
<file path=[Content_Types].xml><?xml version="1.0" encoding="utf-8"?>
<Types xmlns="http://schemas.openxmlformats.org/package/2006/content-types">
  <Default Extension="jpeg" ContentType="image/jpeg"/>
  <Default Extension="jpg" ContentType="image/jpeg"/>
  <Default Extension="mp3" ContentType="audio/m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3.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4.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5.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rts/chart7.xml" ContentType="application/vnd.openxmlformats-officedocument.drawingml.chart+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rts/chart8.xml" ContentType="application/vnd.openxmlformats-officedocument.drawingml.chart+xml"/>
  <Override PartName="/ppt/charts/style7.xml" ContentType="application/vnd.ms-office.chartstyle+xml"/>
  <Override PartName="/ppt/charts/colors7.xml" ContentType="application/vnd.ms-office.chartcolorstyle+xml"/>
  <Override PartName="/ppt/notesSlides/notesSlide13.xml" ContentType="application/vnd.openxmlformats-officedocument.presentationml.notesSlide+xml"/>
  <Override PartName="/ppt/charts/chart9.xml" ContentType="application/vnd.openxmlformats-officedocument.drawingml.chart+xml"/>
  <Override PartName="/ppt/charts/style8.xml" ContentType="application/vnd.ms-office.chartstyle+xml"/>
  <Override PartName="/ppt/charts/colors8.xml" ContentType="application/vnd.ms-office.chartcolorstyle+xml"/>
  <Override PartName="/ppt/notesSlides/notesSlide14.xml" ContentType="application/vnd.openxmlformats-officedocument.presentationml.notesSlide+xml"/>
  <Override PartName="/ppt/charts/chart10.xml" ContentType="application/vnd.openxmlformats-officedocument.drawingml.chart+xml"/>
  <Override PartName="/ppt/charts/style9.xml" ContentType="application/vnd.ms-office.chartstyle+xml"/>
  <Override PartName="/ppt/charts/colors9.xml" ContentType="application/vnd.ms-office.chartcolorstyle+xml"/>
  <Override PartName="/ppt/charts/chart11.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2.xml" ContentType="application/vnd.openxmlformats-officedocument.drawingml.chart+xml"/>
  <Override PartName="/ppt/charts/style11.xml" ContentType="application/vnd.ms-office.chartstyle+xml"/>
  <Override PartName="/ppt/charts/colors11.xml" ContentType="application/vnd.ms-office.chartcolorstyle+xml"/>
  <Override PartName="/ppt/notesSlides/notesSlide15.xml" ContentType="application/vnd.openxmlformats-officedocument.presentationml.notesSlide+xml"/>
  <Override PartName="/ppt/charts/chart13.xml" ContentType="application/vnd.openxmlformats-officedocument.drawingml.chart+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rts/chart14.xml" ContentType="application/vnd.openxmlformats-officedocument.drawingml.chart+xml"/>
  <Override PartName="/ppt/charts/style12.xml" ContentType="application/vnd.ms-office.chartstyle+xml"/>
  <Override PartName="/ppt/charts/colors12.xml" ContentType="application/vnd.ms-office.chartcolorstyl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rts/chart15.xml" ContentType="application/vnd.openxmlformats-officedocument.drawingml.chart+xml"/>
  <Override PartName="/ppt/charts/style13.xml" ContentType="application/vnd.ms-office.chartstyle+xml"/>
  <Override PartName="/ppt/charts/colors13.xml" ContentType="application/vnd.ms-office.chartcolorstyle+xml"/>
  <Override PartName="/ppt/notesSlides/notesSlide24.xml" ContentType="application/vnd.openxmlformats-officedocument.presentationml.notesSlide+xml"/>
  <Override PartName="/ppt/charts/chart16.xml" ContentType="application/vnd.openxmlformats-officedocument.drawingml.chart+xml"/>
  <Override PartName="/ppt/charts/style14.xml" ContentType="application/vnd.ms-office.chartstyle+xml"/>
  <Override PartName="/ppt/charts/colors14.xml" ContentType="application/vnd.ms-office.chartcolorstyle+xml"/>
  <Override PartName="/ppt/charts/chart17.xml" ContentType="application/vnd.openxmlformats-officedocument.drawingml.chart+xml"/>
  <Override PartName="/ppt/charts/style15.xml" ContentType="application/vnd.ms-office.chartstyle+xml"/>
  <Override PartName="/ppt/charts/colors15.xml" ContentType="application/vnd.ms-office.chartcolorstyle+xml"/>
  <Override PartName="/ppt/charts/chart18.xml" ContentType="application/vnd.openxmlformats-officedocument.drawingml.chart+xml"/>
  <Override PartName="/ppt/charts/style16.xml" ContentType="application/vnd.ms-office.chartstyle+xml"/>
  <Override PartName="/ppt/charts/colors16.xml" ContentType="application/vnd.ms-office.chartcolorstyl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7"/>
  </p:notesMasterIdLst>
  <p:sldIdLst>
    <p:sldId id="8485" r:id="rId2"/>
    <p:sldId id="1723" r:id="rId3"/>
    <p:sldId id="1724" r:id="rId4"/>
    <p:sldId id="1725" r:id="rId5"/>
    <p:sldId id="1727" r:id="rId6"/>
    <p:sldId id="1728" r:id="rId7"/>
    <p:sldId id="1729" r:id="rId8"/>
    <p:sldId id="1730" r:id="rId9"/>
    <p:sldId id="1731" r:id="rId10"/>
    <p:sldId id="1732" r:id="rId11"/>
    <p:sldId id="1759" r:id="rId12"/>
    <p:sldId id="1760" r:id="rId13"/>
    <p:sldId id="1761" r:id="rId14"/>
    <p:sldId id="1762" r:id="rId15"/>
    <p:sldId id="1769" r:id="rId16"/>
    <p:sldId id="1773" r:id="rId17"/>
    <p:sldId id="1774" r:id="rId18"/>
    <p:sldId id="1775" r:id="rId19"/>
    <p:sldId id="1777" r:id="rId20"/>
    <p:sldId id="1778" r:id="rId21"/>
    <p:sldId id="1796" r:id="rId22"/>
    <p:sldId id="1797" r:id="rId23"/>
    <p:sldId id="1800" r:id="rId24"/>
    <p:sldId id="1811" r:id="rId25"/>
    <p:sldId id="283" r:id="rId26"/>
  </p:sldIdLst>
  <p:sldSz cx="12192000" cy="6858000"/>
  <p:notesSz cx="6858000" cy="9144000"/>
  <p:custDataLst>
    <p:tags r:id="rId28"/>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711" autoAdjust="0"/>
    <p:restoredTop sz="94660"/>
  </p:normalViewPr>
  <p:slideViewPr>
    <p:cSldViewPr snapToGrid="0">
      <p:cViewPr>
        <p:scale>
          <a:sx n="75" d="100"/>
          <a:sy n="75" d="100"/>
        </p:scale>
        <p:origin x="562" y="312"/>
      </p:cViewPr>
      <p:guideLst/>
    </p:cSldViewPr>
  </p:slideViewPr>
  <p:notesTextViewPr>
    <p:cViewPr>
      <p:scale>
        <a:sx n="1" d="1"/>
        <a:sy n="1" d="1"/>
      </p:scale>
      <p:origin x="0" y="0"/>
    </p:cViewPr>
  </p:notesTextViewPr>
  <p:sorterViewPr>
    <p:cViewPr>
      <p:scale>
        <a:sx n="50" d="100"/>
        <a:sy n="5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gs" Target="tags/tag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Worksheet9.xlsx"/><Relationship Id="rId2" Type="http://schemas.microsoft.com/office/2011/relationships/chartColorStyle" Target="colors9.xml"/><Relationship Id="rId1" Type="http://schemas.microsoft.com/office/2011/relationships/chartStyle" Target="style9.xml"/></Relationships>
</file>

<file path=ppt/charts/_rels/chart11.xml.rels><?xml version="1.0" encoding="UTF-8" standalone="yes"?>
<Relationships xmlns="http://schemas.openxmlformats.org/package/2006/relationships"><Relationship Id="rId3" Type="http://schemas.openxmlformats.org/officeDocument/2006/relationships/package" Target="../embeddings/Microsoft_Excel_Worksheet10.xlsx"/><Relationship Id="rId2" Type="http://schemas.microsoft.com/office/2011/relationships/chartColorStyle" Target="colors10.xml"/><Relationship Id="rId1" Type="http://schemas.microsoft.com/office/2011/relationships/chartStyle" Target="style10.xml"/></Relationships>
</file>

<file path=ppt/charts/_rels/chart12.xml.rels><?xml version="1.0" encoding="UTF-8" standalone="yes"?>
<Relationships xmlns="http://schemas.openxmlformats.org/package/2006/relationships"><Relationship Id="rId3" Type="http://schemas.openxmlformats.org/officeDocument/2006/relationships/package" Target="../embeddings/Microsoft_Excel_Worksheet11.xlsx"/><Relationship Id="rId2" Type="http://schemas.microsoft.com/office/2011/relationships/chartColorStyle" Target="colors11.xml"/><Relationship Id="rId1" Type="http://schemas.microsoft.com/office/2011/relationships/chartStyle" Target="style11.xml"/></Relationships>
</file>

<file path=ppt/charts/_rels/chart13.xml.rels><?xml version="1.0" encoding="UTF-8" standalone="yes"?>
<Relationships xmlns="http://schemas.openxmlformats.org/package/2006/relationships"><Relationship Id="rId1" Type="http://schemas.openxmlformats.org/officeDocument/2006/relationships/package" Target="../embeddings/Microsoft_Excel_Worksheet12.xlsx"/></Relationships>
</file>

<file path=ppt/charts/_rels/chart14.xml.rels><?xml version="1.0" encoding="UTF-8" standalone="yes"?>
<Relationships xmlns="http://schemas.openxmlformats.org/package/2006/relationships"><Relationship Id="rId3" Type="http://schemas.openxmlformats.org/officeDocument/2006/relationships/package" Target="../embeddings/Microsoft_Excel_Worksheet13.xlsx"/><Relationship Id="rId2" Type="http://schemas.microsoft.com/office/2011/relationships/chartColorStyle" Target="colors12.xml"/><Relationship Id="rId1" Type="http://schemas.microsoft.com/office/2011/relationships/chartStyle" Target="style12.xml"/></Relationships>
</file>

<file path=ppt/charts/_rels/chart15.xml.rels><?xml version="1.0" encoding="UTF-8" standalone="yes"?>
<Relationships xmlns="http://schemas.openxmlformats.org/package/2006/relationships"><Relationship Id="rId3" Type="http://schemas.openxmlformats.org/officeDocument/2006/relationships/package" Target="../embeddings/Microsoft_Excel_Worksheet14.xlsx"/><Relationship Id="rId2" Type="http://schemas.microsoft.com/office/2011/relationships/chartColorStyle" Target="colors13.xml"/><Relationship Id="rId1" Type="http://schemas.microsoft.com/office/2011/relationships/chartStyle" Target="style13.xml"/></Relationships>
</file>

<file path=ppt/charts/_rels/chart16.xml.rels><?xml version="1.0" encoding="UTF-8" standalone="yes"?>
<Relationships xmlns="http://schemas.openxmlformats.org/package/2006/relationships"><Relationship Id="rId3" Type="http://schemas.openxmlformats.org/officeDocument/2006/relationships/package" Target="../embeddings/Microsoft_Excel_Worksheet15.xlsx"/><Relationship Id="rId2" Type="http://schemas.microsoft.com/office/2011/relationships/chartColorStyle" Target="colors14.xml"/><Relationship Id="rId1" Type="http://schemas.microsoft.com/office/2011/relationships/chartStyle" Target="style14.xml"/></Relationships>
</file>

<file path=ppt/charts/_rels/chart17.xml.rels><?xml version="1.0" encoding="UTF-8" standalone="yes"?>
<Relationships xmlns="http://schemas.openxmlformats.org/package/2006/relationships"><Relationship Id="rId3" Type="http://schemas.openxmlformats.org/officeDocument/2006/relationships/package" Target="../embeddings/Microsoft_Excel_Worksheet16.xlsx"/><Relationship Id="rId2" Type="http://schemas.microsoft.com/office/2011/relationships/chartColorStyle" Target="colors15.xml"/><Relationship Id="rId1" Type="http://schemas.microsoft.com/office/2011/relationships/chartStyle" Target="style15.xml"/></Relationships>
</file>

<file path=ppt/charts/_rels/chart18.xml.rels><?xml version="1.0" encoding="UTF-8" standalone="yes"?>
<Relationships xmlns="http://schemas.openxmlformats.org/package/2006/relationships"><Relationship Id="rId3" Type="http://schemas.openxmlformats.org/officeDocument/2006/relationships/package" Target="../embeddings/Microsoft_Excel_Worksheet17.xlsx"/><Relationship Id="rId2" Type="http://schemas.microsoft.com/office/2011/relationships/chartColorStyle" Target="colors16.xml"/><Relationship Id="rId1" Type="http://schemas.microsoft.com/office/2011/relationships/chartStyle" Target="style16.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Worksheet6.xlsx"/></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7.xml"/><Relationship Id="rId1" Type="http://schemas.microsoft.com/office/2011/relationships/chartStyle" Target="style7.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microsoft.com/office/2011/relationships/chartColorStyle" Target="colors8.xml"/><Relationship Id="rId1" Type="http://schemas.microsoft.com/office/2011/relationships/chartStyle" Target="style8.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系列 1</c:v>
                </c:pt>
              </c:strCache>
            </c:strRef>
          </c:tx>
          <c:spPr>
            <a:solidFill>
              <a:schemeClr val="accent2"/>
            </a:solidFill>
            <a:ln>
              <a:noFill/>
            </a:ln>
            <a:effectLst/>
          </c:spPr>
          <c:invertIfNegative val="0"/>
          <c:dPt>
            <c:idx val="1"/>
            <c:invertIfNegative val="0"/>
            <c:bubble3D val="0"/>
            <c:spPr>
              <a:solidFill>
                <a:schemeClr val="accent2"/>
              </a:solidFill>
              <a:ln>
                <a:noFill/>
              </a:ln>
              <a:effectLst/>
            </c:spPr>
            <c:extLst>
              <c:ext xmlns:c16="http://schemas.microsoft.com/office/drawing/2014/chart" uri="{C3380CC4-5D6E-409C-BE32-E72D297353CC}">
                <c16:uniqueId val="{00000001-67C4-4D81-B468-B8B20FA4955E}"/>
              </c:ext>
            </c:extLst>
          </c:dPt>
          <c:dPt>
            <c:idx val="2"/>
            <c:invertIfNegative val="0"/>
            <c:bubble3D val="0"/>
            <c:spPr>
              <a:solidFill>
                <a:schemeClr val="accent2"/>
              </a:solidFill>
              <a:ln>
                <a:noFill/>
              </a:ln>
              <a:effectLst/>
            </c:spPr>
            <c:extLst>
              <c:ext xmlns:c16="http://schemas.microsoft.com/office/drawing/2014/chart" uri="{C3380CC4-5D6E-409C-BE32-E72D297353CC}">
                <c16:uniqueId val="{00000003-67C4-4D81-B468-B8B20FA4955E}"/>
              </c:ext>
            </c:extLst>
          </c:dPt>
          <c:dPt>
            <c:idx val="3"/>
            <c:invertIfNegative val="0"/>
            <c:bubble3D val="0"/>
            <c:spPr>
              <a:solidFill>
                <a:schemeClr val="accent2"/>
              </a:solidFill>
              <a:ln>
                <a:noFill/>
              </a:ln>
              <a:effectLst/>
            </c:spPr>
            <c:extLst>
              <c:ext xmlns:c16="http://schemas.microsoft.com/office/drawing/2014/chart" uri="{C3380CC4-5D6E-409C-BE32-E72D297353CC}">
                <c16:uniqueId val="{00000005-67C4-4D81-B468-B8B20FA4955E}"/>
              </c:ext>
            </c:extLst>
          </c:dPt>
          <c:dLbls>
            <c:spPr>
              <a:solidFill>
                <a:srgbClr val="5B9BD5">
                  <a:lumMod val="40000"/>
                  <a:lumOff val="60000"/>
                </a:srgbClr>
              </a:solidFill>
              <a:ln>
                <a:solidFill>
                  <a:prstClr val="black">
                    <a:lumMod val="25000"/>
                    <a:lumOff val="75000"/>
                  </a:prstClr>
                </a:solidFill>
              </a:ln>
              <a:effectLst/>
            </c:spPr>
            <c:txPr>
              <a:bodyPr rot="0" spcFirstLastPara="1" vertOverflow="clip" horzOverflow="clip" vert="horz" wrap="square" lIns="36576" tIns="18288" rIns="36576" bIns="18288" anchor="ctr" anchorCtr="1">
                <a:spAutoFit/>
              </a:bodyPr>
              <a:lstStyle/>
              <a:p>
                <a:pPr>
                  <a:defRPr lang="zh-CN" sz="1195" b="0" i="0" u="none" strike="noStrike" kern="1200" baseline="0">
                    <a:solidFill>
                      <a:schemeClr val="dk1">
                        <a:lumMod val="65000"/>
                        <a:lumOff val="35000"/>
                      </a:schemeClr>
                    </a:solidFill>
                    <a:latin typeface="+mn-lt"/>
                    <a:ea typeface="+mn-ea"/>
                    <a:cs typeface="+mn-ea"/>
                    <a:sym typeface="+mn-lt"/>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a:noFill/>
                  <a:ln>
                    <a:noFill/>
                  </a:ln>
                </c15:spPr>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类别 1</c:v>
                </c:pt>
                <c:pt idx="1">
                  <c:v>类别 2</c:v>
                </c:pt>
                <c:pt idx="2">
                  <c:v>类别 3</c:v>
                </c:pt>
                <c:pt idx="3">
                  <c:v>类别 4</c:v>
                </c:pt>
              </c:strCache>
            </c:strRef>
          </c:cat>
          <c:val>
            <c:numRef>
              <c:f>Sheet1!$B$2:$B$5</c:f>
              <c:numCache>
                <c:formatCode>0.00%</c:formatCode>
                <c:ptCount val="4"/>
                <c:pt idx="0">
                  <c:v>0.58399999999999996</c:v>
                </c:pt>
                <c:pt idx="1">
                  <c:v>0.65</c:v>
                </c:pt>
                <c:pt idx="2">
                  <c:v>0.93899999999999995</c:v>
                </c:pt>
                <c:pt idx="3">
                  <c:v>0.77700000000000002</c:v>
                </c:pt>
              </c:numCache>
            </c:numRef>
          </c:val>
          <c:extLst>
            <c:ext xmlns:c16="http://schemas.microsoft.com/office/drawing/2014/chart" uri="{C3380CC4-5D6E-409C-BE32-E72D297353CC}">
              <c16:uniqueId val="{00000006-67C4-4D81-B468-B8B20FA4955E}"/>
            </c:ext>
          </c:extLst>
        </c:ser>
        <c:dLbls>
          <c:showLegendKey val="0"/>
          <c:showVal val="0"/>
          <c:showCatName val="0"/>
          <c:showSerName val="0"/>
          <c:showPercent val="0"/>
          <c:showBubbleSize val="0"/>
        </c:dLbls>
        <c:gapWidth val="72"/>
        <c:overlap val="-27"/>
        <c:axId val="439392104"/>
        <c:axId val="439392496"/>
      </c:barChart>
      <c:catAx>
        <c:axId val="439392104"/>
        <c:scaling>
          <c:orientation val="minMax"/>
        </c:scaling>
        <c:delete val="1"/>
        <c:axPos val="b"/>
        <c:numFmt formatCode="General" sourceLinked="1"/>
        <c:majorTickMark val="none"/>
        <c:minorTickMark val="none"/>
        <c:tickLblPos val="nextTo"/>
        <c:crossAx val="439392496"/>
        <c:crosses val="autoZero"/>
        <c:auto val="1"/>
        <c:lblAlgn val="ctr"/>
        <c:lblOffset val="100"/>
        <c:noMultiLvlLbl val="0"/>
      </c:catAx>
      <c:valAx>
        <c:axId val="439392496"/>
        <c:scaling>
          <c:orientation val="minMax"/>
        </c:scaling>
        <c:delete val="1"/>
        <c:axPos val="l"/>
        <c:numFmt formatCode="0.00%" sourceLinked="1"/>
        <c:majorTickMark val="none"/>
        <c:minorTickMark val="none"/>
        <c:tickLblPos val="nextTo"/>
        <c:crossAx val="439392104"/>
        <c:crosses val="autoZero"/>
        <c:crossBetween val="between"/>
      </c:valAx>
      <c:spPr>
        <a:noFill/>
        <a:ln>
          <a:noFill/>
        </a:ln>
        <a:effectLst/>
      </c:spPr>
    </c:plotArea>
    <c:plotVisOnly val="1"/>
    <c:dispBlanksAs val="gap"/>
    <c:showDLblsOverMax val="0"/>
  </c:chart>
  <c:spPr>
    <a:noFill/>
    <a:ln>
      <a:noFill/>
    </a:ln>
    <a:effectLst/>
  </c:spPr>
  <c:txPr>
    <a:bodyPr/>
    <a:lstStyle/>
    <a:p>
      <a:pPr>
        <a:defRPr lang="zh-CN">
          <a:latin typeface="+mn-lt"/>
          <a:ea typeface="+mn-ea"/>
          <a:cs typeface="+mn-ea"/>
          <a:sym typeface="+mn-lt"/>
        </a:defRPr>
      </a:pPr>
      <a:endParaRPr lang="zh-CN"/>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销售额</c:v>
                </c:pt>
              </c:strCache>
            </c:strRef>
          </c:tx>
          <c:spPr>
            <a:solidFill>
              <a:schemeClr val="accent2"/>
            </a:solidFill>
          </c:spPr>
          <c:dPt>
            <c:idx val="0"/>
            <c:bubble3D val="0"/>
            <c:spPr>
              <a:solidFill>
                <a:schemeClr val="accent2"/>
              </a:solidFill>
              <a:ln w="76200">
                <a:solidFill>
                  <a:schemeClr val="bg1"/>
                </a:solidFill>
              </a:ln>
              <a:effectLst>
                <a:outerShdw blurRad="50800" dist="38100" dir="13500000" algn="br" rotWithShape="0">
                  <a:prstClr val="black">
                    <a:alpha val="40000"/>
                  </a:prstClr>
                </a:outerShdw>
              </a:effectLst>
            </c:spPr>
            <c:extLst>
              <c:ext xmlns:c16="http://schemas.microsoft.com/office/drawing/2014/chart" uri="{C3380CC4-5D6E-409C-BE32-E72D297353CC}">
                <c16:uniqueId val="{00000001-1197-44B1-ADB1-48AEA2C9FBE7}"/>
              </c:ext>
            </c:extLst>
          </c:dPt>
          <c:dPt>
            <c:idx val="1"/>
            <c:bubble3D val="0"/>
            <c:spPr>
              <a:solidFill>
                <a:schemeClr val="accent2"/>
              </a:solidFill>
              <a:ln w="19050">
                <a:noFill/>
              </a:ln>
              <a:effectLst/>
            </c:spPr>
            <c:extLst>
              <c:ext xmlns:c16="http://schemas.microsoft.com/office/drawing/2014/chart" uri="{C3380CC4-5D6E-409C-BE32-E72D297353CC}">
                <c16:uniqueId val="{00000003-1197-44B1-ADB1-48AEA2C9FBE7}"/>
              </c:ext>
            </c:extLst>
          </c:dPt>
          <c:dPt>
            <c:idx val="2"/>
            <c:bubble3D val="0"/>
            <c:spPr>
              <a:solidFill>
                <a:schemeClr val="accent2"/>
              </a:solidFill>
              <a:ln w="76200">
                <a:solidFill>
                  <a:schemeClr val="lt1"/>
                </a:solidFill>
              </a:ln>
              <a:effectLst>
                <a:outerShdw blurRad="50800" dist="38100" dir="13500000" algn="br" rotWithShape="0">
                  <a:prstClr val="black">
                    <a:alpha val="40000"/>
                  </a:prstClr>
                </a:outerShdw>
              </a:effectLst>
            </c:spPr>
            <c:extLst>
              <c:ext xmlns:c16="http://schemas.microsoft.com/office/drawing/2014/chart" uri="{C3380CC4-5D6E-409C-BE32-E72D297353CC}">
                <c16:uniqueId val="{00000005-1197-44B1-ADB1-48AEA2C9FBE7}"/>
              </c:ext>
            </c:extLst>
          </c:dPt>
          <c:dPt>
            <c:idx val="3"/>
            <c:bubble3D val="0"/>
            <c:spPr>
              <a:solidFill>
                <a:schemeClr val="accent2"/>
              </a:solidFill>
              <a:ln w="76200">
                <a:solidFill>
                  <a:schemeClr val="lt1"/>
                </a:solidFill>
              </a:ln>
              <a:effectLst>
                <a:outerShdw blurRad="50800" dist="38100" dir="13500000" algn="br" rotWithShape="0">
                  <a:prstClr val="black">
                    <a:alpha val="40000"/>
                  </a:prstClr>
                </a:outerShdw>
              </a:effectLst>
            </c:spPr>
            <c:extLst>
              <c:ext xmlns:c16="http://schemas.microsoft.com/office/drawing/2014/chart" uri="{C3380CC4-5D6E-409C-BE32-E72D297353CC}">
                <c16:uniqueId val="{00000007-1197-44B1-ADB1-48AEA2C9FBE7}"/>
              </c:ext>
            </c:extLst>
          </c:dPt>
          <c:cat>
            <c:strRef>
              <c:f>Sheet1!$A$2:$A$5</c:f>
              <c:strCache>
                <c:ptCount val="4"/>
                <c:pt idx="0">
                  <c:v>第一季度</c:v>
                </c:pt>
                <c:pt idx="1">
                  <c:v>第二季度</c:v>
                </c:pt>
                <c:pt idx="2">
                  <c:v>第三季度</c:v>
                </c:pt>
                <c:pt idx="3">
                  <c:v>第四季度</c:v>
                </c:pt>
              </c:strCache>
            </c:strRef>
          </c:cat>
          <c:val>
            <c:numRef>
              <c:f>Sheet1!$B$2:$B$5</c:f>
              <c:numCache>
                <c:formatCode>0%</c:formatCode>
                <c:ptCount val="4"/>
                <c:pt idx="0">
                  <c:v>0.2</c:v>
                </c:pt>
                <c:pt idx="1">
                  <c:v>0.56999999999999995</c:v>
                </c:pt>
                <c:pt idx="2">
                  <c:v>0.15</c:v>
                </c:pt>
                <c:pt idx="3">
                  <c:v>0.08</c:v>
                </c:pt>
              </c:numCache>
            </c:numRef>
          </c:val>
          <c:extLst>
            <c:ext xmlns:c16="http://schemas.microsoft.com/office/drawing/2014/chart" uri="{C3380CC4-5D6E-409C-BE32-E72D297353CC}">
              <c16:uniqueId val="{00000008-1197-44B1-ADB1-48AEA2C9FBE7}"/>
            </c:ext>
          </c:extLst>
        </c:ser>
        <c:dLbls>
          <c:showLegendKey val="0"/>
          <c:showVal val="0"/>
          <c:showCatName val="0"/>
          <c:showSerName val="0"/>
          <c:showPercent val="0"/>
          <c:showBubbleSize val="0"/>
          <c:showLeaderLines val="1"/>
        </c:dLbls>
        <c:firstSliceAng val="85"/>
      </c:pieChart>
      <c:spPr>
        <a:noFill/>
        <a:ln>
          <a:noFill/>
        </a:ln>
        <a:effectLst/>
      </c:spPr>
    </c:plotArea>
    <c:plotVisOnly val="1"/>
    <c:dispBlanksAs val="gap"/>
    <c:showDLblsOverMax val="0"/>
  </c:chart>
  <c:spPr>
    <a:noFill/>
    <a:ln>
      <a:noFill/>
    </a:ln>
    <a:effectLst/>
  </c:spPr>
  <c:txPr>
    <a:bodyPr/>
    <a:lstStyle/>
    <a:p>
      <a:pPr>
        <a:defRPr lang="zh-CN">
          <a:latin typeface="+mn-lt"/>
          <a:ea typeface="+mn-ea"/>
          <a:cs typeface="+mn-ea"/>
          <a:sym typeface="+mn-lt"/>
        </a:defRPr>
      </a:pPr>
      <a:endParaRPr lang="zh-CN"/>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销售额</c:v>
                </c:pt>
              </c:strCache>
            </c:strRef>
          </c:tx>
          <c:spPr>
            <a:solidFill>
              <a:schemeClr val="accent2"/>
            </a:solidFill>
          </c:spPr>
          <c:dPt>
            <c:idx val="0"/>
            <c:bubble3D val="0"/>
            <c:spPr>
              <a:solidFill>
                <a:schemeClr val="accent2"/>
              </a:solidFill>
              <a:ln w="19050">
                <a:noFill/>
              </a:ln>
              <a:effectLst/>
            </c:spPr>
            <c:extLst>
              <c:ext xmlns:c16="http://schemas.microsoft.com/office/drawing/2014/chart" uri="{C3380CC4-5D6E-409C-BE32-E72D297353CC}">
                <c16:uniqueId val="{00000001-4BE2-4A7D-96E3-AB2C988939F0}"/>
              </c:ext>
            </c:extLst>
          </c:dPt>
          <c:dPt>
            <c:idx val="1"/>
            <c:bubble3D val="0"/>
            <c:spPr>
              <a:solidFill>
                <a:schemeClr val="accent2"/>
              </a:solidFill>
              <a:ln w="19050">
                <a:noFill/>
              </a:ln>
              <a:effectLst/>
            </c:spPr>
            <c:extLst>
              <c:ext xmlns:c16="http://schemas.microsoft.com/office/drawing/2014/chart" uri="{C3380CC4-5D6E-409C-BE32-E72D297353CC}">
                <c16:uniqueId val="{00000003-4BE2-4A7D-96E3-AB2C988939F0}"/>
              </c:ext>
            </c:extLst>
          </c:dPt>
          <c:dPt>
            <c:idx val="2"/>
            <c:bubble3D val="0"/>
            <c:spPr>
              <a:solidFill>
                <a:schemeClr val="accent2"/>
              </a:solidFill>
              <a:ln w="76200">
                <a:solidFill>
                  <a:schemeClr val="lt1"/>
                </a:solidFill>
              </a:ln>
              <a:effectLst>
                <a:outerShdw blurRad="50800" dist="38100" dir="13500000" algn="br" rotWithShape="0">
                  <a:prstClr val="black">
                    <a:alpha val="40000"/>
                  </a:prstClr>
                </a:outerShdw>
              </a:effectLst>
            </c:spPr>
            <c:extLst>
              <c:ext xmlns:c16="http://schemas.microsoft.com/office/drawing/2014/chart" uri="{C3380CC4-5D6E-409C-BE32-E72D297353CC}">
                <c16:uniqueId val="{00000005-4BE2-4A7D-96E3-AB2C988939F0}"/>
              </c:ext>
            </c:extLst>
          </c:dPt>
          <c:dPt>
            <c:idx val="3"/>
            <c:bubble3D val="0"/>
            <c:spPr>
              <a:solidFill>
                <a:schemeClr val="accent2"/>
              </a:solidFill>
              <a:ln w="76200">
                <a:noFill/>
              </a:ln>
              <a:effectLst/>
            </c:spPr>
            <c:extLst>
              <c:ext xmlns:c16="http://schemas.microsoft.com/office/drawing/2014/chart" uri="{C3380CC4-5D6E-409C-BE32-E72D297353CC}">
                <c16:uniqueId val="{00000007-4BE2-4A7D-96E3-AB2C988939F0}"/>
              </c:ext>
            </c:extLst>
          </c:dPt>
          <c:cat>
            <c:strRef>
              <c:f>Sheet1!$A$2:$A$5</c:f>
              <c:strCache>
                <c:ptCount val="4"/>
                <c:pt idx="0">
                  <c:v>第一季度</c:v>
                </c:pt>
                <c:pt idx="1">
                  <c:v>第二季度</c:v>
                </c:pt>
                <c:pt idx="2">
                  <c:v>第三季度</c:v>
                </c:pt>
                <c:pt idx="3">
                  <c:v>第四季度</c:v>
                </c:pt>
              </c:strCache>
            </c:strRef>
          </c:cat>
          <c:val>
            <c:numRef>
              <c:f>Sheet1!$B$2:$B$5</c:f>
              <c:numCache>
                <c:formatCode>0%</c:formatCode>
                <c:ptCount val="4"/>
                <c:pt idx="0">
                  <c:v>0.25</c:v>
                </c:pt>
                <c:pt idx="1">
                  <c:v>0.4</c:v>
                </c:pt>
                <c:pt idx="2">
                  <c:v>0.15</c:v>
                </c:pt>
                <c:pt idx="3">
                  <c:v>0.2</c:v>
                </c:pt>
              </c:numCache>
            </c:numRef>
          </c:val>
          <c:extLst>
            <c:ext xmlns:c16="http://schemas.microsoft.com/office/drawing/2014/chart" uri="{C3380CC4-5D6E-409C-BE32-E72D297353CC}">
              <c16:uniqueId val="{00000008-4BE2-4A7D-96E3-AB2C988939F0}"/>
            </c:ext>
          </c:extLst>
        </c:ser>
        <c:dLbls>
          <c:showLegendKey val="0"/>
          <c:showVal val="0"/>
          <c:showCatName val="0"/>
          <c:showSerName val="0"/>
          <c:showPercent val="0"/>
          <c:showBubbleSize val="0"/>
          <c:showLeaderLines val="1"/>
        </c:dLbls>
        <c:firstSliceAng val="89"/>
      </c:pieChart>
      <c:spPr>
        <a:noFill/>
        <a:ln>
          <a:noFill/>
        </a:ln>
        <a:effectLst/>
      </c:spPr>
    </c:plotArea>
    <c:plotVisOnly val="1"/>
    <c:dispBlanksAs val="gap"/>
    <c:showDLblsOverMax val="0"/>
  </c:chart>
  <c:spPr>
    <a:noFill/>
    <a:ln>
      <a:noFill/>
    </a:ln>
    <a:effectLst/>
  </c:spPr>
  <c:txPr>
    <a:bodyPr/>
    <a:lstStyle/>
    <a:p>
      <a:pPr>
        <a:defRPr lang="zh-CN">
          <a:latin typeface="+mn-lt"/>
          <a:ea typeface="+mn-ea"/>
          <a:cs typeface="+mn-ea"/>
          <a:sym typeface="+mn-lt"/>
        </a:defRPr>
      </a:pPr>
      <a:endParaRPr lang="zh-CN"/>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销售额</c:v>
                </c:pt>
              </c:strCache>
            </c:strRef>
          </c:tx>
          <c:spPr>
            <a:solidFill>
              <a:schemeClr val="accent2"/>
            </a:solidFill>
          </c:spPr>
          <c:dPt>
            <c:idx val="0"/>
            <c:bubble3D val="0"/>
            <c:spPr>
              <a:solidFill>
                <a:schemeClr val="accent2"/>
              </a:solidFill>
              <a:ln w="19050">
                <a:noFill/>
              </a:ln>
              <a:effectLst/>
            </c:spPr>
            <c:extLst>
              <c:ext xmlns:c16="http://schemas.microsoft.com/office/drawing/2014/chart" uri="{C3380CC4-5D6E-409C-BE32-E72D297353CC}">
                <c16:uniqueId val="{00000001-9B6C-412F-B44C-B7E5D49B996B}"/>
              </c:ext>
            </c:extLst>
          </c:dPt>
          <c:dPt>
            <c:idx val="1"/>
            <c:bubble3D val="0"/>
            <c:spPr>
              <a:solidFill>
                <a:schemeClr val="accent2"/>
              </a:solidFill>
              <a:ln w="19050">
                <a:noFill/>
              </a:ln>
              <a:effectLst/>
            </c:spPr>
            <c:extLst>
              <c:ext xmlns:c16="http://schemas.microsoft.com/office/drawing/2014/chart" uri="{C3380CC4-5D6E-409C-BE32-E72D297353CC}">
                <c16:uniqueId val="{00000003-9B6C-412F-B44C-B7E5D49B996B}"/>
              </c:ext>
            </c:extLst>
          </c:dPt>
          <c:dPt>
            <c:idx val="2"/>
            <c:bubble3D val="0"/>
            <c:spPr>
              <a:solidFill>
                <a:schemeClr val="accent2"/>
              </a:solidFill>
              <a:ln w="76200">
                <a:solidFill>
                  <a:schemeClr val="lt1"/>
                </a:solidFill>
              </a:ln>
              <a:effectLst>
                <a:outerShdw blurRad="50800" dist="38100" dir="13500000" algn="br" rotWithShape="0">
                  <a:prstClr val="black">
                    <a:alpha val="40000"/>
                  </a:prstClr>
                </a:outerShdw>
              </a:effectLst>
            </c:spPr>
            <c:extLst>
              <c:ext xmlns:c16="http://schemas.microsoft.com/office/drawing/2014/chart" uri="{C3380CC4-5D6E-409C-BE32-E72D297353CC}">
                <c16:uniqueId val="{00000005-9B6C-412F-B44C-B7E5D49B996B}"/>
              </c:ext>
            </c:extLst>
          </c:dPt>
          <c:dPt>
            <c:idx val="3"/>
            <c:bubble3D val="0"/>
            <c:spPr>
              <a:solidFill>
                <a:schemeClr val="accent2"/>
              </a:solidFill>
              <a:ln w="76200">
                <a:solidFill>
                  <a:schemeClr val="lt1"/>
                </a:solidFill>
              </a:ln>
              <a:effectLst>
                <a:outerShdw blurRad="50800" dist="38100" dir="13500000" algn="br" rotWithShape="0">
                  <a:prstClr val="black">
                    <a:alpha val="40000"/>
                  </a:prstClr>
                </a:outerShdw>
              </a:effectLst>
            </c:spPr>
            <c:extLst>
              <c:ext xmlns:c16="http://schemas.microsoft.com/office/drawing/2014/chart" uri="{C3380CC4-5D6E-409C-BE32-E72D297353CC}">
                <c16:uniqueId val="{00000007-9B6C-412F-B44C-B7E5D49B996B}"/>
              </c:ext>
            </c:extLst>
          </c:dPt>
          <c:cat>
            <c:strRef>
              <c:f>Sheet1!$A$2:$A$5</c:f>
              <c:strCache>
                <c:ptCount val="4"/>
                <c:pt idx="0">
                  <c:v>第一季度</c:v>
                </c:pt>
                <c:pt idx="1">
                  <c:v>第二季度</c:v>
                </c:pt>
                <c:pt idx="2">
                  <c:v>第三季度</c:v>
                </c:pt>
                <c:pt idx="3">
                  <c:v>第四季度</c:v>
                </c:pt>
              </c:strCache>
            </c:strRef>
          </c:cat>
          <c:val>
            <c:numRef>
              <c:f>Sheet1!$B$2:$B$5</c:f>
              <c:numCache>
                <c:formatCode>0%</c:formatCode>
                <c:ptCount val="4"/>
                <c:pt idx="0">
                  <c:v>0.25</c:v>
                </c:pt>
                <c:pt idx="1">
                  <c:v>0.45</c:v>
                </c:pt>
                <c:pt idx="2">
                  <c:v>0.1</c:v>
                </c:pt>
                <c:pt idx="3">
                  <c:v>0.2</c:v>
                </c:pt>
              </c:numCache>
            </c:numRef>
          </c:val>
          <c:extLst>
            <c:ext xmlns:c16="http://schemas.microsoft.com/office/drawing/2014/chart" uri="{C3380CC4-5D6E-409C-BE32-E72D297353CC}">
              <c16:uniqueId val="{00000008-9B6C-412F-B44C-B7E5D49B996B}"/>
            </c:ext>
          </c:extLst>
        </c:ser>
        <c:dLbls>
          <c:showLegendKey val="0"/>
          <c:showVal val="0"/>
          <c:showCatName val="0"/>
          <c:showSerName val="0"/>
          <c:showPercent val="0"/>
          <c:showBubbleSize val="0"/>
          <c:showLeaderLines val="1"/>
        </c:dLbls>
        <c:firstSliceAng val="322"/>
      </c:pieChart>
      <c:spPr>
        <a:noFill/>
        <a:ln>
          <a:noFill/>
        </a:ln>
        <a:effectLst/>
      </c:spPr>
    </c:plotArea>
    <c:plotVisOnly val="1"/>
    <c:dispBlanksAs val="gap"/>
    <c:showDLblsOverMax val="0"/>
  </c:chart>
  <c:spPr>
    <a:noFill/>
    <a:ln>
      <a:noFill/>
    </a:ln>
    <a:effectLst/>
  </c:spPr>
  <c:txPr>
    <a:bodyPr/>
    <a:lstStyle/>
    <a:p>
      <a:pPr>
        <a:defRPr lang="zh-CN">
          <a:latin typeface="+mn-lt"/>
          <a:ea typeface="+mn-ea"/>
          <a:cs typeface="+mn-ea"/>
          <a:sym typeface="+mn-lt"/>
        </a:defRPr>
      </a:pPr>
      <a:endParaRPr lang="zh-CN"/>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col"/>
        <c:grouping val="stacked"/>
        <c:varyColors val="0"/>
        <c:ser>
          <c:idx val="0"/>
          <c:order val="0"/>
          <c:tx>
            <c:strRef>
              <c:f>Sheet1!$B$1</c:f>
              <c:strCache>
                <c:ptCount val="1"/>
                <c:pt idx="0">
                  <c:v>队长</c:v>
                </c:pt>
              </c:strCache>
            </c:strRef>
          </c:tx>
          <c:spPr>
            <a:solidFill>
              <a:schemeClr val="accent2"/>
            </a:solidFill>
            <a:effectLst>
              <a:innerShdw dist="254000" dir="10800000">
                <a:schemeClr val="bg1">
                  <a:alpha val="20000"/>
                </a:schemeClr>
              </a:innerShdw>
            </a:effectLst>
          </c:spPr>
          <c:invertIfNegative val="0"/>
          <c:dPt>
            <c:idx val="0"/>
            <c:invertIfNegative val="0"/>
            <c:bubble3D val="0"/>
            <c:extLst>
              <c:ext xmlns:c16="http://schemas.microsoft.com/office/drawing/2014/chart" uri="{C3380CC4-5D6E-409C-BE32-E72D297353CC}">
                <c16:uniqueId val="{00000000-A8A0-4D28-A400-1FD7A06E9A5A}"/>
              </c:ext>
            </c:extLst>
          </c:dPt>
          <c:dPt>
            <c:idx val="1"/>
            <c:invertIfNegative val="0"/>
            <c:bubble3D val="0"/>
            <c:extLst>
              <c:ext xmlns:c16="http://schemas.microsoft.com/office/drawing/2014/chart" uri="{C3380CC4-5D6E-409C-BE32-E72D297353CC}">
                <c16:uniqueId val="{00000001-A8A0-4D28-A400-1FD7A06E9A5A}"/>
              </c:ext>
            </c:extLst>
          </c:dPt>
          <c:dPt>
            <c:idx val="2"/>
            <c:invertIfNegative val="0"/>
            <c:bubble3D val="0"/>
            <c:extLst>
              <c:ext xmlns:c16="http://schemas.microsoft.com/office/drawing/2014/chart" uri="{C3380CC4-5D6E-409C-BE32-E72D297353CC}">
                <c16:uniqueId val="{00000002-A8A0-4D28-A400-1FD7A06E9A5A}"/>
              </c:ext>
            </c:extLst>
          </c:dPt>
          <c:dPt>
            <c:idx val="3"/>
            <c:invertIfNegative val="0"/>
            <c:bubble3D val="0"/>
            <c:extLst>
              <c:ext xmlns:c16="http://schemas.microsoft.com/office/drawing/2014/chart" uri="{C3380CC4-5D6E-409C-BE32-E72D297353CC}">
                <c16:uniqueId val="{00000003-A8A0-4D28-A400-1FD7A06E9A5A}"/>
              </c:ext>
            </c:extLst>
          </c:dPt>
          <c:cat>
            <c:strRef>
              <c:f>Sheet1!$A$2:$A$5</c:f>
              <c:strCache>
                <c:ptCount val="4"/>
                <c:pt idx="0">
                  <c:v>团队一</c:v>
                </c:pt>
                <c:pt idx="1">
                  <c:v>团队二</c:v>
                </c:pt>
                <c:pt idx="2">
                  <c:v>团队三</c:v>
                </c:pt>
                <c:pt idx="3">
                  <c:v>团队四</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4-A8A0-4D28-A400-1FD7A06E9A5A}"/>
            </c:ext>
          </c:extLst>
        </c:ser>
        <c:ser>
          <c:idx val="1"/>
          <c:order val="1"/>
          <c:tx>
            <c:strRef>
              <c:f>Sheet1!$C$1</c:f>
              <c:strCache>
                <c:ptCount val="1"/>
                <c:pt idx="0">
                  <c:v>队员一</c:v>
                </c:pt>
              </c:strCache>
            </c:strRef>
          </c:tx>
          <c:spPr>
            <a:solidFill>
              <a:schemeClr val="accent3"/>
            </a:solidFill>
            <a:effectLst>
              <a:innerShdw dist="254000" dir="10800000">
                <a:schemeClr val="bg1">
                  <a:alpha val="20000"/>
                </a:schemeClr>
              </a:innerShdw>
            </a:effectLst>
          </c:spPr>
          <c:invertIfNegative val="0"/>
          <c:dPt>
            <c:idx val="0"/>
            <c:invertIfNegative val="0"/>
            <c:bubble3D val="0"/>
            <c:spPr>
              <a:solidFill>
                <a:schemeClr val="accent3"/>
              </a:solidFill>
              <a:effectLst>
                <a:innerShdw dist="254000" dir="10800000">
                  <a:schemeClr val="bg1">
                    <a:alpha val="20000"/>
                  </a:schemeClr>
                </a:innerShdw>
              </a:effectLst>
            </c:spPr>
            <c:extLst>
              <c:ext xmlns:c16="http://schemas.microsoft.com/office/drawing/2014/chart" uri="{C3380CC4-5D6E-409C-BE32-E72D297353CC}">
                <c16:uniqueId val="{00000006-A8A0-4D28-A400-1FD7A06E9A5A}"/>
              </c:ext>
            </c:extLst>
          </c:dPt>
          <c:dPt>
            <c:idx val="1"/>
            <c:invertIfNegative val="0"/>
            <c:bubble3D val="0"/>
            <c:spPr>
              <a:solidFill>
                <a:schemeClr val="accent3"/>
              </a:solidFill>
              <a:effectLst>
                <a:innerShdw dist="254000" dir="10800000">
                  <a:schemeClr val="bg1">
                    <a:alpha val="20000"/>
                  </a:schemeClr>
                </a:innerShdw>
              </a:effectLst>
            </c:spPr>
            <c:extLst>
              <c:ext xmlns:c16="http://schemas.microsoft.com/office/drawing/2014/chart" uri="{C3380CC4-5D6E-409C-BE32-E72D297353CC}">
                <c16:uniqueId val="{00000008-A8A0-4D28-A400-1FD7A06E9A5A}"/>
              </c:ext>
            </c:extLst>
          </c:dPt>
          <c:dPt>
            <c:idx val="2"/>
            <c:invertIfNegative val="0"/>
            <c:bubble3D val="0"/>
            <c:spPr>
              <a:solidFill>
                <a:schemeClr val="accent3"/>
              </a:solidFill>
              <a:effectLst>
                <a:innerShdw dist="254000" dir="10800000">
                  <a:schemeClr val="bg1">
                    <a:alpha val="20000"/>
                  </a:schemeClr>
                </a:innerShdw>
              </a:effectLst>
            </c:spPr>
            <c:extLst>
              <c:ext xmlns:c16="http://schemas.microsoft.com/office/drawing/2014/chart" uri="{C3380CC4-5D6E-409C-BE32-E72D297353CC}">
                <c16:uniqueId val="{0000000A-A8A0-4D28-A400-1FD7A06E9A5A}"/>
              </c:ext>
            </c:extLst>
          </c:dPt>
          <c:dPt>
            <c:idx val="3"/>
            <c:invertIfNegative val="0"/>
            <c:bubble3D val="0"/>
            <c:spPr>
              <a:solidFill>
                <a:schemeClr val="accent3"/>
              </a:solidFill>
              <a:effectLst>
                <a:innerShdw dist="254000" dir="10800000">
                  <a:schemeClr val="bg1">
                    <a:alpha val="20000"/>
                  </a:schemeClr>
                </a:innerShdw>
              </a:effectLst>
            </c:spPr>
            <c:extLst>
              <c:ext xmlns:c16="http://schemas.microsoft.com/office/drawing/2014/chart" uri="{C3380CC4-5D6E-409C-BE32-E72D297353CC}">
                <c16:uniqueId val="{0000000C-A8A0-4D28-A400-1FD7A06E9A5A}"/>
              </c:ext>
            </c:extLst>
          </c:dPt>
          <c:cat>
            <c:strRef>
              <c:f>Sheet1!$A$2:$A$5</c:f>
              <c:strCache>
                <c:ptCount val="4"/>
                <c:pt idx="0">
                  <c:v>团队一</c:v>
                </c:pt>
                <c:pt idx="1">
                  <c:v>团队二</c:v>
                </c:pt>
                <c:pt idx="2">
                  <c:v>团队三</c:v>
                </c:pt>
                <c:pt idx="3">
                  <c:v>团队四</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D-A8A0-4D28-A400-1FD7A06E9A5A}"/>
            </c:ext>
          </c:extLst>
        </c:ser>
        <c:ser>
          <c:idx val="2"/>
          <c:order val="2"/>
          <c:tx>
            <c:strRef>
              <c:f>Sheet1!$D$1</c:f>
              <c:strCache>
                <c:ptCount val="1"/>
                <c:pt idx="0">
                  <c:v>队员二</c:v>
                </c:pt>
              </c:strCache>
            </c:strRef>
          </c:tx>
          <c:spPr>
            <a:effectLst>
              <a:innerShdw dist="254000" dir="10800000">
                <a:schemeClr val="bg1">
                  <a:alpha val="20000"/>
                </a:schemeClr>
              </a:innerShdw>
            </a:effectLst>
          </c:spPr>
          <c:invertIfNegative val="0"/>
          <c:dPt>
            <c:idx val="0"/>
            <c:invertIfNegative val="0"/>
            <c:bubble3D val="0"/>
            <c:spPr>
              <a:solidFill>
                <a:schemeClr val="accent2">
                  <a:lumMod val="20000"/>
                  <a:lumOff val="80000"/>
                </a:schemeClr>
              </a:solidFill>
              <a:effectLst>
                <a:innerShdw dist="254000" dir="10800000">
                  <a:schemeClr val="bg1">
                    <a:alpha val="20000"/>
                  </a:schemeClr>
                </a:innerShdw>
              </a:effectLst>
            </c:spPr>
            <c:extLst>
              <c:ext xmlns:c16="http://schemas.microsoft.com/office/drawing/2014/chart" uri="{C3380CC4-5D6E-409C-BE32-E72D297353CC}">
                <c16:uniqueId val="{0000000F-A8A0-4D28-A400-1FD7A06E9A5A}"/>
              </c:ext>
            </c:extLst>
          </c:dPt>
          <c:dPt>
            <c:idx val="1"/>
            <c:invertIfNegative val="0"/>
            <c:bubble3D val="0"/>
            <c:spPr>
              <a:solidFill>
                <a:schemeClr val="accent2">
                  <a:lumMod val="40000"/>
                  <a:lumOff val="60000"/>
                </a:schemeClr>
              </a:solidFill>
              <a:effectLst>
                <a:innerShdw dist="254000" dir="10800000">
                  <a:schemeClr val="bg1">
                    <a:alpha val="20000"/>
                  </a:schemeClr>
                </a:innerShdw>
              </a:effectLst>
            </c:spPr>
            <c:extLst>
              <c:ext xmlns:c16="http://schemas.microsoft.com/office/drawing/2014/chart" uri="{C3380CC4-5D6E-409C-BE32-E72D297353CC}">
                <c16:uniqueId val="{00000011-A8A0-4D28-A400-1FD7A06E9A5A}"/>
              </c:ext>
            </c:extLst>
          </c:dPt>
          <c:dPt>
            <c:idx val="2"/>
            <c:invertIfNegative val="0"/>
            <c:bubble3D val="0"/>
            <c:spPr>
              <a:solidFill>
                <a:schemeClr val="accent3">
                  <a:lumMod val="40000"/>
                  <a:lumOff val="60000"/>
                </a:schemeClr>
              </a:solidFill>
              <a:effectLst>
                <a:innerShdw dist="254000" dir="10800000">
                  <a:schemeClr val="bg1">
                    <a:alpha val="20000"/>
                  </a:schemeClr>
                </a:innerShdw>
              </a:effectLst>
            </c:spPr>
            <c:extLst>
              <c:ext xmlns:c16="http://schemas.microsoft.com/office/drawing/2014/chart" uri="{C3380CC4-5D6E-409C-BE32-E72D297353CC}">
                <c16:uniqueId val="{00000013-A8A0-4D28-A400-1FD7A06E9A5A}"/>
              </c:ext>
            </c:extLst>
          </c:dPt>
          <c:dPt>
            <c:idx val="3"/>
            <c:invertIfNegative val="0"/>
            <c:bubble3D val="0"/>
            <c:spPr>
              <a:solidFill>
                <a:schemeClr val="accent4">
                  <a:lumMod val="40000"/>
                  <a:lumOff val="60000"/>
                </a:schemeClr>
              </a:solidFill>
              <a:effectLst>
                <a:innerShdw dist="254000" dir="10800000">
                  <a:schemeClr val="bg1">
                    <a:alpha val="20000"/>
                  </a:schemeClr>
                </a:innerShdw>
              </a:effectLst>
            </c:spPr>
            <c:extLst>
              <c:ext xmlns:c16="http://schemas.microsoft.com/office/drawing/2014/chart" uri="{C3380CC4-5D6E-409C-BE32-E72D297353CC}">
                <c16:uniqueId val="{00000015-A8A0-4D28-A400-1FD7A06E9A5A}"/>
              </c:ext>
            </c:extLst>
          </c:dPt>
          <c:cat>
            <c:strRef>
              <c:f>Sheet1!$A$2:$A$5</c:f>
              <c:strCache>
                <c:ptCount val="4"/>
                <c:pt idx="0">
                  <c:v>团队一</c:v>
                </c:pt>
                <c:pt idx="1">
                  <c:v>团队二</c:v>
                </c:pt>
                <c:pt idx="2">
                  <c:v>团队三</c:v>
                </c:pt>
                <c:pt idx="3">
                  <c:v>团队四</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16-A8A0-4D28-A400-1FD7A06E9A5A}"/>
            </c:ext>
          </c:extLst>
        </c:ser>
        <c:dLbls>
          <c:showLegendKey val="0"/>
          <c:showVal val="0"/>
          <c:showCatName val="0"/>
          <c:showSerName val="0"/>
          <c:showPercent val="0"/>
          <c:showBubbleSize val="0"/>
        </c:dLbls>
        <c:gapWidth val="72"/>
        <c:overlap val="100"/>
        <c:axId val="1397121392"/>
        <c:axId val="1397055872"/>
      </c:barChart>
      <c:catAx>
        <c:axId val="1397121392"/>
        <c:scaling>
          <c:orientation val="minMax"/>
        </c:scaling>
        <c:delete val="0"/>
        <c:axPos val="b"/>
        <c:numFmt formatCode="General" sourceLinked="0"/>
        <c:majorTickMark val="in"/>
        <c:minorTickMark val="none"/>
        <c:tickLblPos val="nextTo"/>
        <c:crossAx val="1397055872"/>
        <c:crosses val="autoZero"/>
        <c:auto val="1"/>
        <c:lblAlgn val="ctr"/>
        <c:lblOffset val="100"/>
        <c:noMultiLvlLbl val="0"/>
      </c:catAx>
      <c:valAx>
        <c:axId val="1397055872"/>
        <c:scaling>
          <c:orientation val="minMax"/>
        </c:scaling>
        <c:delete val="0"/>
        <c:axPos val="l"/>
        <c:majorGridlines>
          <c:spPr>
            <a:ln>
              <a:solidFill>
                <a:schemeClr val="tx1">
                  <a:tint val="75000"/>
                  <a:shade val="95000"/>
                  <a:satMod val="105000"/>
                  <a:alpha val="31000"/>
                </a:schemeClr>
              </a:solidFill>
              <a:prstDash val="dash"/>
            </a:ln>
          </c:spPr>
        </c:majorGridlines>
        <c:numFmt formatCode="General" sourceLinked="1"/>
        <c:majorTickMark val="out"/>
        <c:minorTickMark val="none"/>
        <c:tickLblPos val="nextTo"/>
        <c:crossAx val="1397121392"/>
        <c:crosses val="autoZero"/>
        <c:crossBetween val="between"/>
      </c:valAx>
    </c:plotArea>
    <c:plotVisOnly val="1"/>
    <c:dispBlanksAs val="gap"/>
    <c:showDLblsOverMax val="0"/>
  </c:chart>
  <c:txPr>
    <a:bodyPr/>
    <a:lstStyle/>
    <a:p>
      <a:pPr>
        <a:defRPr sz="1800">
          <a:latin typeface="+mn-lt"/>
          <a:ea typeface="+mn-ea"/>
          <a:cs typeface="+mn-ea"/>
          <a:sym typeface="+mn-lt"/>
        </a:defRPr>
      </a:pPr>
      <a:endParaRPr lang="zh-CN"/>
    </a:p>
  </c:txPr>
  <c:externalData r:id="rId1">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ubbleChart>
        <c:varyColors val="0"/>
        <c:ser>
          <c:idx val="0"/>
          <c:order val="0"/>
          <c:tx>
            <c:strRef>
              <c:f>Sheet1!$B$1</c:f>
              <c:strCache>
                <c:ptCount val="1"/>
                <c:pt idx="0">
                  <c:v>Y-Values</c:v>
                </c:pt>
              </c:strCache>
            </c:strRef>
          </c:tx>
          <c:spPr>
            <a:solidFill>
              <a:srgbClr val="076571"/>
            </a:solidFill>
            <a:ln>
              <a:noFill/>
            </a:ln>
            <a:effectLst/>
          </c:spPr>
          <c:invertIfNegative val="0"/>
          <c:dPt>
            <c:idx val="0"/>
            <c:invertIfNegative val="0"/>
            <c:bubble3D val="0"/>
            <c:spPr>
              <a:solidFill>
                <a:srgbClr val="076571"/>
              </a:solidFill>
              <a:ln>
                <a:noFill/>
              </a:ln>
              <a:effectLst/>
            </c:spPr>
            <c:extLst>
              <c:ext xmlns:c16="http://schemas.microsoft.com/office/drawing/2014/chart" uri="{C3380CC4-5D6E-409C-BE32-E72D297353CC}">
                <c16:uniqueId val="{00000001-4FDB-4D52-BF6B-1E35FD252409}"/>
              </c:ext>
            </c:extLst>
          </c:dPt>
          <c:dPt>
            <c:idx val="1"/>
            <c:invertIfNegative val="0"/>
            <c:bubble3D val="0"/>
            <c:spPr>
              <a:solidFill>
                <a:srgbClr val="076571"/>
              </a:solidFill>
              <a:ln>
                <a:noFill/>
              </a:ln>
              <a:effectLst/>
            </c:spPr>
            <c:extLst>
              <c:ext xmlns:c16="http://schemas.microsoft.com/office/drawing/2014/chart" uri="{C3380CC4-5D6E-409C-BE32-E72D297353CC}">
                <c16:uniqueId val="{00000003-4FDB-4D52-BF6B-1E35FD252409}"/>
              </c:ext>
            </c:extLst>
          </c:dPt>
          <c:dPt>
            <c:idx val="2"/>
            <c:invertIfNegative val="0"/>
            <c:bubble3D val="0"/>
            <c:spPr>
              <a:solidFill>
                <a:srgbClr val="076571"/>
              </a:solidFill>
              <a:ln>
                <a:noFill/>
              </a:ln>
              <a:effectLst/>
            </c:spPr>
            <c:extLst>
              <c:ext xmlns:c16="http://schemas.microsoft.com/office/drawing/2014/chart" uri="{C3380CC4-5D6E-409C-BE32-E72D297353CC}">
                <c16:uniqueId val="{00000005-4FDB-4D52-BF6B-1E35FD252409}"/>
              </c:ext>
            </c:extLst>
          </c:dPt>
          <c:xVal>
            <c:numRef>
              <c:f>Sheet1!$A$2:$A$4</c:f>
              <c:numCache>
                <c:formatCode>General</c:formatCode>
                <c:ptCount val="3"/>
                <c:pt idx="0">
                  <c:v>0.7</c:v>
                </c:pt>
                <c:pt idx="1">
                  <c:v>1.8</c:v>
                </c:pt>
                <c:pt idx="2">
                  <c:v>2.6</c:v>
                </c:pt>
              </c:numCache>
            </c:numRef>
          </c:xVal>
          <c:yVal>
            <c:numRef>
              <c:f>Sheet1!$B$2:$B$4</c:f>
              <c:numCache>
                <c:formatCode>General</c:formatCode>
                <c:ptCount val="3"/>
                <c:pt idx="0">
                  <c:v>2.7</c:v>
                </c:pt>
                <c:pt idx="1">
                  <c:v>3.2</c:v>
                </c:pt>
                <c:pt idx="2">
                  <c:v>0.8</c:v>
                </c:pt>
              </c:numCache>
            </c:numRef>
          </c:yVal>
          <c:bubbleSize>
            <c:numRef>
              <c:f>Sheet1!$C$2:$C$4</c:f>
              <c:numCache>
                <c:formatCode>General</c:formatCode>
                <c:ptCount val="3"/>
                <c:pt idx="0">
                  <c:v>10</c:v>
                </c:pt>
                <c:pt idx="1">
                  <c:v>4</c:v>
                </c:pt>
                <c:pt idx="2">
                  <c:v>8</c:v>
                </c:pt>
              </c:numCache>
            </c:numRef>
          </c:bubbleSize>
          <c:bubble3D val="0"/>
          <c:extLst>
            <c:ext xmlns:c16="http://schemas.microsoft.com/office/drawing/2014/chart" uri="{C3380CC4-5D6E-409C-BE32-E72D297353CC}">
              <c16:uniqueId val="{00000006-4FDB-4D52-BF6B-1E35FD252409}"/>
            </c:ext>
          </c:extLst>
        </c:ser>
        <c:dLbls>
          <c:showLegendKey val="0"/>
          <c:showVal val="0"/>
          <c:showCatName val="0"/>
          <c:showSerName val="0"/>
          <c:showPercent val="0"/>
          <c:showBubbleSize val="0"/>
        </c:dLbls>
        <c:bubbleScale val="100"/>
        <c:showNegBubbles val="0"/>
        <c:axId val="1567000496"/>
        <c:axId val="1567001056"/>
      </c:bubbleChart>
      <c:valAx>
        <c:axId val="1567000496"/>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ea"/>
                <a:sym typeface="+mn-lt"/>
              </a:defRPr>
            </a:pPr>
            <a:endParaRPr lang="zh-CN"/>
          </a:p>
        </c:txPr>
        <c:crossAx val="1567001056"/>
        <c:crosses val="autoZero"/>
        <c:crossBetween val="midCat"/>
      </c:valAx>
      <c:valAx>
        <c:axId val="156700105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ea"/>
                <a:sym typeface="+mn-lt"/>
              </a:defRPr>
            </a:pPr>
            <a:endParaRPr lang="zh-CN"/>
          </a:p>
        </c:txPr>
        <c:crossAx val="1567000496"/>
        <c:crosses val="autoZero"/>
        <c:crossBetween val="midCat"/>
      </c:valAx>
      <c:spPr>
        <a:noFill/>
        <a:ln>
          <a:noFill/>
        </a:ln>
        <a:effectLst/>
      </c:spPr>
    </c:plotArea>
    <c:plotVisOnly val="1"/>
    <c:dispBlanksAs val="gap"/>
    <c:showDLblsOverMax val="0"/>
  </c:chart>
  <c:spPr>
    <a:noFill/>
    <a:ln>
      <a:noFill/>
    </a:ln>
    <a:effectLst/>
  </c:spPr>
  <c:txPr>
    <a:bodyPr/>
    <a:lstStyle/>
    <a:p>
      <a:pPr>
        <a:defRPr>
          <a:latin typeface="+mn-lt"/>
          <a:ea typeface="+mn-ea"/>
          <a:cs typeface="+mn-ea"/>
          <a:sym typeface="+mn-lt"/>
        </a:defRPr>
      </a:pPr>
      <a:endParaRPr lang="zh-CN"/>
    </a:p>
  </c:txPr>
  <c:externalData r:id="rId3">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系列 1</c:v>
                </c:pt>
              </c:strCache>
            </c:strRef>
          </c:tx>
          <c:spPr>
            <a:solidFill>
              <a:srgbClr val="076571"/>
            </a:solidFill>
            <a:ln>
              <a:noFill/>
            </a:ln>
            <a:effectLst/>
          </c:spPr>
          <c:invertIfNegative val="0"/>
          <c:dPt>
            <c:idx val="1"/>
            <c:invertIfNegative val="0"/>
            <c:bubble3D val="0"/>
            <c:spPr>
              <a:solidFill>
                <a:srgbClr val="076571"/>
              </a:solidFill>
              <a:ln>
                <a:noFill/>
              </a:ln>
              <a:effectLst/>
            </c:spPr>
            <c:extLst>
              <c:ext xmlns:c16="http://schemas.microsoft.com/office/drawing/2014/chart" uri="{C3380CC4-5D6E-409C-BE32-E72D297353CC}">
                <c16:uniqueId val="{00000001-FBE0-4D32-9BCC-57D9BC23F353}"/>
              </c:ext>
            </c:extLst>
          </c:dPt>
          <c:dPt>
            <c:idx val="2"/>
            <c:invertIfNegative val="0"/>
            <c:bubble3D val="0"/>
            <c:spPr>
              <a:solidFill>
                <a:srgbClr val="076571"/>
              </a:solidFill>
              <a:ln>
                <a:noFill/>
              </a:ln>
              <a:effectLst/>
            </c:spPr>
            <c:extLst>
              <c:ext xmlns:c16="http://schemas.microsoft.com/office/drawing/2014/chart" uri="{C3380CC4-5D6E-409C-BE32-E72D297353CC}">
                <c16:uniqueId val="{00000003-FBE0-4D32-9BCC-57D9BC23F353}"/>
              </c:ext>
            </c:extLst>
          </c:dPt>
          <c:dPt>
            <c:idx val="3"/>
            <c:invertIfNegative val="0"/>
            <c:bubble3D val="0"/>
            <c:spPr>
              <a:solidFill>
                <a:srgbClr val="076571"/>
              </a:solidFill>
              <a:ln>
                <a:noFill/>
              </a:ln>
              <a:effectLst/>
            </c:spPr>
            <c:extLst>
              <c:ext xmlns:c16="http://schemas.microsoft.com/office/drawing/2014/chart" uri="{C3380CC4-5D6E-409C-BE32-E72D297353CC}">
                <c16:uniqueId val="{00000005-FBE0-4D32-9BCC-57D9BC23F353}"/>
              </c:ext>
            </c:extLst>
          </c:dPt>
          <c:dLbls>
            <c:spPr>
              <a:solidFill>
                <a:srgbClr val="5B9BD5">
                  <a:lumMod val="40000"/>
                  <a:lumOff val="60000"/>
                </a:srgbClr>
              </a:solidFill>
              <a:ln>
                <a:solidFill>
                  <a:prstClr val="black">
                    <a:lumMod val="25000"/>
                    <a:lumOff val="75000"/>
                  </a:prstClr>
                </a:solidFill>
              </a:ln>
              <a:effectLst/>
            </c:spPr>
            <c:txPr>
              <a:bodyPr rot="0" spcFirstLastPara="1" vertOverflow="clip" horzOverflow="clip" vert="horz" wrap="square" lIns="36576" tIns="18288" rIns="36576" bIns="18288" anchor="ctr" anchorCtr="1">
                <a:spAutoFit/>
              </a:bodyPr>
              <a:lstStyle/>
              <a:p>
                <a:pPr>
                  <a:defRPr sz="1197" b="0" i="0" u="none" strike="noStrike" kern="1200" baseline="0">
                    <a:solidFill>
                      <a:schemeClr val="dk1">
                        <a:lumMod val="65000"/>
                        <a:lumOff val="35000"/>
                      </a:schemeClr>
                    </a:solidFill>
                    <a:latin typeface="+mn-lt"/>
                    <a:ea typeface="+mn-ea"/>
                    <a:cs typeface="+mn-ea"/>
                    <a:sym typeface="+mn-lt"/>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a:noFill/>
                  <a:ln>
                    <a:noFill/>
                  </a:ln>
                </c15:spPr>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类别 1</c:v>
                </c:pt>
                <c:pt idx="1">
                  <c:v>类别 2</c:v>
                </c:pt>
                <c:pt idx="2">
                  <c:v>类别 3</c:v>
                </c:pt>
                <c:pt idx="3">
                  <c:v>类别 4</c:v>
                </c:pt>
              </c:strCache>
            </c:strRef>
          </c:cat>
          <c:val>
            <c:numRef>
              <c:f>Sheet1!$B$2:$B$5</c:f>
              <c:numCache>
                <c:formatCode>0.00%</c:formatCode>
                <c:ptCount val="4"/>
                <c:pt idx="0">
                  <c:v>0.58399999999999996</c:v>
                </c:pt>
                <c:pt idx="1">
                  <c:v>0.65</c:v>
                </c:pt>
                <c:pt idx="2">
                  <c:v>0.93899999999999995</c:v>
                </c:pt>
                <c:pt idx="3">
                  <c:v>0.77700000000000002</c:v>
                </c:pt>
              </c:numCache>
            </c:numRef>
          </c:val>
          <c:extLst>
            <c:ext xmlns:c16="http://schemas.microsoft.com/office/drawing/2014/chart" uri="{C3380CC4-5D6E-409C-BE32-E72D297353CC}">
              <c16:uniqueId val="{00000006-FBE0-4D32-9BCC-57D9BC23F353}"/>
            </c:ext>
          </c:extLst>
        </c:ser>
        <c:dLbls>
          <c:showLegendKey val="0"/>
          <c:showVal val="0"/>
          <c:showCatName val="0"/>
          <c:showSerName val="0"/>
          <c:showPercent val="0"/>
          <c:showBubbleSize val="0"/>
        </c:dLbls>
        <c:gapWidth val="72"/>
        <c:overlap val="-27"/>
        <c:axId val="1856450144"/>
        <c:axId val="1856450704"/>
      </c:barChart>
      <c:catAx>
        <c:axId val="1856450144"/>
        <c:scaling>
          <c:orientation val="minMax"/>
        </c:scaling>
        <c:delete val="1"/>
        <c:axPos val="b"/>
        <c:numFmt formatCode="General" sourceLinked="1"/>
        <c:majorTickMark val="none"/>
        <c:minorTickMark val="none"/>
        <c:tickLblPos val="nextTo"/>
        <c:crossAx val="1856450704"/>
        <c:crosses val="autoZero"/>
        <c:auto val="1"/>
        <c:lblAlgn val="ctr"/>
        <c:lblOffset val="100"/>
        <c:noMultiLvlLbl val="0"/>
      </c:catAx>
      <c:valAx>
        <c:axId val="1856450704"/>
        <c:scaling>
          <c:orientation val="minMax"/>
        </c:scaling>
        <c:delete val="1"/>
        <c:axPos val="l"/>
        <c:numFmt formatCode="0.00%" sourceLinked="1"/>
        <c:majorTickMark val="none"/>
        <c:minorTickMark val="none"/>
        <c:tickLblPos val="nextTo"/>
        <c:crossAx val="1856450144"/>
        <c:crosses val="autoZero"/>
        <c:crossBetween val="between"/>
      </c:valAx>
      <c:spPr>
        <a:noFill/>
        <a:ln>
          <a:noFill/>
        </a:ln>
        <a:effectLst/>
      </c:spPr>
    </c:plotArea>
    <c:plotVisOnly val="1"/>
    <c:dispBlanksAs val="gap"/>
    <c:showDLblsOverMax val="0"/>
  </c:chart>
  <c:spPr>
    <a:noFill/>
    <a:ln>
      <a:noFill/>
    </a:ln>
    <a:effectLst/>
  </c:spPr>
  <c:txPr>
    <a:bodyPr/>
    <a:lstStyle/>
    <a:p>
      <a:pPr>
        <a:defRPr>
          <a:latin typeface="+mn-lt"/>
          <a:ea typeface="+mn-ea"/>
          <a:cs typeface="+mn-ea"/>
          <a:sym typeface="+mn-lt"/>
        </a:defRPr>
      </a:pPr>
      <a:endParaRPr lang="zh-CN"/>
    </a:p>
  </c:txPr>
  <c:externalData r:id="rId3">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销售额</c:v>
                </c:pt>
              </c:strCache>
            </c:strRef>
          </c:tx>
          <c:dPt>
            <c:idx val="0"/>
            <c:bubble3D val="0"/>
            <c:spPr>
              <a:solidFill>
                <a:srgbClr val="076571"/>
              </a:solidFill>
              <a:ln w="76200">
                <a:solidFill>
                  <a:schemeClr val="bg1"/>
                </a:solidFill>
              </a:ln>
              <a:effectLst>
                <a:outerShdw blurRad="50800" dist="38100" dir="13500000" algn="br" rotWithShape="0">
                  <a:prstClr val="black">
                    <a:alpha val="40000"/>
                  </a:prstClr>
                </a:outerShdw>
              </a:effectLst>
            </c:spPr>
            <c:extLst>
              <c:ext xmlns:c16="http://schemas.microsoft.com/office/drawing/2014/chart" uri="{C3380CC4-5D6E-409C-BE32-E72D297353CC}">
                <c16:uniqueId val="{00000001-4C7B-4CAD-A2C0-F1678C3FF4B5}"/>
              </c:ext>
            </c:extLst>
          </c:dPt>
          <c:dPt>
            <c:idx val="1"/>
            <c:bubble3D val="0"/>
            <c:spPr>
              <a:noFill/>
              <a:ln w="19050">
                <a:noFill/>
              </a:ln>
              <a:effectLst/>
            </c:spPr>
            <c:extLst>
              <c:ext xmlns:c16="http://schemas.microsoft.com/office/drawing/2014/chart" uri="{C3380CC4-5D6E-409C-BE32-E72D297353CC}">
                <c16:uniqueId val="{00000003-4C7B-4CAD-A2C0-F1678C3FF4B5}"/>
              </c:ext>
            </c:extLst>
          </c:dPt>
          <c:dPt>
            <c:idx val="2"/>
            <c:bubble3D val="0"/>
            <c:spPr>
              <a:solidFill>
                <a:srgbClr val="076571"/>
              </a:solidFill>
              <a:ln w="76200">
                <a:solidFill>
                  <a:schemeClr val="lt1"/>
                </a:solidFill>
              </a:ln>
              <a:effectLst>
                <a:outerShdw blurRad="50800" dist="38100" dir="13500000" algn="br" rotWithShape="0">
                  <a:prstClr val="black">
                    <a:alpha val="40000"/>
                  </a:prstClr>
                </a:outerShdw>
              </a:effectLst>
            </c:spPr>
            <c:extLst>
              <c:ext xmlns:c16="http://schemas.microsoft.com/office/drawing/2014/chart" uri="{C3380CC4-5D6E-409C-BE32-E72D297353CC}">
                <c16:uniqueId val="{00000005-4C7B-4CAD-A2C0-F1678C3FF4B5}"/>
              </c:ext>
            </c:extLst>
          </c:dPt>
          <c:dPt>
            <c:idx val="3"/>
            <c:bubble3D val="0"/>
            <c:spPr>
              <a:solidFill>
                <a:srgbClr val="076571"/>
              </a:solidFill>
              <a:ln w="76200">
                <a:solidFill>
                  <a:schemeClr val="lt1"/>
                </a:solidFill>
              </a:ln>
              <a:effectLst>
                <a:outerShdw blurRad="50800" dist="38100" dir="13500000" algn="br" rotWithShape="0">
                  <a:prstClr val="black">
                    <a:alpha val="40000"/>
                  </a:prstClr>
                </a:outerShdw>
              </a:effectLst>
            </c:spPr>
            <c:extLst>
              <c:ext xmlns:c16="http://schemas.microsoft.com/office/drawing/2014/chart" uri="{C3380CC4-5D6E-409C-BE32-E72D297353CC}">
                <c16:uniqueId val="{00000007-4C7B-4CAD-A2C0-F1678C3FF4B5}"/>
              </c:ext>
            </c:extLst>
          </c:dPt>
          <c:cat>
            <c:strRef>
              <c:f>Sheet1!$A$2:$A$5</c:f>
              <c:strCache>
                <c:ptCount val="4"/>
                <c:pt idx="0">
                  <c:v>第一季度</c:v>
                </c:pt>
                <c:pt idx="1">
                  <c:v>第二季度</c:v>
                </c:pt>
                <c:pt idx="2">
                  <c:v>第三季度</c:v>
                </c:pt>
                <c:pt idx="3">
                  <c:v>第四季度</c:v>
                </c:pt>
              </c:strCache>
            </c:strRef>
          </c:cat>
          <c:val>
            <c:numRef>
              <c:f>Sheet1!$B$2:$B$5</c:f>
              <c:numCache>
                <c:formatCode>0%</c:formatCode>
                <c:ptCount val="4"/>
                <c:pt idx="0">
                  <c:v>0.2</c:v>
                </c:pt>
                <c:pt idx="1">
                  <c:v>0.56999999999999995</c:v>
                </c:pt>
                <c:pt idx="2">
                  <c:v>0.15</c:v>
                </c:pt>
                <c:pt idx="3">
                  <c:v>0.08</c:v>
                </c:pt>
              </c:numCache>
            </c:numRef>
          </c:val>
          <c:extLst>
            <c:ext xmlns:c16="http://schemas.microsoft.com/office/drawing/2014/chart" uri="{C3380CC4-5D6E-409C-BE32-E72D297353CC}">
              <c16:uniqueId val="{00000008-4C7B-4CAD-A2C0-F1678C3FF4B5}"/>
            </c:ext>
          </c:extLst>
        </c:ser>
        <c:dLbls>
          <c:showLegendKey val="0"/>
          <c:showVal val="0"/>
          <c:showCatName val="0"/>
          <c:showSerName val="0"/>
          <c:showPercent val="0"/>
          <c:showBubbleSize val="0"/>
          <c:showLeaderLines val="1"/>
        </c:dLbls>
        <c:firstSliceAng val="85"/>
      </c:pieChart>
      <c:spPr>
        <a:noFill/>
        <a:ln>
          <a:noFill/>
        </a:ln>
        <a:effectLst/>
      </c:spPr>
    </c:plotArea>
    <c:plotVisOnly val="1"/>
    <c:dispBlanksAs val="gap"/>
    <c:showDLblsOverMax val="0"/>
  </c:chart>
  <c:spPr>
    <a:noFill/>
    <a:ln>
      <a:noFill/>
    </a:ln>
    <a:effectLst/>
  </c:spPr>
  <c:txPr>
    <a:bodyPr/>
    <a:lstStyle/>
    <a:p>
      <a:pPr>
        <a:defRPr>
          <a:latin typeface="+mn-lt"/>
          <a:ea typeface="+mn-ea"/>
          <a:cs typeface="+mn-ea"/>
          <a:sym typeface="+mn-lt"/>
        </a:defRPr>
      </a:pPr>
      <a:endParaRPr lang="zh-CN"/>
    </a:p>
  </c:txPr>
  <c:externalData r:id="rId3">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销售额</c:v>
                </c:pt>
              </c:strCache>
            </c:strRef>
          </c:tx>
          <c:dPt>
            <c:idx val="0"/>
            <c:bubble3D val="0"/>
            <c:spPr>
              <a:noFill/>
              <a:ln w="19050">
                <a:noFill/>
              </a:ln>
              <a:effectLst/>
            </c:spPr>
            <c:extLst>
              <c:ext xmlns:c16="http://schemas.microsoft.com/office/drawing/2014/chart" uri="{C3380CC4-5D6E-409C-BE32-E72D297353CC}">
                <c16:uniqueId val="{00000001-EE96-488B-9E55-528D546BEA31}"/>
              </c:ext>
            </c:extLst>
          </c:dPt>
          <c:dPt>
            <c:idx val="1"/>
            <c:bubble3D val="0"/>
            <c:spPr>
              <a:noFill/>
              <a:ln w="19050">
                <a:noFill/>
              </a:ln>
              <a:effectLst/>
            </c:spPr>
            <c:extLst>
              <c:ext xmlns:c16="http://schemas.microsoft.com/office/drawing/2014/chart" uri="{C3380CC4-5D6E-409C-BE32-E72D297353CC}">
                <c16:uniqueId val="{00000003-EE96-488B-9E55-528D546BEA31}"/>
              </c:ext>
            </c:extLst>
          </c:dPt>
          <c:dPt>
            <c:idx val="2"/>
            <c:bubble3D val="0"/>
            <c:spPr>
              <a:solidFill>
                <a:srgbClr val="076571"/>
              </a:solidFill>
              <a:ln w="76200">
                <a:solidFill>
                  <a:schemeClr val="lt1"/>
                </a:solidFill>
              </a:ln>
              <a:effectLst>
                <a:outerShdw blurRad="50800" dist="38100" dir="13500000" algn="br" rotWithShape="0">
                  <a:prstClr val="black">
                    <a:alpha val="40000"/>
                  </a:prstClr>
                </a:outerShdw>
              </a:effectLst>
            </c:spPr>
            <c:extLst>
              <c:ext xmlns:c16="http://schemas.microsoft.com/office/drawing/2014/chart" uri="{C3380CC4-5D6E-409C-BE32-E72D297353CC}">
                <c16:uniqueId val="{00000005-EE96-488B-9E55-528D546BEA31}"/>
              </c:ext>
            </c:extLst>
          </c:dPt>
          <c:dPt>
            <c:idx val="3"/>
            <c:bubble3D val="0"/>
            <c:spPr>
              <a:noFill/>
              <a:ln w="76200">
                <a:noFill/>
              </a:ln>
              <a:effectLst/>
            </c:spPr>
            <c:extLst>
              <c:ext xmlns:c16="http://schemas.microsoft.com/office/drawing/2014/chart" uri="{C3380CC4-5D6E-409C-BE32-E72D297353CC}">
                <c16:uniqueId val="{00000007-EE96-488B-9E55-528D546BEA31}"/>
              </c:ext>
            </c:extLst>
          </c:dPt>
          <c:cat>
            <c:strRef>
              <c:f>Sheet1!$A$2:$A$5</c:f>
              <c:strCache>
                <c:ptCount val="4"/>
                <c:pt idx="0">
                  <c:v>第一季度</c:v>
                </c:pt>
                <c:pt idx="1">
                  <c:v>第二季度</c:v>
                </c:pt>
                <c:pt idx="2">
                  <c:v>第三季度</c:v>
                </c:pt>
                <c:pt idx="3">
                  <c:v>第四季度</c:v>
                </c:pt>
              </c:strCache>
            </c:strRef>
          </c:cat>
          <c:val>
            <c:numRef>
              <c:f>Sheet1!$B$2:$B$5</c:f>
              <c:numCache>
                <c:formatCode>0%</c:formatCode>
                <c:ptCount val="4"/>
                <c:pt idx="0">
                  <c:v>0.25</c:v>
                </c:pt>
                <c:pt idx="1">
                  <c:v>0.4</c:v>
                </c:pt>
                <c:pt idx="2">
                  <c:v>0.15</c:v>
                </c:pt>
                <c:pt idx="3">
                  <c:v>0.2</c:v>
                </c:pt>
              </c:numCache>
            </c:numRef>
          </c:val>
          <c:extLst>
            <c:ext xmlns:c16="http://schemas.microsoft.com/office/drawing/2014/chart" uri="{C3380CC4-5D6E-409C-BE32-E72D297353CC}">
              <c16:uniqueId val="{00000008-EE96-488B-9E55-528D546BEA31}"/>
            </c:ext>
          </c:extLst>
        </c:ser>
        <c:dLbls>
          <c:showLegendKey val="0"/>
          <c:showVal val="0"/>
          <c:showCatName val="0"/>
          <c:showSerName val="0"/>
          <c:showPercent val="0"/>
          <c:showBubbleSize val="0"/>
          <c:showLeaderLines val="1"/>
        </c:dLbls>
        <c:firstSliceAng val="89"/>
      </c:pieChart>
      <c:spPr>
        <a:noFill/>
        <a:ln>
          <a:noFill/>
        </a:ln>
        <a:effectLst/>
      </c:spPr>
    </c:plotArea>
    <c:plotVisOnly val="1"/>
    <c:dispBlanksAs val="gap"/>
    <c:showDLblsOverMax val="0"/>
  </c:chart>
  <c:spPr>
    <a:noFill/>
    <a:ln>
      <a:noFill/>
    </a:ln>
    <a:effectLst/>
  </c:spPr>
  <c:txPr>
    <a:bodyPr/>
    <a:lstStyle/>
    <a:p>
      <a:pPr>
        <a:defRPr>
          <a:latin typeface="+mn-lt"/>
          <a:ea typeface="+mn-ea"/>
          <a:cs typeface="+mn-ea"/>
          <a:sym typeface="+mn-lt"/>
        </a:defRPr>
      </a:pPr>
      <a:endParaRPr lang="zh-CN"/>
    </a:p>
  </c:txPr>
  <c:externalData r:id="rId3">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销售额</c:v>
                </c:pt>
              </c:strCache>
            </c:strRef>
          </c:tx>
          <c:spPr>
            <a:solidFill>
              <a:srgbClr val="076571"/>
            </a:solidFill>
          </c:spPr>
          <c:explosion val="1"/>
          <c:dPt>
            <c:idx val="0"/>
            <c:bubble3D val="0"/>
            <c:spPr>
              <a:solidFill>
                <a:srgbClr val="076571"/>
              </a:solidFill>
              <a:ln w="19050">
                <a:noFill/>
              </a:ln>
              <a:effectLst/>
            </c:spPr>
            <c:extLst>
              <c:ext xmlns:c16="http://schemas.microsoft.com/office/drawing/2014/chart" uri="{C3380CC4-5D6E-409C-BE32-E72D297353CC}">
                <c16:uniqueId val="{00000001-7D3D-404D-91A7-3A67F47E823F}"/>
              </c:ext>
            </c:extLst>
          </c:dPt>
          <c:dPt>
            <c:idx val="1"/>
            <c:bubble3D val="0"/>
            <c:spPr>
              <a:solidFill>
                <a:srgbClr val="076571"/>
              </a:solidFill>
              <a:ln w="19050">
                <a:noFill/>
              </a:ln>
              <a:effectLst/>
            </c:spPr>
            <c:extLst>
              <c:ext xmlns:c16="http://schemas.microsoft.com/office/drawing/2014/chart" uri="{C3380CC4-5D6E-409C-BE32-E72D297353CC}">
                <c16:uniqueId val="{00000003-7D3D-404D-91A7-3A67F47E823F}"/>
              </c:ext>
            </c:extLst>
          </c:dPt>
          <c:dPt>
            <c:idx val="2"/>
            <c:bubble3D val="0"/>
            <c:spPr>
              <a:solidFill>
                <a:srgbClr val="076571"/>
              </a:solidFill>
              <a:ln w="76200">
                <a:solidFill>
                  <a:schemeClr val="lt1"/>
                </a:solidFill>
              </a:ln>
              <a:effectLst>
                <a:outerShdw blurRad="50800" dist="38100" dir="13500000" algn="br" rotWithShape="0">
                  <a:prstClr val="black">
                    <a:alpha val="40000"/>
                  </a:prstClr>
                </a:outerShdw>
              </a:effectLst>
            </c:spPr>
            <c:extLst>
              <c:ext xmlns:c16="http://schemas.microsoft.com/office/drawing/2014/chart" uri="{C3380CC4-5D6E-409C-BE32-E72D297353CC}">
                <c16:uniqueId val="{00000005-7D3D-404D-91A7-3A67F47E823F}"/>
              </c:ext>
            </c:extLst>
          </c:dPt>
          <c:dPt>
            <c:idx val="3"/>
            <c:bubble3D val="0"/>
            <c:spPr>
              <a:solidFill>
                <a:srgbClr val="076571"/>
              </a:solidFill>
              <a:ln w="76200">
                <a:solidFill>
                  <a:schemeClr val="lt1"/>
                </a:solidFill>
              </a:ln>
              <a:effectLst>
                <a:outerShdw blurRad="50800" dist="38100" dir="13500000" algn="br" rotWithShape="0">
                  <a:prstClr val="black">
                    <a:alpha val="40000"/>
                  </a:prstClr>
                </a:outerShdw>
              </a:effectLst>
            </c:spPr>
            <c:extLst>
              <c:ext xmlns:c16="http://schemas.microsoft.com/office/drawing/2014/chart" uri="{C3380CC4-5D6E-409C-BE32-E72D297353CC}">
                <c16:uniqueId val="{00000007-7D3D-404D-91A7-3A67F47E823F}"/>
              </c:ext>
            </c:extLst>
          </c:dPt>
          <c:cat>
            <c:strRef>
              <c:f>Sheet1!$A$2:$A$5</c:f>
              <c:strCache>
                <c:ptCount val="4"/>
                <c:pt idx="0">
                  <c:v>第一季度</c:v>
                </c:pt>
                <c:pt idx="1">
                  <c:v>第二季度</c:v>
                </c:pt>
                <c:pt idx="2">
                  <c:v>第三季度</c:v>
                </c:pt>
                <c:pt idx="3">
                  <c:v>第四季度</c:v>
                </c:pt>
              </c:strCache>
            </c:strRef>
          </c:cat>
          <c:val>
            <c:numRef>
              <c:f>Sheet1!$B$2:$B$5</c:f>
              <c:numCache>
                <c:formatCode>0%</c:formatCode>
                <c:ptCount val="4"/>
                <c:pt idx="0">
                  <c:v>0.25</c:v>
                </c:pt>
                <c:pt idx="1">
                  <c:v>0.45</c:v>
                </c:pt>
                <c:pt idx="2">
                  <c:v>0.1</c:v>
                </c:pt>
                <c:pt idx="3">
                  <c:v>0.2</c:v>
                </c:pt>
              </c:numCache>
            </c:numRef>
          </c:val>
          <c:extLst>
            <c:ext xmlns:c16="http://schemas.microsoft.com/office/drawing/2014/chart" uri="{C3380CC4-5D6E-409C-BE32-E72D297353CC}">
              <c16:uniqueId val="{00000008-7D3D-404D-91A7-3A67F47E823F}"/>
            </c:ext>
          </c:extLst>
        </c:ser>
        <c:dLbls>
          <c:showLegendKey val="0"/>
          <c:showVal val="0"/>
          <c:showCatName val="0"/>
          <c:showSerName val="0"/>
          <c:showPercent val="0"/>
          <c:showBubbleSize val="0"/>
          <c:showLeaderLines val="1"/>
        </c:dLbls>
        <c:firstSliceAng val="322"/>
      </c:pieChart>
      <c:spPr>
        <a:noFill/>
        <a:ln>
          <a:noFill/>
        </a:ln>
        <a:effectLst/>
      </c:spPr>
    </c:plotArea>
    <c:plotVisOnly val="1"/>
    <c:dispBlanksAs val="gap"/>
    <c:showDLblsOverMax val="0"/>
  </c:chart>
  <c:spPr>
    <a:noFill/>
    <a:ln>
      <a:noFill/>
    </a:ln>
    <a:effectLst/>
  </c:spPr>
  <c:txPr>
    <a:bodyPr/>
    <a:lstStyle/>
    <a:p>
      <a:pPr>
        <a:defRPr>
          <a:latin typeface="+mn-lt"/>
          <a:ea typeface="+mn-ea"/>
          <a:cs typeface="+mn-ea"/>
          <a:sym typeface="+mn-lt"/>
        </a:defRPr>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系列 1</c:v>
                </c:pt>
              </c:strCache>
            </c:strRef>
          </c:tx>
          <c:spPr>
            <a:solidFill>
              <a:schemeClr val="accent1"/>
            </a:solidFill>
            <a:ln>
              <a:noFill/>
            </a:ln>
            <a:effectLst/>
          </c:spPr>
          <c:invertIfNegative val="0"/>
          <c:dPt>
            <c:idx val="0"/>
            <c:invertIfNegative val="0"/>
            <c:bubble3D val="0"/>
            <c:spPr>
              <a:solidFill>
                <a:schemeClr val="accent1"/>
              </a:solidFill>
              <a:ln>
                <a:noFill/>
              </a:ln>
              <a:effectLst/>
            </c:spPr>
            <c:extLst>
              <c:ext xmlns:c16="http://schemas.microsoft.com/office/drawing/2014/chart" uri="{C3380CC4-5D6E-409C-BE32-E72D297353CC}">
                <c16:uniqueId val="{00000001-F96F-4EDE-9662-BE28D128B031}"/>
              </c:ext>
            </c:extLst>
          </c:dPt>
          <c:dPt>
            <c:idx val="1"/>
            <c:invertIfNegative val="0"/>
            <c:bubble3D val="0"/>
            <c:spPr>
              <a:solidFill>
                <a:schemeClr val="accent1"/>
              </a:solidFill>
              <a:ln>
                <a:noFill/>
              </a:ln>
              <a:effectLst/>
            </c:spPr>
            <c:extLst>
              <c:ext xmlns:c16="http://schemas.microsoft.com/office/drawing/2014/chart" uri="{C3380CC4-5D6E-409C-BE32-E72D297353CC}">
                <c16:uniqueId val="{00000003-F96F-4EDE-9662-BE28D128B031}"/>
              </c:ext>
            </c:extLst>
          </c:dPt>
          <c:dPt>
            <c:idx val="2"/>
            <c:invertIfNegative val="0"/>
            <c:bubble3D val="0"/>
            <c:extLst>
              <c:ext xmlns:c16="http://schemas.microsoft.com/office/drawing/2014/chart" uri="{C3380CC4-5D6E-409C-BE32-E72D297353CC}">
                <c16:uniqueId val="{00000004-F96F-4EDE-9662-BE28D128B031}"/>
              </c:ext>
            </c:extLst>
          </c:dPt>
          <c:dPt>
            <c:idx val="3"/>
            <c:invertIfNegative val="0"/>
            <c:bubble3D val="0"/>
            <c:spPr>
              <a:solidFill>
                <a:schemeClr val="accent1"/>
              </a:solidFill>
              <a:ln>
                <a:noFill/>
              </a:ln>
              <a:effectLst/>
            </c:spPr>
            <c:extLst>
              <c:ext xmlns:c16="http://schemas.microsoft.com/office/drawing/2014/chart" uri="{C3380CC4-5D6E-409C-BE32-E72D297353CC}">
                <c16:uniqueId val="{00000006-F96F-4EDE-9662-BE28D128B031}"/>
              </c:ext>
            </c:extLst>
          </c:dPt>
          <c:cat>
            <c:strRef>
              <c:f>Sheet1!$A$2:$A$5</c:f>
              <c:strCache>
                <c:ptCount val="4"/>
                <c:pt idx="0">
                  <c:v>类别 1</c:v>
                </c:pt>
                <c:pt idx="1">
                  <c:v>类别 2</c:v>
                </c:pt>
                <c:pt idx="2">
                  <c:v>类别 3</c:v>
                </c:pt>
                <c:pt idx="3">
                  <c:v>类别 4</c:v>
                </c:pt>
              </c:strCache>
            </c:strRef>
          </c:cat>
          <c:val>
            <c:numRef>
              <c:f>Sheet1!$B$2:$B$5</c:f>
              <c:numCache>
                <c:formatCode>0.00%</c:formatCode>
                <c:ptCount val="4"/>
                <c:pt idx="0">
                  <c:v>0.7</c:v>
                </c:pt>
                <c:pt idx="1">
                  <c:v>0.5</c:v>
                </c:pt>
                <c:pt idx="2">
                  <c:v>0.3</c:v>
                </c:pt>
                <c:pt idx="3">
                  <c:v>0.1</c:v>
                </c:pt>
              </c:numCache>
            </c:numRef>
          </c:val>
          <c:extLst>
            <c:ext xmlns:c16="http://schemas.microsoft.com/office/drawing/2014/chart" uri="{C3380CC4-5D6E-409C-BE32-E72D297353CC}">
              <c16:uniqueId val="{00000007-F96F-4EDE-9662-BE28D128B031}"/>
            </c:ext>
          </c:extLst>
        </c:ser>
        <c:dLbls>
          <c:showLegendKey val="0"/>
          <c:showVal val="0"/>
          <c:showCatName val="0"/>
          <c:showSerName val="0"/>
          <c:showPercent val="0"/>
          <c:showBubbleSize val="0"/>
        </c:dLbls>
        <c:gapWidth val="48"/>
        <c:overlap val="-27"/>
        <c:axId val="439393672"/>
        <c:axId val="439394064"/>
      </c:barChart>
      <c:catAx>
        <c:axId val="439393672"/>
        <c:scaling>
          <c:orientation val="minMax"/>
        </c:scaling>
        <c:delete val="1"/>
        <c:axPos val="b"/>
        <c:numFmt formatCode="General" sourceLinked="1"/>
        <c:majorTickMark val="none"/>
        <c:minorTickMark val="none"/>
        <c:tickLblPos val="nextTo"/>
        <c:crossAx val="439394064"/>
        <c:crosses val="autoZero"/>
        <c:auto val="1"/>
        <c:lblAlgn val="ctr"/>
        <c:lblOffset val="100"/>
        <c:noMultiLvlLbl val="0"/>
      </c:catAx>
      <c:valAx>
        <c:axId val="439394064"/>
        <c:scaling>
          <c:orientation val="minMax"/>
        </c:scaling>
        <c:delete val="1"/>
        <c:axPos val="l"/>
        <c:numFmt formatCode="0.00%" sourceLinked="1"/>
        <c:majorTickMark val="none"/>
        <c:minorTickMark val="none"/>
        <c:tickLblPos val="nextTo"/>
        <c:crossAx val="439393672"/>
        <c:crosses val="autoZero"/>
        <c:crossBetween val="between"/>
      </c:valAx>
      <c:spPr>
        <a:noFill/>
        <a:ln>
          <a:noFill/>
        </a:ln>
        <a:effectLst/>
      </c:spPr>
    </c:plotArea>
    <c:plotVisOnly val="1"/>
    <c:dispBlanksAs val="gap"/>
    <c:showDLblsOverMax val="0"/>
  </c:chart>
  <c:spPr>
    <a:noFill/>
    <a:ln>
      <a:noFill/>
    </a:ln>
    <a:effectLst/>
  </c:spPr>
  <c:txPr>
    <a:bodyPr/>
    <a:lstStyle/>
    <a:p>
      <a:pPr>
        <a:defRPr lang="zh-CN">
          <a:latin typeface="+mn-lt"/>
          <a:ea typeface="+mn-ea"/>
          <a:cs typeface="+mn-ea"/>
          <a:sym typeface="+mn-lt"/>
        </a:defRPr>
      </a:pPr>
      <a:endParaRPr lang="zh-CN"/>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5117402007195597E-2"/>
          <c:y val="6.61972274372334E-2"/>
          <c:w val="0.932817963769488"/>
          <c:h val="0.84164811503229797"/>
        </c:manualLayout>
      </c:layout>
      <c:barChart>
        <c:barDir val="col"/>
        <c:grouping val="clustered"/>
        <c:varyColors val="0"/>
        <c:ser>
          <c:idx val="0"/>
          <c:order val="0"/>
          <c:tx>
            <c:strRef>
              <c:f>Sheet1!$B$1</c:f>
              <c:strCache>
                <c:ptCount val="1"/>
                <c:pt idx="0">
                  <c:v>系列 1</c:v>
                </c:pt>
              </c:strCache>
            </c:strRef>
          </c:tx>
          <c:spPr>
            <a:solidFill>
              <a:schemeClr val="accent1"/>
            </a:solidFill>
            <a:ln>
              <a:noFill/>
            </a:ln>
            <a:effectLst/>
          </c:spPr>
          <c:invertIfNegative val="0"/>
          <c:dLbls>
            <c:spPr>
              <a:noFill/>
              <a:ln>
                <a:noFill/>
              </a:ln>
              <a:effectLst/>
            </c:spPr>
            <c:txPr>
              <a:bodyPr rot="0" spcFirstLastPara="1" vertOverflow="ellipsis" vert="horz" wrap="square" anchor="ctr" anchorCtr="1"/>
              <a:lstStyle/>
              <a:p>
                <a:pPr>
                  <a:defRPr lang="zh-CN" sz="1195" b="0" i="0" u="none" strike="noStrike" kern="1200" baseline="0">
                    <a:solidFill>
                      <a:schemeClr val="bg1"/>
                    </a:solidFill>
                    <a:latin typeface="+mn-lt"/>
                    <a:ea typeface="+mn-ea"/>
                    <a:cs typeface="+mn-ea"/>
                    <a:sym typeface="+mn-lt"/>
                  </a:defRPr>
                </a:pPr>
                <a:endParaRPr lang="zh-CN"/>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Sheet1!$A$2:$A$5</c:f>
              <c:strCache>
                <c:ptCount val="4"/>
                <c:pt idx="0">
                  <c:v>类别 1</c:v>
                </c:pt>
                <c:pt idx="1">
                  <c:v>类别 2</c:v>
                </c:pt>
                <c:pt idx="2">
                  <c:v>类别 3</c:v>
                </c:pt>
                <c:pt idx="3">
                  <c:v>类别 4</c:v>
                </c:pt>
              </c:strCache>
            </c:strRef>
          </c:cat>
          <c:val>
            <c:numRef>
              <c:f>Sheet1!$B$2:$B$5</c:f>
              <c:numCache>
                <c:formatCode>0%</c:formatCode>
                <c:ptCount val="4"/>
                <c:pt idx="0">
                  <c:v>0.33</c:v>
                </c:pt>
                <c:pt idx="1">
                  <c:v>0.32</c:v>
                </c:pt>
                <c:pt idx="2">
                  <c:v>0.56999999999999995</c:v>
                </c:pt>
                <c:pt idx="3">
                  <c:v>0.78</c:v>
                </c:pt>
              </c:numCache>
            </c:numRef>
          </c:val>
          <c:extLst>
            <c:ext xmlns:c16="http://schemas.microsoft.com/office/drawing/2014/chart" uri="{C3380CC4-5D6E-409C-BE32-E72D297353CC}">
              <c16:uniqueId val="{00000000-2773-445F-B8EC-377A714D4E3A}"/>
            </c:ext>
          </c:extLst>
        </c:ser>
        <c:ser>
          <c:idx val="1"/>
          <c:order val="1"/>
          <c:tx>
            <c:strRef>
              <c:f>Sheet1!$C$1</c:f>
              <c:strCache>
                <c:ptCount val="1"/>
                <c:pt idx="0">
                  <c:v>系列 2</c:v>
                </c:pt>
              </c:strCache>
            </c:strRef>
          </c:tx>
          <c:spPr>
            <a:solidFill>
              <a:schemeClr val="accent2"/>
            </a:solidFill>
            <a:ln>
              <a:noFill/>
            </a:ln>
            <a:effectLst>
              <a:outerShdw blurRad="292100" dist="76200" dir="13500000" sx="101000" sy="101000" algn="br" rotWithShape="0">
                <a:prstClr val="black">
                  <a:alpha val="19000"/>
                </a:prstClr>
              </a:outerShdw>
            </a:effectLst>
          </c:spPr>
          <c:invertIfNegative val="0"/>
          <c:dPt>
            <c:idx val="0"/>
            <c:invertIfNegative val="0"/>
            <c:bubble3D val="0"/>
            <c:extLst>
              <c:ext xmlns:c16="http://schemas.microsoft.com/office/drawing/2014/chart" uri="{C3380CC4-5D6E-409C-BE32-E72D297353CC}">
                <c16:uniqueId val="{00000001-2773-445F-B8EC-377A714D4E3A}"/>
              </c:ext>
            </c:extLst>
          </c:dPt>
          <c:dPt>
            <c:idx val="1"/>
            <c:invertIfNegative val="0"/>
            <c:bubble3D val="0"/>
            <c:spPr>
              <a:solidFill>
                <a:schemeClr val="accent2"/>
              </a:solidFill>
              <a:ln>
                <a:noFill/>
              </a:ln>
              <a:effectLst>
                <a:outerShdw blurRad="292100" dist="76200" dir="13500000" sx="101000" sy="101000" algn="br" rotWithShape="0">
                  <a:prstClr val="black">
                    <a:alpha val="19000"/>
                  </a:prstClr>
                </a:outerShdw>
              </a:effectLst>
            </c:spPr>
            <c:extLst>
              <c:ext xmlns:c16="http://schemas.microsoft.com/office/drawing/2014/chart" uri="{C3380CC4-5D6E-409C-BE32-E72D297353CC}">
                <c16:uniqueId val="{00000003-2773-445F-B8EC-377A714D4E3A}"/>
              </c:ext>
            </c:extLst>
          </c:dPt>
          <c:dPt>
            <c:idx val="2"/>
            <c:invertIfNegative val="0"/>
            <c:bubble3D val="0"/>
            <c:spPr>
              <a:solidFill>
                <a:schemeClr val="accent2"/>
              </a:solidFill>
              <a:ln>
                <a:noFill/>
              </a:ln>
              <a:effectLst>
                <a:outerShdw blurRad="292100" dist="76200" dir="13500000" sx="101000" sy="101000" algn="br" rotWithShape="0">
                  <a:prstClr val="black">
                    <a:alpha val="19000"/>
                  </a:prstClr>
                </a:outerShdw>
              </a:effectLst>
            </c:spPr>
            <c:extLst>
              <c:ext xmlns:c16="http://schemas.microsoft.com/office/drawing/2014/chart" uri="{C3380CC4-5D6E-409C-BE32-E72D297353CC}">
                <c16:uniqueId val="{00000005-2773-445F-B8EC-377A714D4E3A}"/>
              </c:ext>
            </c:extLst>
          </c:dPt>
          <c:dPt>
            <c:idx val="3"/>
            <c:invertIfNegative val="0"/>
            <c:bubble3D val="0"/>
            <c:spPr>
              <a:solidFill>
                <a:schemeClr val="accent2"/>
              </a:solidFill>
              <a:ln>
                <a:noFill/>
              </a:ln>
              <a:effectLst>
                <a:outerShdw blurRad="292100" dist="76200" dir="13500000" sx="101000" sy="101000" algn="br" rotWithShape="0">
                  <a:prstClr val="black">
                    <a:alpha val="19000"/>
                  </a:prstClr>
                </a:outerShdw>
              </a:effectLst>
            </c:spPr>
            <c:extLst>
              <c:ext xmlns:c16="http://schemas.microsoft.com/office/drawing/2014/chart" uri="{C3380CC4-5D6E-409C-BE32-E72D297353CC}">
                <c16:uniqueId val="{00000007-2773-445F-B8EC-377A714D4E3A}"/>
              </c:ext>
            </c:extLst>
          </c:dPt>
          <c:dLbls>
            <c:spPr>
              <a:noFill/>
              <a:ln>
                <a:noFill/>
              </a:ln>
              <a:effectLst/>
            </c:spPr>
            <c:txPr>
              <a:bodyPr rot="0" spcFirstLastPara="1" vertOverflow="ellipsis" vert="horz" wrap="square" anchor="ctr" anchorCtr="1"/>
              <a:lstStyle/>
              <a:p>
                <a:pPr>
                  <a:defRPr lang="zh-CN" sz="1195" b="0" i="0" u="none" strike="noStrike" kern="1200" baseline="0">
                    <a:solidFill>
                      <a:schemeClr val="bg1"/>
                    </a:solidFill>
                    <a:latin typeface="+mn-lt"/>
                    <a:ea typeface="+mn-ea"/>
                    <a:cs typeface="+mn-ea"/>
                    <a:sym typeface="+mn-lt"/>
                  </a:defRPr>
                </a:pPr>
                <a:endParaRPr lang="zh-CN"/>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Sheet1!$A$2:$A$5</c:f>
              <c:strCache>
                <c:ptCount val="4"/>
                <c:pt idx="0">
                  <c:v>类别 1</c:v>
                </c:pt>
                <c:pt idx="1">
                  <c:v>类别 2</c:v>
                </c:pt>
                <c:pt idx="2">
                  <c:v>类别 3</c:v>
                </c:pt>
                <c:pt idx="3">
                  <c:v>类别 4</c:v>
                </c:pt>
              </c:strCache>
            </c:strRef>
          </c:cat>
          <c:val>
            <c:numRef>
              <c:f>Sheet1!$C$2:$C$5</c:f>
              <c:numCache>
                <c:formatCode>0%</c:formatCode>
                <c:ptCount val="4"/>
                <c:pt idx="0">
                  <c:v>0.42</c:v>
                </c:pt>
                <c:pt idx="1">
                  <c:v>0.55000000000000004</c:v>
                </c:pt>
                <c:pt idx="2">
                  <c:v>0.92</c:v>
                </c:pt>
                <c:pt idx="3">
                  <c:v>0.62</c:v>
                </c:pt>
              </c:numCache>
            </c:numRef>
          </c:val>
          <c:extLst>
            <c:ext xmlns:c16="http://schemas.microsoft.com/office/drawing/2014/chart" uri="{C3380CC4-5D6E-409C-BE32-E72D297353CC}">
              <c16:uniqueId val="{00000008-2773-445F-B8EC-377A714D4E3A}"/>
            </c:ext>
          </c:extLst>
        </c:ser>
        <c:dLbls>
          <c:showLegendKey val="0"/>
          <c:showVal val="1"/>
          <c:showCatName val="0"/>
          <c:showSerName val="0"/>
          <c:showPercent val="0"/>
          <c:showBubbleSize val="0"/>
        </c:dLbls>
        <c:gapWidth val="55"/>
        <c:overlap val="27"/>
        <c:axId val="442880096"/>
        <c:axId val="442880488"/>
      </c:barChart>
      <c:catAx>
        <c:axId val="442880096"/>
        <c:scaling>
          <c:orientation val="minMax"/>
        </c:scaling>
        <c:delete val="0"/>
        <c:axPos val="b"/>
        <c:numFmt formatCode="General" sourceLinked="1"/>
        <c:majorTickMark val="out"/>
        <c:minorTickMark val="none"/>
        <c:tickLblPos val="nextTo"/>
        <c:spPr>
          <a:noFill/>
          <a:ln w="15875" cap="flat" cmpd="sng" algn="ctr">
            <a:solidFill>
              <a:schemeClr val="tx1">
                <a:lumMod val="25000"/>
                <a:lumOff val="75000"/>
              </a:schemeClr>
            </a:solidFill>
            <a:round/>
          </a:ln>
          <a:effectLst/>
        </c:spPr>
        <c:txPr>
          <a:bodyPr rot="-60000000" spcFirstLastPara="1" vertOverflow="ellipsis" vert="horz" wrap="square" anchor="ctr" anchorCtr="1"/>
          <a:lstStyle/>
          <a:p>
            <a:pPr>
              <a:defRPr lang="zh-CN" sz="1195" b="0" i="0" u="none" strike="noStrike" kern="1200" cap="none" spc="20" normalizeH="0" baseline="0">
                <a:solidFill>
                  <a:schemeClr val="tx1">
                    <a:lumMod val="65000"/>
                    <a:lumOff val="35000"/>
                  </a:schemeClr>
                </a:solidFill>
                <a:latin typeface="+mn-lt"/>
                <a:ea typeface="+mn-ea"/>
                <a:cs typeface="+mn-ea"/>
                <a:sym typeface="+mn-lt"/>
              </a:defRPr>
            </a:pPr>
            <a:endParaRPr lang="zh-CN"/>
          </a:p>
        </c:txPr>
        <c:crossAx val="442880488"/>
        <c:crosses val="autoZero"/>
        <c:auto val="1"/>
        <c:lblAlgn val="ctr"/>
        <c:lblOffset val="100"/>
        <c:noMultiLvlLbl val="0"/>
      </c:catAx>
      <c:valAx>
        <c:axId val="442880488"/>
        <c:scaling>
          <c:orientation val="minMax"/>
        </c:scaling>
        <c:delete val="1"/>
        <c:axPos val="l"/>
        <c:numFmt formatCode="0%" sourceLinked="1"/>
        <c:majorTickMark val="out"/>
        <c:minorTickMark val="none"/>
        <c:tickLblPos val="nextTo"/>
        <c:crossAx val="442880096"/>
        <c:crosses val="autoZero"/>
        <c:crossBetween val="between"/>
        <c:minorUnit val="1"/>
      </c:valAx>
      <c:spPr>
        <a:noFill/>
        <a:ln w="25400">
          <a:noFill/>
        </a:ln>
        <a:effectLst/>
      </c:spPr>
    </c:plotArea>
    <c:plotVisOnly val="1"/>
    <c:dispBlanksAs val="gap"/>
    <c:showDLblsOverMax val="0"/>
  </c:chart>
  <c:spPr>
    <a:noFill/>
    <a:ln w="9525" cap="flat" cmpd="sng" algn="ctr">
      <a:noFill/>
      <a:round/>
    </a:ln>
    <a:effectLst/>
  </c:spPr>
  <c:txPr>
    <a:bodyPr/>
    <a:lstStyle/>
    <a:p>
      <a:pPr>
        <a:defRPr lang="zh-CN">
          <a:latin typeface="+mn-lt"/>
          <a:ea typeface="+mn-ea"/>
          <a:cs typeface="+mn-ea"/>
          <a:sym typeface="+mn-lt"/>
        </a:defRPr>
      </a:pPr>
      <a:endParaRPr lang="zh-CN"/>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销售额</c:v>
                </c:pt>
              </c:strCache>
            </c:strRef>
          </c:tx>
          <c:spPr>
            <a:solidFill>
              <a:schemeClr val="accent2"/>
            </a:solidFill>
          </c:spPr>
          <c:dPt>
            <c:idx val="0"/>
            <c:bubble3D val="0"/>
            <c:spPr>
              <a:solidFill>
                <a:schemeClr val="bg1"/>
              </a:solidFill>
              <a:ln w="19050">
                <a:noFill/>
              </a:ln>
              <a:effectLst/>
            </c:spPr>
            <c:extLst>
              <c:ext xmlns:c16="http://schemas.microsoft.com/office/drawing/2014/chart" uri="{C3380CC4-5D6E-409C-BE32-E72D297353CC}">
                <c16:uniqueId val="{00000001-1EB6-47E6-A6FA-C68F9764F2E3}"/>
              </c:ext>
            </c:extLst>
          </c:dPt>
          <c:dPt>
            <c:idx val="1"/>
            <c:bubble3D val="0"/>
            <c:spPr>
              <a:solidFill>
                <a:schemeClr val="accent2"/>
              </a:solidFill>
              <a:ln w="19050">
                <a:noFill/>
              </a:ln>
              <a:effectLst/>
            </c:spPr>
            <c:extLst>
              <c:ext xmlns:c16="http://schemas.microsoft.com/office/drawing/2014/chart" uri="{C3380CC4-5D6E-409C-BE32-E72D297353CC}">
                <c16:uniqueId val="{00000003-1EB6-47E6-A6FA-C68F9764F2E3}"/>
              </c:ext>
            </c:extLst>
          </c:dPt>
          <c:cat>
            <c:strRef>
              <c:f>Sheet1!$A$2:$A$3</c:f>
              <c:strCache>
                <c:ptCount val="2"/>
                <c:pt idx="0">
                  <c:v>第一季度</c:v>
                </c:pt>
                <c:pt idx="1">
                  <c:v>第二季度</c:v>
                </c:pt>
              </c:strCache>
            </c:strRef>
          </c:cat>
          <c:val>
            <c:numRef>
              <c:f>Sheet1!$B$2:$B$3</c:f>
              <c:numCache>
                <c:formatCode>0%</c:formatCode>
                <c:ptCount val="2"/>
                <c:pt idx="0">
                  <c:v>0.32</c:v>
                </c:pt>
                <c:pt idx="1">
                  <c:v>0.68</c:v>
                </c:pt>
              </c:numCache>
            </c:numRef>
          </c:val>
          <c:extLst>
            <c:ext xmlns:c16="http://schemas.microsoft.com/office/drawing/2014/chart" uri="{C3380CC4-5D6E-409C-BE32-E72D297353CC}">
              <c16:uniqueId val="{00000004-1EB6-47E6-A6FA-C68F9764F2E3}"/>
            </c:ext>
          </c:extLst>
        </c:ser>
        <c:dLbls>
          <c:showLegendKey val="0"/>
          <c:showVal val="0"/>
          <c:showCatName val="0"/>
          <c:showSerName val="0"/>
          <c:showPercent val="0"/>
          <c:showBubbleSize val="0"/>
          <c:showLeaderLines val="1"/>
        </c:dLbls>
        <c:firstSliceAng val="0"/>
        <c:holeSize val="22"/>
      </c:doughnutChart>
      <c:spPr>
        <a:noFill/>
        <a:ln>
          <a:noFill/>
        </a:ln>
        <a:effectLst/>
      </c:spPr>
    </c:plotArea>
    <c:plotVisOnly val="1"/>
    <c:dispBlanksAs val="gap"/>
    <c:showDLblsOverMax val="0"/>
  </c:chart>
  <c:spPr>
    <a:noFill/>
    <a:ln>
      <a:noFill/>
    </a:ln>
    <a:effectLst/>
  </c:spPr>
  <c:txPr>
    <a:bodyPr/>
    <a:lstStyle/>
    <a:p>
      <a:pPr>
        <a:defRPr lang="zh-CN">
          <a:latin typeface="+mn-lt"/>
          <a:ea typeface="+mn-ea"/>
          <a:cs typeface="+mn-ea"/>
          <a:sym typeface="+mn-lt"/>
        </a:defRPr>
      </a:pPr>
      <a:endParaRPr lang="zh-CN"/>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销售额</c:v>
                </c:pt>
              </c:strCache>
            </c:strRef>
          </c:tx>
          <c:dPt>
            <c:idx val="0"/>
            <c:bubble3D val="0"/>
            <c:spPr>
              <a:noFill/>
              <a:ln w="19050">
                <a:noFill/>
              </a:ln>
              <a:effectLst/>
            </c:spPr>
            <c:extLst>
              <c:ext xmlns:c16="http://schemas.microsoft.com/office/drawing/2014/chart" uri="{C3380CC4-5D6E-409C-BE32-E72D297353CC}">
                <c16:uniqueId val="{00000001-7E3D-495E-9F13-8BE62F2D63D4}"/>
              </c:ext>
            </c:extLst>
          </c:dPt>
          <c:dPt>
            <c:idx val="1"/>
            <c:bubble3D val="0"/>
            <c:spPr>
              <a:solidFill>
                <a:schemeClr val="accent2"/>
              </a:solidFill>
              <a:ln w="19050">
                <a:noFill/>
              </a:ln>
              <a:effectLst/>
            </c:spPr>
            <c:extLst>
              <c:ext xmlns:c16="http://schemas.microsoft.com/office/drawing/2014/chart" uri="{C3380CC4-5D6E-409C-BE32-E72D297353CC}">
                <c16:uniqueId val="{00000003-7E3D-495E-9F13-8BE62F2D63D4}"/>
              </c:ext>
            </c:extLst>
          </c:dPt>
          <c:cat>
            <c:strRef>
              <c:f>Sheet1!$A$2:$A$3</c:f>
              <c:strCache>
                <c:ptCount val="2"/>
                <c:pt idx="0">
                  <c:v>第一季度</c:v>
                </c:pt>
                <c:pt idx="1">
                  <c:v>第二季度</c:v>
                </c:pt>
              </c:strCache>
            </c:strRef>
          </c:cat>
          <c:val>
            <c:numRef>
              <c:f>Sheet1!$B$2:$B$3</c:f>
              <c:numCache>
                <c:formatCode>0%</c:formatCode>
                <c:ptCount val="2"/>
                <c:pt idx="0">
                  <c:v>0.25</c:v>
                </c:pt>
                <c:pt idx="1">
                  <c:v>0.75</c:v>
                </c:pt>
              </c:numCache>
            </c:numRef>
          </c:val>
          <c:extLst>
            <c:ext xmlns:c16="http://schemas.microsoft.com/office/drawing/2014/chart" uri="{C3380CC4-5D6E-409C-BE32-E72D297353CC}">
              <c16:uniqueId val="{00000004-7E3D-495E-9F13-8BE62F2D63D4}"/>
            </c:ext>
          </c:extLst>
        </c:ser>
        <c:dLbls>
          <c:showLegendKey val="0"/>
          <c:showVal val="0"/>
          <c:showCatName val="0"/>
          <c:showSerName val="0"/>
          <c:showPercent val="0"/>
          <c:showBubbleSize val="0"/>
          <c:showLeaderLines val="1"/>
        </c:dLbls>
        <c:firstSliceAng val="0"/>
        <c:holeSize val="22"/>
      </c:doughnutChart>
      <c:spPr>
        <a:noFill/>
        <a:ln>
          <a:noFill/>
        </a:ln>
        <a:effectLst/>
      </c:spPr>
    </c:plotArea>
    <c:plotVisOnly val="1"/>
    <c:dispBlanksAs val="gap"/>
    <c:showDLblsOverMax val="0"/>
  </c:chart>
  <c:spPr>
    <a:noFill/>
    <a:ln>
      <a:noFill/>
    </a:ln>
    <a:effectLst/>
  </c:spPr>
  <c:txPr>
    <a:bodyPr/>
    <a:lstStyle/>
    <a:p>
      <a:pPr>
        <a:defRPr lang="zh-CN">
          <a:latin typeface="+mn-lt"/>
          <a:ea typeface="+mn-ea"/>
          <a:cs typeface="+mn-ea"/>
          <a:sym typeface="+mn-lt"/>
        </a:defRPr>
      </a:pPr>
      <a:endParaRPr lang="zh-CN"/>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销售额</c:v>
                </c:pt>
              </c:strCache>
            </c:strRef>
          </c:tx>
          <c:dPt>
            <c:idx val="0"/>
            <c:bubble3D val="0"/>
            <c:spPr>
              <a:noFill/>
              <a:ln w="19050">
                <a:noFill/>
              </a:ln>
              <a:effectLst/>
            </c:spPr>
            <c:extLst>
              <c:ext xmlns:c16="http://schemas.microsoft.com/office/drawing/2014/chart" uri="{C3380CC4-5D6E-409C-BE32-E72D297353CC}">
                <c16:uniqueId val="{00000001-9F3E-4F28-9238-CEC41C666AEF}"/>
              </c:ext>
            </c:extLst>
          </c:dPt>
          <c:dPt>
            <c:idx val="1"/>
            <c:bubble3D val="0"/>
            <c:spPr>
              <a:solidFill>
                <a:schemeClr val="accent1"/>
              </a:solidFill>
              <a:ln w="19050">
                <a:noFill/>
              </a:ln>
              <a:effectLst/>
            </c:spPr>
            <c:extLst>
              <c:ext xmlns:c16="http://schemas.microsoft.com/office/drawing/2014/chart" uri="{C3380CC4-5D6E-409C-BE32-E72D297353CC}">
                <c16:uniqueId val="{00000003-9F3E-4F28-9238-CEC41C666AEF}"/>
              </c:ext>
            </c:extLst>
          </c:dPt>
          <c:cat>
            <c:strRef>
              <c:f>Sheet1!$A$2:$A$3</c:f>
              <c:strCache>
                <c:ptCount val="2"/>
                <c:pt idx="0">
                  <c:v>第一季度</c:v>
                </c:pt>
                <c:pt idx="1">
                  <c:v>第二季度</c:v>
                </c:pt>
              </c:strCache>
            </c:strRef>
          </c:cat>
          <c:val>
            <c:numRef>
              <c:f>Sheet1!$B$2:$B$3</c:f>
              <c:numCache>
                <c:formatCode>0%</c:formatCode>
                <c:ptCount val="2"/>
                <c:pt idx="0">
                  <c:v>0.4</c:v>
                </c:pt>
                <c:pt idx="1">
                  <c:v>0.6</c:v>
                </c:pt>
              </c:numCache>
            </c:numRef>
          </c:val>
          <c:extLst>
            <c:ext xmlns:c16="http://schemas.microsoft.com/office/drawing/2014/chart" uri="{C3380CC4-5D6E-409C-BE32-E72D297353CC}">
              <c16:uniqueId val="{00000004-9F3E-4F28-9238-CEC41C666AEF}"/>
            </c:ext>
          </c:extLst>
        </c:ser>
        <c:dLbls>
          <c:showLegendKey val="0"/>
          <c:showVal val="0"/>
          <c:showCatName val="0"/>
          <c:showSerName val="0"/>
          <c:showPercent val="0"/>
          <c:showBubbleSize val="0"/>
          <c:showLeaderLines val="1"/>
        </c:dLbls>
        <c:firstSliceAng val="0"/>
        <c:holeSize val="22"/>
      </c:doughnutChart>
      <c:spPr>
        <a:noFill/>
        <a:ln>
          <a:noFill/>
        </a:ln>
        <a:effectLst/>
      </c:spPr>
    </c:plotArea>
    <c:plotVisOnly val="1"/>
    <c:dispBlanksAs val="gap"/>
    <c:showDLblsOverMax val="0"/>
  </c:chart>
  <c:spPr>
    <a:noFill/>
    <a:ln>
      <a:noFill/>
    </a:ln>
    <a:effectLst/>
  </c:spPr>
  <c:txPr>
    <a:bodyPr/>
    <a:lstStyle/>
    <a:p>
      <a:pPr>
        <a:defRPr lang="zh-CN">
          <a:latin typeface="+mn-lt"/>
          <a:ea typeface="+mn-ea"/>
          <a:cs typeface="+mn-ea"/>
          <a:sym typeface="+mn-lt"/>
        </a:defRPr>
      </a:pPr>
      <a:endParaRPr lang="zh-CN"/>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产品销售业绩</c:v>
                </c:pt>
              </c:strCache>
            </c:strRef>
          </c:tx>
          <c:spPr>
            <a:ln w="34925" cap="rnd">
              <a:solidFill>
                <a:srgbClr val="4A4C4D"/>
              </a:solidFill>
              <a:round/>
            </a:ln>
            <a:effectLst>
              <a:outerShdw blurRad="50800" dist="38100" dir="2700000" algn="tl" rotWithShape="0">
                <a:prstClr val="black">
                  <a:alpha val="40000"/>
                </a:prstClr>
              </a:outerShdw>
            </a:effectLst>
          </c:spPr>
          <c:marker>
            <c:symbol val="circle"/>
            <c:size val="30"/>
            <c:spPr>
              <a:solidFill>
                <a:schemeClr val="accent2"/>
              </a:solidFill>
              <a:ln w="28575">
                <a:solidFill>
                  <a:schemeClr val="bg1"/>
                </a:solidFill>
              </a:ln>
              <a:effectLst>
                <a:outerShdw blurRad="50800" dist="38100" dir="2700000" algn="tl" rotWithShape="0">
                  <a:prstClr val="black">
                    <a:alpha val="40000"/>
                  </a:prstClr>
                </a:outerShdw>
              </a:effectLst>
            </c:spPr>
          </c:marker>
          <c:dPt>
            <c:idx val="0"/>
            <c:bubble3D val="0"/>
            <c:extLst>
              <c:ext xmlns:c16="http://schemas.microsoft.com/office/drawing/2014/chart" uri="{C3380CC4-5D6E-409C-BE32-E72D297353CC}">
                <c16:uniqueId val="{00000000-501E-4921-AF47-C7D83C69CC9E}"/>
              </c:ext>
            </c:extLst>
          </c:dPt>
          <c:dPt>
            <c:idx val="1"/>
            <c:bubble3D val="0"/>
            <c:extLst>
              <c:ext xmlns:c16="http://schemas.microsoft.com/office/drawing/2014/chart" uri="{C3380CC4-5D6E-409C-BE32-E72D297353CC}">
                <c16:uniqueId val="{00000001-501E-4921-AF47-C7D83C69CC9E}"/>
              </c:ext>
            </c:extLst>
          </c:dPt>
          <c:dPt>
            <c:idx val="2"/>
            <c:bubble3D val="0"/>
            <c:extLst>
              <c:ext xmlns:c16="http://schemas.microsoft.com/office/drawing/2014/chart" uri="{C3380CC4-5D6E-409C-BE32-E72D297353CC}">
                <c16:uniqueId val="{00000002-501E-4921-AF47-C7D83C69CC9E}"/>
              </c:ext>
            </c:extLst>
          </c:dPt>
          <c:dPt>
            <c:idx val="3"/>
            <c:bubble3D val="0"/>
            <c:extLst>
              <c:ext xmlns:c16="http://schemas.microsoft.com/office/drawing/2014/chart" uri="{C3380CC4-5D6E-409C-BE32-E72D297353CC}">
                <c16:uniqueId val="{00000003-501E-4921-AF47-C7D83C69CC9E}"/>
              </c:ext>
            </c:extLst>
          </c:dPt>
          <c:dPt>
            <c:idx val="4"/>
            <c:bubble3D val="0"/>
            <c:extLst>
              <c:ext xmlns:c16="http://schemas.microsoft.com/office/drawing/2014/chart" uri="{C3380CC4-5D6E-409C-BE32-E72D297353CC}">
                <c16:uniqueId val="{00000004-501E-4921-AF47-C7D83C69CC9E}"/>
              </c:ext>
            </c:extLst>
          </c:dPt>
          <c:dPt>
            <c:idx val="5"/>
            <c:bubble3D val="0"/>
            <c:extLst>
              <c:ext xmlns:c16="http://schemas.microsoft.com/office/drawing/2014/chart" uri="{C3380CC4-5D6E-409C-BE32-E72D297353CC}">
                <c16:uniqueId val="{00000005-501E-4921-AF47-C7D83C69CC9E}"/>
              </c:ext>
            </c:extLst>
          </c:dPt>
          <c:dPt>
            <c:idx val="6"/>
            <c:bubble3D val="0"/>
            <c:extLst>
              <c:ext xmlns:c16="http://schemas.microsoft.com/office/drawing/2014/chart" uri="{C3380CC4-5D6E-409C-BE32-E72D297353CC}">
                <c16:uniqueId val="{00000006-501E-4921-AF47-C7D83C69CC9E}"/>
              </c:ext>
            </c:extLst>
          </c:dPt>
          <c:dPt>
            <c:idx val="7"/>
            <c:bubble3D val="0"/>
            <c:extLst>
              <c:ext xmlns:c16="http://schemas.microsoft.com/office/drawing/2014/chart" uri="{C3380CC4-5D6E-409C-BE32-E72D297353CC}">
                <c16:uniqueId val="{00000007-501E-4921-AF47-C7D83C69CC9E}"/>
              </c:ext>
            </c:extLst>
          </c:dPt>
          <c:dPt>
            <c:idx val="8"/>
            <c:bubble3D val="0"/>
            <c:extLst>
              <c:ext xmlns:c16="http://schemas.microsoft.com/office/drawing/2014/chart" uri="{C3380CC4-5D6E-409C-BE32-E72D297353CC}">
                <c16:uniqueId val="{00000008-501E-4921-AF47-C7D83C69CC9E}"/>
              </c:ext>
            </c:extLst>
          </c:dPt>
          <c:dPt>
            <c:idx val="9"/>
            <c:bubble3D val="0"/>
            <c:extLst>
              <c:ext xmlns:c16="http://schemas.microsoft.com/office/drawing/2014/chart" uri="{C3380CC4-5D6E-409C-BE32-E72D297353CC}">
                <c16:uniqueId val="{00000009-501E-4921-AF47-C7D83C69CC9E}"/>
              </c:ext>
            </c:extLst>
          </c:dPt>
          <c:dPt>
            <c:idx val="10"/>
            <c:bubble3D val="0"/>
            <c:extLst>
              <c:ext xmlns:c16="http://schemas.microsoft.com/office/drawing/2014/chart" uri="{C3380CC4-5D6E-409C-BE32-E72D297353CC}">
                <c16:uniqueId val="{0000000A-501E-4921-AF47-C7D83C69CC9E}"/>
              </c:ext>
            </c:extLst>
          </c:dPt>
          <c:dPt>
            <c:idx val="11"/>
            <c:bubble3D val="0"/>
            <c:extLst>
              <c:ext xmlns:c16="http://schemas.microsoft.com/office/drawing/2014/chart" uri="{C3380CC4-5D6E-409C-BE32-E72D297353CC}">
                <c16:uniqueId val="{0000000B-501E-4921-AF47-C7D83C69CC9E}"/>
              </c:ext>
            </c:extLst>
          </c:dPt>
          <c:dLbls>
            <c:spPr>
              <a:noFill/>
              <a:ln>
                <a:noFill/>
              </a:ln>
              <a:effectLst/>
            </c:spPr>
            <c:txPr>
              <a:bodyPr rot="0" vert="horz"/>
              <a:lstStyle/>
              <a:p>
                <a:pPr>
                  <a:defRPr>
                    <a:solidFill>
                      <a:schemeClr val="bg1"/>
                    </a:solidFill>
                  </a:defRPr>
                </a:pPr>
                <a:endParaRPr lang="zh-CN"/>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Sheet1!$A$2:$A$13</c:f>
              <c:strCache>
                <c:ptCount val="12"/>
                <c:pt idx="0">
                  <c:v>1月</c:v>
                </c:pt>
                <c:pt idx="1">
                  <c:v>2月</c:v>
                </c:pt>
                <c:pt idx="2">
                  <c:v>3月</c:v>
                </c:pt>
                <c:pt idx="3">
                  <c:v>4月</c:v>
                </c:pt>
                <c:pt idx="4">
                  <c:v>5月</c:v>
                </c:pt>
                <c:pt idx="5">
                  <c:v>6月</c:v>
                </c:pt>
                <c:pt idx="6">
                  <c:v>7月</c:v>
                </c:pt>
                <c:pt idx="7">
                  <c:v>8月</c:v>
                </c:pt>
                <c:pt idx="8">
                  <c:v>9月</c:v>
                </c:pt>
                <c:pt idx="9">
                  <c:v>10月</c:v>
                </c:pt>
                <c:pt idx="10">
                  <c:v>11月</c:v>
                </c:pt>
                <c:pt idx="11">
                  <c:v>12月</c:v>
                </c:pt>
              </c:strCache>
            </c:strRef>
          </c:cat>
          <c:val>
            <c:numRef>
              <c:f>Sheet1!$B$2:$B$13</c:f>
              <c:numCache>
                <c:formatCode>General</c:formatCode>
                <c:ptCount val="12"/>
                <c:pt idx="0">
                  <c:v>4000</c:v>
                </c:pt>
                <c:pt idx="1">
                  <c:v>3000</c:v>
                </c:pt>
                <c:pt idx="2">
                  <c:v>3500</c:v>
                </c:pt>
                <c:pt idx="3">
                  <c:v>3300</c:v>
                </c:pt>
                <c:pt idx="4">
                  <c:v>3500</c:v>
                </c:pt>
                <c:pt idx="5">
                  <c:v>3000</c:v>
                </c:pt>
                <c:pt idx="6">
                  <c:v>4500</c:v>
                </c:pt>
                <c:pt idx="7">
                  <c:v>3500</c:v>
                </c:pt>
                <c:pt idx="8">
                  <c:v>2800</c:v>
                </c:pt>
                <c:pt idx="9">
                  <c:v>3700</c:v>
                </c:pt>
                <c:pt idx="10">
                  <c:v>4300</c:v>
                </c:pt>
                <c:pt idx="11">
                  <c:v>4800</c:v>
                </c:pt>
              </c:numCache>
            </c:numRef>
          </c:val>
          <c:smooth val="1"/>
          <c:extLst>
            <c:ext xmlns:c16="http://schemas.microsoft.com/office/drawing/2014/chart" uri="{C3380CC4-5D6E-409C-BE32-E72D297353CC}">
              <c16:uniqueId val="{0000000C-501E-4921-AF47-C7D83C69CC9E}"/>
            </c:ext>
          </c:extLst>
        </c:ser>
        <c:dLbls>
          <c:showLegendKey val="0"/>
          <c:showVal val="0"/>
          <c:showCatName val="0"/>
          <c:showSerName val="0"/>
          <c:showPercent val="0"/>
          <c:showBubbleSize val="0"/>
        </c:dLbls>
        <c:dropLines>
          <c:spPr>
            <a:ln w="9525" cap="flat" cmpd="sng" algn="ctr">
              <a:solidFill>
                <a:srgbClr val="CBCBCB"/>
              </a:solidFill>
              <a:prstDash val="sysDash"/>
              <a:round/>
            </a:ln>
            <a:effectLst/>
          </c:spPr>
        </c:dropLines>
        <c:marker val="1"/>
        <c:smooth val="0"/>
        <c:axId val="1397158352"/>
        <c:axId val="1397153872"/>
      </c:lineChart>
      <c:catAx>
        <c:axId val="1397158352"/>
        <c:scaling>
          <c:orientation val="minMax"/>
        </c:scaling>
        <c:delete val="0"/>
        <c:axPos val="b"/>
        <c:numFmt formatCode="General" sourceLinked="1"/>
        <c:majorTickMark val="none"/>
        <c:minorTickMark val="none"/>
        <c:tickLblPos val="nextTo"/>
        <c:spPr>
          <a:noFill/>
          <a:ln w="9525" cap="flat" cmpd="sng" algn="ctr">
            <a:solidFill>
              <a:schemeClr val="bg1">
                <a:lumMod val="50000"/>
              </a:schemeClr>
            </a:solidFill>
            <a:round/>
          </a:ln>
          <a:effectLst/>
        </c:spPr>
        <c:txPr>
          <a:bodyPr rot="-60000000" vert="horz"/>
          <a:lstStyle/>
          <a:p>
            <a:pPr>
              <a:defRPr/>
            </a:pPr>
            <a:endParaRPr lang="zh-CN"/>
          </a:p>
        </c:txPr>
        <c:crossAx val="1397153872"/>
        <c:crosses val="autoZero"/>
        <c:auto val="1"/>
        <c:lblAlgn val="ctr"/>
        <c:lblOffset val="100"/>
        <c:noMultiLvlLbl val="0"/>
      </c:catAx>
      <c:valAx>
        <c:axId val="1397153872"/>
        <c:scaling>
          <c:orientation val="minMax"/>
          <c:max val="5000"/>
        </c:scaling>
        <c:delete val="1"/>
        <c:axPos val="l"/>
        <c:numFmt formatCode="General" sourceLinked="1"/>
        <c:majorTickMark val="none"/>
        <c:minorTickMark val="none"/>
        <c:tickLblPos val="nextTo"/>
        <c:crossAx val="1397158352"/>
        <c:crosses val="autoZero"/>
        <c:crossBetween val="between"/>
        <c:majorUnit val="1000"/>
        <c:minorUnit val="500"/>
      </c:valAx>
      <c:spPr>
        <a:noFill/>
        <a:ln>
          <a:noFill/>
        </a:ln>
        <a:effectLst/>
      </c:spPr>
    </c:plotArea>
    <c:plotVisOnly val="1"/>
    <c:dispBlanksAs val="gap"/>
    <c:showDLblsOverMax val="0"/>
  </c:chart>
  <c:spPr>
    <a:noFill/>
    <a:ln>
      <a:noFill/>
    </a:ln>
    <a:effectLst/>
  </c:spPr>
  <c:txPr>
    <a:bodyPr/>
    <a:lstStyle/>
    <a:p>
      <a:pPr>
        <a:defRPr>
          <a:latin typeface="+mn-lt"/>
          <a:ea typeface="+mn-ea"/>
          <a:cs typeface="+mn-ea"/>
          <a:sym typeface="+mn-lt"/>
        </a:defRPr>
      </a:pPr>
      <a:endParaRPr lang="zh-CN"/>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系列 1</c:v>
                </c:pt>
              </c:strCache>
            </c:strRef>
          </c:tx>
          <c:spPr>
            <a:noFill/>
            <a:ln w="28575">
              <a:solidFill>
                <a:schemeClr val="accent1"/>
              </a:solidFill>
            </a:ln>
            <a:effectLst/>
          </c:spPr>
          <c:invertIfNegative val="0"/>
          <c:dPt>
            <c:idx val="1"/>
            <c:invertIfNegative val="0"/>
            <c:bubble3D val="0"/>
            <c:spPr>
              <a:noFill/>
              <a:ln w="28575">
                <a:solidFill>
                  <a:schemeClr val="accent1"/>
                </a:solidFill>
              </a:ln>
              <a:effectLst/>
            </c:spPr>
            <c:extLst>
              <c:ext xmlns:c16="http://schemas.microsoft.com/office/drawing/2014/chart" uri="{C3380CC4-5D6E-409C-BE32-E72D297353CC}">
                <c16:uniqueId val="{00000001-6435-4979-8DC9-573C819E0009}"/>
              </c:ext>
            </c:extLst>
          </c:dPt>
          <c:dPt>
            <c:idx val="2"/>
            <c:invertIfNegative val="0"/>
            <c:bubble3D val="0"/>
            <c:spPr>
              <a:noFill/>
              <a:ln w="28575">
                <a:solidFill>
                  <a:schemeClr val="accent1"/>
                </a:solidFill>
              </a:ln>
              <a:effectLst/>
            </c:spPr>
            <c:extLst>
              <c:ext xmlns:c16="http://schemas.microsoft.com/office/drawing/2014/chart" uri="{C3380CC4-5D6E-409C-BE32-E72D297353CC}">
                <c16:uniqueId val="{00000003-6435-4979-8DC9-573C819E0009}"/>
              </c:ext>
            </c:extLst>
          </c:dPt>
          <c:dPt>
            <c:idx val="3"/>
            <c:invertIfNegative val="0"/>
            <c:bubble3D val="0"/>
            <c:spPr>
              <a:noFill/>
              <a:ln w="28575">
                <a:solidFill>
                  <a:schemeClr val="accent1"/>
                </a:solidFill>
              </a:ln>
              <a:effectLst/>
            </c:spPr>
            <c:extLst>
              <c:ext xmlns:c16="http://schemas.microsoft.com/office/drawing/2014/chart" uri="{C3380CC4-5D6E-409C-BE32-E72D297353CC}">
                <c16:uniqueId val="{00000005-6435-4979-8DC9-573C819E0009}"/>
              </c:ext>
            </c:extLst>
          </c:dPt>
          <c:dPt>
            <c:idx val="5"/>
            <c:invertIfNegative val="0"/>
            <c:bubble3D val="0"/>
            <c:spPr>
              <a:noFill/>
              <a:ln w="28575">
                <a:solidFill>
                  <a:schemeClr val="accent1"/>
                </a:solidFill>
              </a:ln>
              <a:effectLst/>
            </c:spPr>
            <c:extLst>
              <c:ext xmlns:c16="http://schemas.microsoft.com/office/drawing/2014/chart" uri="{C3380CC4-5D6E-409C-BE32-E72D297353CC}">
                <c16:uniqueId val="{00000007-6435-4979-8DC9-573C819E0009}"/>
              </c:ext>
            </c:extLst>
          </c:dPt>
          <c:dPt>
            <c:idx val="6"/>
            <c:invertIfNegative val="0"/>
            <c:bubble3D val="0"/>
            <c:spPr>
              <a:noFill/>
              <a:ln w="28575">
                <a:solidFill>
                  <a:schemeClr val="accent1"/>
                </a:solidFill>
              </a:ln>
              <a:effectLst/>
            </c:spPr>
            <c:extLst>
              <c:ext xmlns:c16="http://schemas.microsoft.com/office/drawing/2014/chart" uri="{C3380CC4-5D6E-409C-BE32-E72D297353CC}">
                <c16:uniqueId val="{00000009-6435-4979-8DC9-573C819E0009}"/>
              </c:ext>
            </c:extLst>
          </c:dPt>
          <c:cat>
            <c:strRef>
              <c:f>Sheet1!$A$2:$A$8</c:f>
              <c:strCache>
                <c:ptCount val="7"/>
                <c:pt idx="0">
                  <c:v>类别 1</c:v>
                </c:pt>
                <c:pt idx="4">
                  <c:v>类别 2</c:v>
                </c:pt>
                <c:pt idx="5">
                  <c:v>类别 3</c:v>
                </c:pt>
                <c:pt idx="6">
                  <c:v>类别 4</c:v>
                </c:pt>
              </c:strCache>
            </c:strRef>
          </c:cat>
          <c:val>
            <c:numRef>
              <c:f>Sheet1!$B$2:$B$8</c:f>
              <c:numCache>
                <c:formatCode>General</c:formatCode>
                <c:ptCount val="7"/>
                <c:pt idx="0">
                  <c:v>5</c:v>
                </c:pt>
                <c:pt idx="1">
                  <c:v>5</c:v>
                </c:pt>
                <c:pt idx="2">
                  <c:v>5</c:v>
                </c:pt>
                <c:pt idx="3">
                  <c:v>5</c:v>
                </c:pt>
                <c:pt idx="4">
                  <c:v>5</c:v>
                </c:pt>
                <c:pt idx="5">
                  <c:v>5</c:v>
                </c:pt>
                <c:pt idx="6">
                  <c:v>5</c:v>
                </c:pt>
              </c:numCache>
            </c:numRef>
          </c:val>
          <c:extLst>
            <c:ext xmlns:c16="http://schemas.microsoft.com/office/drawing/2014/chart" uri="{C3380CC4-5D6E-409C-BE32-E72D297353CC}">
              <c16:uniqueId val="{0000000A-6435-4979-8DC9-573C819E0009}"/>
            </c:ext>
          </c:extLst>
        </c:ser>
        <c:ser>
          <c:idx val="1"/>
          <c:order val="1"/>
          <c:tx>
            <c:strRef>
              <c:f>Sheet1!$C$1</c:f>
              <c:strCache>
                <c:ptCount val="1"/>
                <c:pt idx="0">
                  <c:v>系列 2</c:v>
                </c:pt>
              </c:strCache>
            </c:strRef>
          </c:tx>
          <c:spPr>
            <a:solidFill>
              <a:schemeClr val="accent2"/>
            </a:solidFill>
            <a:ln>
              <a:noFill/>
            </a:ln>
            <a:effectLst/>
          </c:spPr>
          <c:invertIfNegative val="0"/>
          <c:dPt>
            <c:idx val="1"/>
            <c:invertIfNegative val="0"/>
            <c:bubble3D val="0"/>
            <c:spPr>
              <a:solidFill>
                <a:schemeClr val="accent2"/>
              </a:solidFill>
              <a:ln>
                <a:noFill/>
              </a:ln>
              <a:effectLst/>
            </c:spPr>
            <c:extLst>
              <c:ext xmlns:c16="http://schemas.microsoft.com/office/drawing/2014/chart" uri="{C3380CC4-5D6E-409C-BE32-E72D297353CC}">
                <c16:uniqueId val="{0000000C-6435-4979-8DC9-573C819E0009}"/>
              </c:ext>
            </c:extLst>
          </c:dPt>
          <c:dPt>
            <c:idx val="2"/>
            <c:invertIfNegative val="0"/>
            <c:bubble3D val="0"/>
            <c:spPr>
              <a:solidFill>
                <a:schemeClr val="accent2"/>
              </a:solidFill>
              <a:ln>
                <a:noFill/>
              </a:ln>
              <a:effectLst/>
            </c:spPr>
            <c:extLst>
              <c:ext xmlns:c16="http://schemas.microsoft.com/office/drawing/2014/chart" uri="{C3380CC4-5D6E-409C-BE32-E72D297353CC}">
                <c16:uniqueId val="{0000000E-6435-4979-8DC9-573C819E0009}"/>
              </c:ext>
            </c:extLst>
          </c:dPt>
          <c:dPt>
            <c:idx val="3"/>
            <c:invertIfNegative val="0"/>
            <c:bubble3D val="0"/>
            <c:spPr>
              <a:solidFill>
                <a:schemeClr val="accent2"/>
              </a:solidFill>
              <a:ln>
                <a:noFill/>
              </a:ln>
              <a:effectLst/>
            </c:spPr>
            <c:extLst>
              <c:ext xmlns:c16="http://schemas.microsoft.com/office/drawing/2014/chart" uri="{C3380CC4-5D6E-409C-BE32-E72D297353CC}">
                <c16:uniqueId val="{00000010-6435-4979-8DC9-573C819E0009}"/>
              </c:ext>
            </c:extLst>
          </c:dPt>
          <c:dPt>
            <c:idx val="5"/>
            <c:invertIfNegative val="0"/>
            <c:bubble3D val="0"/>
            <c:spPr>
              <a:solidFill>
                <a:schemeClr val="accent2"/>
              </a:solidFill>
              <a:ln>
                <a:noFill/>
              </a:ln>
              <a:effectLst/>
            </c:spPr>
            <c:extLst>
              <c:ext xmlns:c16="http://schemas.microsoft.com/office/drawing/2014/chart" uri="{C3380CC4-5D6E-409C-BE32-E72D297353CC}">
                <c16:uniqueId val="{00000012-6435-4979-8DC9-573C819E0009}"/>
              </c:ext>
            </c:extLst>
          </c:dPt>
          <c:dPt>
            <c:idx val="6"/>
            <c:invertIfNegative val="0"/>
            <c:bubble3D val="0"/>
            <c:spPr>
              <a:solidFill>
                <a:schemeClr val="accent2"/>
              </a:solidFill>
              <a:ln>
                <a:noFill/>
              </a:ln>
              <a:effectLst/>
            </c:spPr>
            <c:extLst>
              <c:ext xmlns:c16="http://schemas.microsoft.com/office/drawing/2014/chart" uri="{C3380CC4-5D6E-409C-BE32-E72D297353CC}">
                <c16:uniqueId val="{00000014-6435-4979-8DC9-573C819E0009}"/>
              </c:ext>
            </c:extLst>
          </c:dPt>
          <c:dLbls>
            <c:spPr>
              <a:noFill/>
              <a:ln>
                <a:noFill/>
              </a:ln>
              <a:effectLst/>
            </c:spPr>
            <c:txPr>
              <a:bodyPr rot="0" spcFirstLastPara="1" vertOverflow="ellipsis" vert="horz" wrap="square" anchor="ctr" anchorCtr="1"/>
              <a:lstStyle/>
              <a:p>
                <a:pPr>
                  <a:defRPr lang="zh-CN" sz="1195" b="0" i="0" u="none" strike="noStrike" kern="1200" baseline="0">
                    <a:solidFill>
                      <a:schemeClr val="tx1">
                        <a:lumMod val="75000"/>
                        <a:lumOff val="25000"/>
                      </a:schemeClr>
                    </a:solidFill>
                    <a:latin typeface="+mn-lt"/>
                    <a:ea typeface="+mn-ea"/>
                    <a:cs typeface="+mn-ea"/>
                    <a:sym typeface="+mn-lt"/>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类别 1</c:v>
                </c:pt>
                <c:pt idx="4">
                  <c:v>类别 2</c:v>
                </c:pt>
                <c:pt idx="5">
                  <c:v>类别 3</c:v>
                </c:pt>
                <c:pt idx="6">
                  <c:v>类别 4</c:v>
                </c:pt>
              </c:strCache>
            </c:strRef>
          </c:cat>
          <c:val>
            <c:numRef>
              <c:f>Sheet1!$C$2:$C$8</c:f>
              <c:numCache>
                <c:formatCode>General</c:formatCode>
                <c:ptCount val="7"/>
                <c:pt idx="0">
                  <c:v>2.4</c:v>
                </c:pt>
                <c:pt idx="1">
                  <c:v>1</c:v>
                </c:pt>
                <c:pt idx="2">
                  <c:v>2.5</c:v>
                </c:pt>
                <c:pt idx="3">
                  <c:v>3.9</c:v>
                </c:pt>
                <c:pt idx="4">
                  <c:v>4.4000000000000004</c:v>
                </c:pt>
                <c:pt idx="5">
                  <c:v>1.8</c:v>
                </c:pt>
                <c:pt idx="6">
                  <c:v>2.8</c:v>
                </c:pt>
              </c:numCache>
            </c:numRef>
          </c:val>
          <c:extLst>
            <c:ext xmlns:c16="http://schemas.microsoft.com/office/drawing/2014/chart" uri="{C3380CC4-5D6E-409C-BE32-E72D297353CC}">
              <c16:uniqueId val="{00000015-6435-4979-8DC9-573C819E0009}"/>
            </c:ext>
          </c:extLst>
        </c:ser>
        <c:dLbls>
          <c:showLegendKey val="0"/>
          <c:showVal val="0"/>
          <c:showCatName val="0"/>
          <c:showSerName val="0"/>
          <c:showPercent val="0"/>
          <c:showBubbleSize val="0"/>
        </c:dLbls>
        <c:gapWidth val="36"/>
        <c:overlap val="100"/>
        <c:axId val="439395240"/>
        <c:axId val="439395632"/>
      </c:barChart>
      <c:catAx>
        <c:axId val="439395240"/>
        <c:scaling>
          <c:orientation val="minMax"/>
        </c:scaling>
        <c:delete val="1"/>
        <c:axPos val="b"/>
        <c:numFmt formatCode="General" sourceLinked="1"/>
        <c:majorTickMark val="none"/>
        <c:minorTickMark val="none"/>
        <c:tickLblPos val="nextTo"/>
        <c:crossAx val="439395632"/>
        <c:crosses val="autoZero"/>
        <c:auto val="1"/>
        <c:lblAlgn val="ctr"/>
        <c:lblOffset val="100"/>
        <c:noMultiLvlLbl val="0"/>
      </c:catAx>
      <c:valAx>
        <c:axId val="439395632"/>
        <c:scaling>
          <c:orientation val="minMax"/>
          <c:max val="5"/>
        </c:scaling>
        <c:delete val="1"/>
        <c:axPos val="l"/>
        <c:numFmt formatCode="General" sourceLinked="1"/>
        <c:majorTickMark val="none"/>
        <c:minorTickMark val="none"/>
        <c:tickLblPos val="nextTo"/>
        <c:crossAx val="439395240"/>
        <c:crosses val="autoZero"/>
        <c:crossBetween val="between"/>
      </c:valAx>
      <c:spPr>
        <a:noFill/>
        <a:ln w="25400">
          <a:noFill/>
        </a:ln>
        <a:effectLst/>
      </c:spPr>
    </c:plotArea>
    <c:plotVisOnly val="1"/>
    <c:dispBlanksAs val="gap"/>
    <c:showDLblsOverMax val="0"/>
  </c:chart>
  <c:spPr>
    <a:noFill/>
    <a:ln>
      <a:noFill/>
    </a:ln>
    <a:effectLst/>
  </c:spPr>
  <c:txPr>
    <a:bodyPr/>
    <a:lstStyle/>
    <a:p>
      <a:pPr>
        <a:defRPr lang="zh-CN">
          <a:latin typeface="+mn-lt"/>
          <a:ea typeface="+mn-ea"/>
          <a:cs typeface="+mn-ea"/>
          <a:sym typeface="+mn-lt"/>
        </a:defRPr>
      </a:pPr>
      <a:endParaRPr lang="zh-CN"/>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系列 1</c:v>
                </c:pt>
              </c:strCache>
            </c:strRef>
          </c:tx>
          <c:spPr>
            <a:solidFill>
              <a:schemeClr val="accent2"/>
            </a:solidFill>
            <a:ln>
              <a:noFill/>
            </a:ln>
            <a:effectLst/>
          </c:spPr>
          <c:invertIfNegative val="0"/>
          <c:dPt>
            <c:idx val="0"/>
            <c:invertIfNegative val="0"/>
            <c:bubble3D val="0"/>
            <c:extLst>
              <c:ext xmlns:c16="http://schemas.microsoft.com/office/drawing/2014/chart" uri="{C3380CC4-5D6E-409C-BE32-E72D297353CC}">
                <c16:uniqueId val="{00000000-DF8C-439D-A32D-20529691D22A}"/>
              </c:ext>
            </c:extLst>
          </c:dPt>
          <c:dPt>
            <c:idx val="1"/>
            <c:invertIfNegative val="0"/>
            <c:bubble3D val="0"/>
            <c:extLst>
              <c:ext xmlns:c16="http://schemas.microsoft.com/office/drawing/2014/chart" uri="{C3380CC4-5D6E-409C-BE32-E72D297353CC}">
                <c16:uniqueId val="{00000001-DF8C-439D-A32D-20529691D22A}"/>
              </c:ext>
            </c:extLst>
          </c:dPt>
          <c:dPt>
            <c:idx val="2"/>
            <c:invertIfNegative val="0"/>
            <c:bubble3D val="0"/>
            <c:extLst>
              <c:ext xmlns:c16="http://schemas.microsoft.com/office/drawing/2014/chart" uri="{C3380CC4-5D6E-409C-BE32-E72D297353CC}">
                <c16:uniqueId val="{00000002-DF8C-439D-A32D-20529691D22A}"/>
              </c:ext>
            </c:extLst>
          </c:dPt>
          <c:dPt>
            <c:idx val="3"/>
            <c:invertIfNegative val="0"/>
            <c:bubble3D val="0"/>
            <c:extLst>
              <c:ext xmlns:c16="http://schemas.microsoft.com/office/drawing/2014/chart" uri="{C3380CC4-5D6E-409C-BE32-E72D297353CC}">
                <c16:uniqueId val="{00000003-DF8C-439D-A32D-20529691D22A}"/>
              </c:ext>
            </c:extLst>
          </c:dPt>
          <c:cat>
            <c:strRef>
              <c:f>Sheet1!$A$2:$A$5</c:f>
              <c:strCache>
                <c:ptCount val="4"/>
                <c:pt idx="0">
                  <c:v>类别 1</c:v>
                </c:pt>
                <c:pt idx="1">
                  <c:v>类别 2</c:v>
                </c:pt>
                <c:pt idx="2">
                  <c:v>类别 3</c:v>
                </c:pt>
                <c:pt idx="3">
                  <c:v>类别 4</c:v>
                </c:pt>
              </c:strCache>
            </c:strRef>
          </c:cat>
          <c:val>
            <c:numRef>
              <c:f>Sheet1!$B$2:$B$5</c:f>
              <c:numCache>
                <c:formatCode>0.00%</c:formatCode>
                <c:ptCount val="4"/>
                <c:pt idx="0">
                  <c:v>0.75</c:v>
                </c:pt>
                <c:pt idx="1">
                  <c:v>0.25</c:v>
                </c:pt>
                <c:pt idx="2">
                  <c:v>1</c:v>
                </c:pt>
                <c:pt idx="3">
                  <c:v>0.8</c:v>
                </c:pt>
              </c:numCache>
            </c:numRef>
          </c:val>
          <c:extLst>
            <c:ext xmlns:c16="http://schemas.microsoft.com/office/drawing/2014/chart" uri="{C3380CC4-5D6E-409C-BE32-E72D297353CC}">
              <c16:uniqueId val="{00000004-DF8C-439D-A32D-20529691D22A}"/>
            </c:ext>
          </c:extLst>
        </c:ser>
        <c:dLbls>
          <c:showLegendKey val="0"/>
          <c:showVal val="0"/>
          <c:showCatName val="0"/>
          <c:showSerName val="0"/>
          <c:showPercent val="0"/>
          <c:showBubbleSize val="0"/>
        </c:dLbls>
        <c:gapWidth val="66"/>
        <c:overlap val="-27"/>
        <c:axId val="439396808"/>
        <c:axId val="439397200"/>
      </c:barChart>
      <c:catAx>
        <c:axId val="439396808"/>
        <c:scaling>
          <c:orientation val="minMax"/>
        </c:scaling>
        <c:delete val="1"/>
        <c:axPos val="b"/>
        <c:numFmt formatCode="General" sourceLinked="1"/>
        <c:majorTickMark val="none"/>
        <c:minorTickMark val="none"/>
        <c:tickLblPos val="nextTo"/>
        <c:crossAx val="439397200"/>
        <c:crosses val="autoZero"/>
        <c:auto val="1"/>
        <c:lblAlgn val="ctr"/>
        <c:lblOffset val="100"/>
        <c:noMultiLvlLbl val="0"/>
      </c:catAx>
      <c:valAx>
        <c:axId val="439397200"/>
        <c:scaling>
          <c:orientation val="minMax"/>
        </c:scaling>
        <c:delete val="1"/>
        <c:axPos val="l"/>
        <c:numFmt formatCode="0.00%" sourceLinked="1"/>
        <c:majorTickMark val="none"/>
        <c:minorTickMark val="none"/>
        <c:tickLblPos val="nextTo"/>
        <c:crossAx val="439396808"/>
        <c:crosses val="autoZero"/>
        <c:crossBetween val="between"/>
      </c:valAx>
      <c:spPr>
        <a:noFill/>
        <a:ln>
          <a:noFill/>
        </a:ln>
        <a:effectLst/>
      </c:spPr>
    </c:plotArea>
    <c:plotVisOnly val="1"/>
    <c:dispBlanksAs val="gap"/>
    <c:showDLblsOverMax val="0"/>
  </c:chart>
  <c:spPr>
    <a:noFill/>
    <a:ln>
      <a:noFill/>
    </a:ln>
    <a:effectLst/>
  </c:spPr>
  <c:txPr>
    <a:bodyPr/>
    <a:lstStyle/>
    <a:p>
      <a:pPr>
        <a:defRPr lang="zh-CN">
          <a:latin typeface="+mn-lt"/>
          <a:ea typeface="+mn-ea"/>
          <a:cs typeface="+mn-ea"/>
          <a:sym typeface="+mn-lt"/>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5"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5"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69">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alpha val="75000"/>
        </a:schemeClr>
      </a:solidFill>
    </cs:spPr>
  </cs:dataPoint>
  <cs:dataPoint3D>
    <cs:lnRef idx="0"/>
    <cs:fillRef idx="1">
      <cs:styleClr val="auto"/>
    </cs:fillRef>
    <cs:effectRef idx="0"/>
    <cs:fontRef idx="minor">
      <a:schemeClr val="tx1"/>
    </cs:fontRef>
    <cs:spPr>
      <a:solidFill>
        <a:schemeClr val="phClr">
          <a:alpha val="75000"/>
        </a:schemeClr>
      </a:solidFill>
    </cs:spPr>
  </cs:dataPoint3D>
  <cs:dataPointLine>
    <cs:lnRef idx="0">
      <cs:styleClr val="auto"/>
    </cs:lnRef>
    <cs:fillRef idx="1"/>
    <cs:effectRef idx="0"/>
    <cs:fontRef idx="minor">
      <a:schemeClr val="tx1"/>
    </cs:fontRef>
    <cs:spPr>
      <a:ln w="19050" cap="rnd">
        <a:solidFill>
          <a:schemeClr val="phClr">
            <a:alpha val="50000"/>
          </a:scheme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15">
  <cs:axisTitle>
    <cs:lnRef idx="0"/>
    <cs:fillRef idx="0"/>
    <cs:effectRef idx="0"/>
    <cs:fontRef idx="minor">
      <a:schemeClr val="tx1">
        <a:lumMod val="65000"/>
        <a:lumOff val="35000"/>
      </a:schemeClr>
    </cs:fontRef>
    <cs:defRPr sz="1195" kern="1200" cap="all"/>
  </cs:axisTitle>
  <cs:categoryAxis>
    <cs:lnRef idx="0"/>
    <cs:fillRef idx="0"/>
    <cs:effectRef idx="0"/>
    <cs:fontRef idx="minor">
      <a:schemeClr val="tx1">
        <a:lumMod val="65000"/>
        <a:lumOff val="35000"/>
      </a:schemeClr>
    </cs:fontRef>
    <cs:spPr>
      <a:ln w="15875" cap="flat" cmpd="sng" algn="ctr">
        <a:solidFill>
          <a:schemeClr val="tx1">
            <a:lumMod val="25000"/>
            <a:lumOff val="75000"/>
          </a:schemeClr>
        </a:solidFill>
        <a:round/>
      </a:ln>
    </cs:spPr>
    <cs:defRPr sz="1195" kern="1200" cap="none" spc="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5"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bg1"/>
    </cs:fontRef>
    <cs:spPr>
      <a:solidFill>
        <a:schemeClr val="tx1">
          <a:lumMod val="50000"/>
          <a:lumOff val="50000"/>
        </a:schemeClr>
      </a:solidFill>
    </cs:spPr>
    <cs:defRPr sz="1195"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70000"/>
        </a:schemeClr>
      </a:solidFill>
    </cs:spPr>
  </cs:dataPoint>
  <cs:dataPoint3D>
    <cs:lnRef idx="0"/>
    <cs:fillRef idx="0">
      <cs:styleClr val="auto"/>
    </cs:fillRef>
    <cs:effectRef idx="0"/>
    <cs:fontRef idx="minor">
      <a:schemeClr val="dk1"/>
    </cs:fontRef>
    <cs:spPr>
      <a:solidFill>
        <a:schemeClr val="phClr">
          <a:alpha val="70000"/>
        </a:schemeClr>
      </a:solidFill>
    </cs:spPr>
  </cs:dataPoint3D>
  <cs:dataPointLine>
    <cs:lnRef idx="0">
      <cs:styleClr val="auto"/>
    </cs:lnRef>
    <cs:fillRef idx="0"/>
    <cs:effectRef idx="0"/>
    <cs:fontRef idx="minor">
      <a:schemeClr val="dk1"/>
    </cs:fontRef>
    <cs:spPr>
      <a:ln w="28575" cap="rnd">
        <a:solidFill>
          <a:schemeClr val="phClr">
            <a:alpha val="70000"/>
          </a:schemeClr>
        </a:solidFill>
        <a:round/>
      </a:ln>
    </cs:spPr>
  </cs:dataPointLine>
  <cs:dataPointMarker>
    <cs:lnRef idx="0"/>
    <cs:fillRef idx="0">
      <cs:styleClr val="auto"/>
    </cs:fillRef>
    <cs:effectRef idx="0"/>
    <cs:fontRef idx="minor">
      <a:schemeClr val="dk1"/>
    </cs:fontRef>
    <cs:spPr>
      <a:solidFill>
        <a:schemeClr val="phClr">
          <a:alpha val="70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5"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5000"/>
            <a:lumOff val="9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5" kern="1200" baseline="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2130" b="0" i="0" kern="1200" cap="none" spc="50" normalizeH="0" baseline="0"/>
  </cs:title>
  <cs:trendline>
    <cs:lnRef idx="0">
      <cs:styleClr val="auto"/>
    </cs:lnRef>
    <cs:fillRef idx="0"/>
    <cs:effectRef idx="0"/>
    <cs:fontRef idx="minor">
      <a:schemeClr val="dk1"/>
    </cs:fontRef>
    <cs:spPr>
      <a:ln w="15875" cap="rnd">
        <a:solidFill>
          <a:schemeClr val="phClr"/>
        </a:solidFill>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1195" kern="1200" spc="20" baseline="0"/>
  </cs:valueAxis>
  <cs:wall>
    <cs:lnRef idx="0"/>
    <cs:fillRef idx="0"/>
    <cs:effectRef idx="0"/>
    <cs:fontRef idx="minor">
      <a:schemeClr val="dk1"/>
    </cs:fontRef>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5"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5"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5"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5"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69E29FD-5CB0-43B2-8DE4-7A81EECF5A0B}" type="datetimeFigureOut">
              <a:rPr lang="zh-CN" altLang="en-US" smtClean="0"/>
              <a:t>2019/4/6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2A2CAD8-F91A-409A-B778-AA74111763F6}" type="slidenum">
              <a:rPr lang="zh-CN" altLang="en-US" smtClean="0"/>
              <a:t>‹#›</a:t>
            </a:fld>
            <a:endParaRPr lang="zh-CN" altLang="en-US"/>
          </a:p>
        </p:txBody>
      </p:sp>
    </p:spTree>
    <p:extLst>
      <p:ext uri="{BB962C8B-B14F-4D97-AF65-F5344CB8AC3E}">
        <p14:creationId xmlns:p14="http://schemas.microsoft.com/office/powerpoint/2010/main" val="35440312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686050" y="514350"/>
            <a:ext cx="4573588" cy="257175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dirty="0"/>
              <a:t>My First Template</a:t>
            </a:r>
          </a:p>
        </p:txBody>
      </p:sp>
    </p:spTree>
    <p:extLst>
      <p:ext uri="{BB962C8B-B14F-4D97-AF65-F5344CB8AC3E}">
        <p14:creationId xmlns:p14="http://schemas.microsoft.com/office/powerpoint/2010/main" val="37084940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1D5E53-1996-4A18-8378-BCF5C8046DA1}" type="slidenum">
              <a:rPr lang="zh-CN" altLang="en-US" smtClean="0"/>
              <a:t>10</a:t>
            </a:fld>
            <a:endParaRPr lang="zh-CN" altLang="en-US"/>
          </a:p>
        </p:txBody>
      </p:sp>
    </p:spTree>
    <p:extLst>
      <p:ext uri="{BB962C8B-B14F-4D97-AF65-F5344CB8AC3E}">
        <p14:creationId xmlns:p14="http://schemas.microsoft.com/office/powerpoint/2010/main" val="15364292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页眉占位符 3"/>
          <p:cNvSpPr>
            <a:spLocks noGrp="1"/>
          </p:cNvSpPr>
          <p:nvPr>
            <p:ph type="hdr" sz="quarter" idx="10"/>
          </p:nvPr>
        </p:nvSpPr>
        <p:spPr/>
        <p:txBody>
          <a:bodyPr/>
          <a:lstStyle/>
          <a:p>
            <a:r>
              <a:rPr lang="en-US"/>
              <a:t>My First Template</a:t>
            </a:r>
            <a:endParaRPr lang="en-US" dirty="0"/>
          </a:p>
        </p:txBody>
      </p:sp>
    </p:spTree>
    <p:extLst>
      <p:ext uri="{BB962C8B-B14F-4D97-AF65-F5344CB8AC3E}">
        <p14:creationId xmlns:p14="http://schemas.microsoft.com/office/powerpoint/2010/main" val="3084821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52A2EFB-6695-429B-89A6-63679E002AAD}" type="slidenum">
              <a:rPr lang="zh-CN" altLang="en-US" smtClean="0"/>
              <a:t>12</a:t>
            </a:fld>
            <a:endParaRPr lang="zh-CN" altLang="en-US"/>
          </a:p>
        </p:txBody>
      </p:sp>
    </p:spTree>
    <p:extLst>
      <p:ext uri="{BB962C8B-B14F-4D97-AF65-F5344CB8AC3E}">
        <p14:creationId xmlns:p14="http://schemas.microsoft.com/office/powerpoint/2010/main" val="8837671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52A2EFB-6695-429B-89A6-63679E002AAD}" type="slidenum">
              <a:rPr lang="zh-CN" altLang="en-US" smtClean="0"/>
              <a:t>13</a:t>
            </a:fld>
            <a:endParaRPr lang="zh-CN" altLang="en-US"/>
          </a:p>
        </p:txBody>
      </p:sp>
    </p:spTree>
    <p:extLst>
      <p:ext uri="{BB962C8B-B14F-4D97-AF65-F5344CB8AC3E}">
        <p14:creationId xmlns:p14="http://schemas.microsoft.com/office/powerpoint/2010/main" val="4591344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52A2EFB-6695-429B-89A6-63679E002AAD}" type="slidenum">
              <a:rPr lang="zh-CN" altLang="en-US" smtClean="0"/>
              <a:t>14</a:t>
            </a:fld>
            <a:endParaRPr lang="zh-CN" altLang="en-US"/>
          </a:p>
        </p:txBody>
      </p:sp>
    </p:spTree>
    <p:extLst>
      <p:ext uri="{BB962C8B-B14F-4D97-AF65-F5344CB8AC3E}">
        <p14:creationId xmlns:p14="http://schemas.microsoft.com/office/powerpoint/2010/main" val="13854339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1D5E53-1996-4A18-8378-BCF5C8046DA1}" type="slidenum">
              <a:rPr lang="zh-CN" altLang="en-US" smtClean="0"/>
              <a:t>15</a:t>
            </a:fld>
            <a:endParaRPr lang="zh-CN" altLang="en-US"/>
          </a:p>
        </p:txBody>
      </p:sp>
    </p:spTree>
    <p:extLst>
      <p:ext uri="{BB962C8B-B14F-4D97-AF65-F5344CB8AC3E}">
        <p14:creationId xmlns:p14="http://schemas.microsoft.com/office/powerpoint/2010/main" val="16265423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54AC835-1C1B-463F-88A7-73FBAF070823}" type="slidenum">
              <a:rPr lang="zh-CN" altLang="en-US" smtClean="0"/>
              <a:t>16</a:t>
            </a:fld>
            <a:endParaRPr lang="zh-CN" altLang="en-US"/>
          </a:p>
        </p:txBody>
      </p:sp>
    </p:spTree>
    <p:extLst>
      <p:ext uri="{BB962C8B-B14F-4D97-AF65-F5344CB8AC3E}">
        <p14:creationId xmlns:p14="http://schemas.microsoft.com/office/powerpoint/2010/main" val="6716409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54AC835-1C1B-463F-88A7-73FBAF070823}" type="slidenum">
              <a:rPr lang="zh-CN" altLang="en-US" smtClean="0"/>
              <a:t>17</a:t>
            </a:fld>
            <a:endParaRPr lang="zh-CN" altLang="en-US"/>
          </a:p>
        </p:txBody>
      </p:sp>
    </p:spTree>
    <p:extLst>
      <p:ext uri="{BB962C8B-B14F-4D97-AF65-F5344CB8AC3E}">
        <p14:creationId xmlns:p14="http://schemas.microsoft.com/office/powerpoint/2010/main" val="15996486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54AC835-1C1B-463F-88A7-73FBAF070823}" type="slidenum">
              <a:rPr lang="zh-CN" altLang="en-US" smtClean="0"/>
              <a:t>18</a:t>
            </a:fld>
            <a:endParaRPr lang="zh-CN" altLang="en-US"/>
          </a:p>
        </p:txBody>
      </p:sp>
    </p:spTree>
    <p:extLst>
      <p:ext uri="{BB962C8B-B14F-4D97-AF65-F5344CB8AC3E}">
        <p14:creationId xmlns:p14="http://schemas.microsoft.com/office/powerpoint/2010/main" val="28658458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26B02EC-97C0-4E19-AA45-E904FCC1D11E}"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629667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52A2EFB-6695-429B-89A6-63679E002AAD}" type="slidenum">
              <a:rPr lang="zh-CN" altLang="en-US" smtClean="0"/>
              <a:t>2</a:t>
            </a:fld>
            <a:endParaRPr lang="zh-CN" altLang="en-US"/>
          </a:p>
        </p:txBody>
      </p:sp>
    </p:spTree>
    <p:extLst>
      <p:ext uri="{BB962C8B-B14F-4D97-AF65-F5344CB8AC3E}">
        <p14:creationId xmlns:p14="http://schemas.microsoft.com/office/powerpoint/2010/main" val="37662406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26B02EC-97C0-4E19-AA45-E904FCC1D11E}"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2149578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26B02EC-97C0-4E19-AA45-E904FCC1D11E}"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450341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26B02EC-97C0-4E19-AA45-E904FCC1D11E}"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6104329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26B02EC-97C0-4E19-AA45-E904FCC1D11E}"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2570293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26B02EC-97C0-4E19-AA45-E904FCC1D11E}"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6156704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5E5B46D-C0D5-427F-A599-A8625B7BEFA1}" type="slidenum">
              <a:rPr lang="zh-CN" altLang="en-US" smtClean="0"/>
              <a:t>25</a:t>
            </a:fld>
            <a:endParaRPr lang="zh-CN" altLang="en-US"/>
          </a:p>
        </p:txBody>
      </p:sp>
    </p:spTree>
    <p:extLst>
      <p:ext uri="{BB962C8B-B14F-4D97-AF65-F5344CB8AC3E}">
        <p14:creationId xmlns:p14="http://schemas.microsoft.com/office/powerpoint/2010/main" val="14134670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52A2EFB-6695-429B-89A6-63679E002AAD}" type="slidenum">
              <a:rPr lang="zh-CN" altLang="en-US" smtClean="0"/>
              <a:t>3</a:t>
            </a:fld>
            <a:endParaRPr lang="zh-CN" altLang="en-US"/>
          </a:p>
        </p:txBody>
      </p:sp>
    </p:spTree>
    <p:extLst>
      <p:ext uri="{BB962C8B-B14F-4D97-AF65-F5344CB8AC3E}">
        <p14:creationId xmlns:p14="http://schemas.microsoft.com/office/powerpoint/2010/main" val="20265540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52A2EFB-6695-429B-89A6-63679E002AAD}" type="slidenum">
              <a:rPr lang="zh-CN" altLang="en-US" smtClean="0"/>
              <a:t>4</a:t>
            </a:fld>
            <a:endParaRPr lang="zh-CN" altLang="en-US"/>
          </a:p>
        </p:txBody>
      </p:sp>
    </p:spTree>
    <p:extLst>
      <p:ext uri="{BB962C8B-B14F-4D97-AF65-F5344CB8AC3E}">
        <p14:creationId xmlns:p14="http://schemas.microsoft.com/office/powerpoint/2010/main" val="18419647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52A2EFB-6695-429B-89A6-63679E002AAD}" type="slidenum">
              <a:rPr lang="zh-CN" altLang="en-US" smtClean="0"/>
              <a:t>5</a:t>
            </a:fld>
            <a:endParaRPr lang="zh-CN" altLang="en-US"/>
          </a:p>
        </p:txBody>
      </p:sp>
    </p:spTree>
    <p:extLst>
      <p:ext uri="{BB962C8B-B14F-4D97-AF65-F5344CB8AC3E}">
        <p14:creationId xmlns:p14="http://schemas.microsoft.com/office/powerpoint/2010/main" val="7092442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52A2EFB-6695-429B-89A6-63679E002AAD}" type="slidenum">
              <a:rPr lang="zh-CN" altLang="en-US" smtClean="0"/>
              <a:t>6</a:t>
            </a:fld>
            <a:endParaRPr lang="zh-CN" altLang="en-US"/>
          </a:p>
        </p:txBody>
      </p:sp>
    </p:spTree>
    <p:extLst>
      <p:ext uri="{BB962C8B-B14F-4D97-AF65-F5344CB8AC3E}">
        <p14:creationId xmlns:p14="http://schemas.microsoft.com/office/powerpoint/2010/main" val="26050399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52A2EFB-6695-429B-89A6-63679E002AAD}" type="slidenum">
              <a:rPr lang="zh-CN" altLang="en-US" smtClean="0"/>
              <a:t>7</a:t>
            </a:fld>
            <a:endParaRPr lang="zh-CN" altLang="en-US"/>
          </a:p>
        </p:txBody>
      </p:sp>
    </p:spTree>
    <p:extLst>
      <p:ext uri="{BB962C8B-B14F-4D97-AF65-F5344CB8AC3E}">
        <p14:creationId xmlns:p14="http://schemas.microsoft.com/office/powerpoint/2010/main" val="15256250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52A2EFB-6695-429B-89A6-63679E002AAD}" type="slidenum">
              <a:rPr lang="zh-CN" altLang="en-US" smtClean="0"/>
              <a:t>8</a:t>
            </a:fld>
            <a:endParaRPr lang="zh-CN" altLang="en-US"/>
          </a:p>
        </p:txBody>
      </p:sp>
    </p:spTree>
    <p:extLst>
      <p:ext uri="{BB962C8B-B14F-4D97-AF65-F5344CB8AC3E}">
        <p14:creationId xmlns:p14="http://schemas.microsoft.com/office/powerpoint/2010/main" val="27813716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d-ID"/>
          </a:p>
        </p:txBody>
      </p:sp>
      <p:sp>
        <p:nvSpPr>
          <p:cNvPr id="4" name="Slide Number Placeholder 3"/>
          <p:cNvSpPr>
            <a:spLocks noGrp="1"/>
          </p:cNvSpPr>
          <p:nvPr>
            <p:ph type="sldNum" sz="quarter" idx="10"/>
          </p:nvPr>
        </p:nvSpPr>
        <p:spPr/>
        <p:txBody>
          <a:bodyPr/>
          <a:lstStyle/>
          <a:p>
            <a:fld id="{4DDAD74B-4254-4A15-B920-236F271C9A39}" type="slidenum">
              <a:rPr lang="id-ID" smtClean="0"/>
              <a:t>9</a:t>
            </a:fld>
            <a:endParaRPr lang="id-ID"/>
          </a:p>
        </p:txBody>
      </p:sp>
    </p:spTree>
    <p:extLst>
      <p:ext uri="{BB962C8B-B14F-4D97-AF65-F5344CB8AC3E}">
        <p14:creationId xmlns:p14="http://schemas.microsoft.com/office/powerpoint/2010/main" val="37501257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9E6307-B339-4BB6-917D-3C23473274C6}"/>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2072071-EDC3-4497-9CF5-D380D82635D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60F51E2-6110-42B6-AD1C-2A061E700915}"/>
              </a:ext>
            </a:extLst>
          </p:cNvPr>
          <p:cNvSpPr>
            <a:spLocks noGrp="1"/>
          </p:cNvSpPr>
          <p:nvPr>
            <p:ph type="dt" sz="half" idx="10"/>
          </p:nvPr>
        </p:nvSpPr>
        <p:spPr/>
        <p:txBody>
          <a:bodyPr/>
          <a:lstStyle/>
          <a:p>
            <a:fld id="{851456EF-EDA7-466D-90A9-97D47B7037CB}" type="datetimeFigureOut">
              <a:rPr lang="zh-CN" altLang="en-US" smtClean="0"/>
              <a:t>2019/4/6</a:t>
            </a:fld>
            <a:endParaRPr lang="zh-CN" altLang="en-US"/>
          </a:p>
        </p:txBody>
      </p:sp>
      <p:sp>
        <p:nvSpPr>
          <p:cNvPr id="5" name="页脚占位符 4">
            <a:extLst>
              <a:ext uri="{FF2B5EF4-FFF2-40B4-BE49-F238E27FC236}">
                <a16:creationId xmlns:a16="http://schemas.microsoft.com/office/drawing/2014/main" id="{0FB077BF-E70D-46F2-806A-019D5E9D853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190F3DE-A7B7-4C33-862E-179405C3ACF5}"/>
              </a:ext>
            </a:extLst>
          </p:cNvPr>
          <p:cNvSpPr>
            <a:spLocks noGrp="1"/>
          </p:cNvSpPr>
          <p:nvPr>
            <p:ph type="sldNum" sz="quarter" idx="12"/>
          </p:nvPr>
        </p:nvSpPr>
        <p:spPr/>
        <p:txBody>
          <a:bodyPr/>
          <a:lstStyle/>
          <a:p>
            <a:fld id="{1A7D73ED-7EBB-4E11-B60B-79773C5177D3}" type="slidenum">
              <a:rPr lang="zh-CN" altLang="en-US" smtClean="0"/>
              <a:t>‹#›</a:t>
            </a:fld>
            <a:endParaRPr lang="zh-CN" altLang="en-US"/>
          </a:p>
        </p:txBody>
      </p:sp>
    </p:spTree>
    <p:extLst>
      <p:ext uri="{BB962C8B-B14F-4D97-AF65-F5344CB8AC3E}">
        <p14:creationId xmlns:p14="http://schemas.microsoft.com/office/powerpoint/2010/main" val="22538117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DF56CA-60B2-41D2-9BC1-9F491180B7C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D036413-0D1F-49C6-ABC3-E88B00AA9D19}"/>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990967AC-5B2E-4CE5-B02B-28F41E919F81}"/>
              </a:ext>
            </a:extLst>
          </p:cNvPr>
          <p:cNvSpPr>
            <a:spLocks noGrp="1"/>
          </p:cNvSpPr>
          <p:nvPr>
            <p:ph type="dt" sz="half" idx="10"/>
          </p:nvPr>
        </p:nvSpPr>
        <p:spPr/>
        <p:txBody>
          <a:bodyPr/>
          <a:lstStyle/>
          <a:p>
            <a:fld id="{851456EF-EDA7-466D-90A9-97D47B7037CB}" type="datetimeFigureOut">
              <a:rPr lang="zh-CN" altLang="en-US" smtClean="0"/>
              <a:t>2019/4/6</a:t>
            </a:fld>
            <a:endParaRPr lang="zh-CN" altLang="en-US"/>
          </a:p>
        </p:txBody>
      </p:sp>
      <p:sp>
        <p:nvSpPr>
          <p:cNvPr id="5" name="页脚占位符 4">
            <a:extLst>
              <a:ext uri="{FF2B5EF4-FFF2-40B4-BE49-F238E27FC236}">
                <a16:creationId xmlns:a16="http://schemas.microsoft.com/office/drawing/2014/main" id="{8E7432D6-B28E-4415-90A8-1491910D2A2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FD1B169-DE41-4C59-B264-6376E14F05E3}"/>
              </a:ext>
            </a:extLst>
          </p:cNvPr>
          <p:cNvSpPr>
            <a:spLocks noGrp="1"/>
          </p:cNvSpPr>
          <p:nvPr>
            <p:ph type="sldNum" sz="quarter" idx="12"/>
          </p:nvPr>
        </p:nvSpPr>
        <p:spPr/>
        <p:txBody>
          <a:bodyPr/>
          <a:lstStyle/>
          <a:p>
            <a:fld id="{1A7D73ED-7EBB-4E11-B60B-79773C5177D3}" type="slidenum">
              <a:rPr lang="zh-CN" altLang="en-US" smtClean="0"/>
              <a:t>‹#›</a:t>
            </a:fld>
            <a:endParaRPr lang="zh-CN" altLang="en-US"/>
          </a:p>
        </p:txBody>
      </p:sp>
    </p:spTree>
    <p:extLst>
      <p:ext uri="{BB962C8B-B14F-4D97-AF65-F5344CB8AC3E}">
        <p14:creationId xmlns:p14="http://schemas.microsoft.com/office/powerpoint/2010/main" val="25967251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F2B3E7E-5BF0-4A59-8E75-85A611782CBE}"/>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194D29-58BB-4975-B376-EF1A5BC29E8C}"/>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F808C711-39DA-4EF0-8F62-5B958554AD34}"/>
              </a:ext>
            </a:extLst>
          </p:cNvPr>
          <p:cNvSpPr>
            <a:spLocks noGrp="1"/>
          </p:cNvSpPr>
          <p:nvPr>
            <p:ph type="dt" sz="half" idx="10"/>
          </p:nvPr>
        </p:nvSpPr>
        <p:spPr/>
        <p:txBody>
          <a:bodyPr/>
          <a:lstStyle/>
          <a:p>
            <a:fld id="{851456EF-EDA7-466D-90A9-97D47B7037CB}" type="datetimeFigureOut">
              <a:rPr lang="zh-CN" altLang="en-US" smtClean="0"/>
              <a:t>2019/4/6</a:t>
            </a:fld>
            <a:endParaRPr lang="zh-CN" altLang="en-US"/>
          </a:p>
        </p:txBody>
      </p:sp>
      <p:sp>
        <p:nvSpPr>
          <p:cNvPr id="5" name="页脚占位符 4">
            <a:extLst>
              <a:ext uri="{FF2B5EF4-FFF2-40B4-BE49-F238E27FC236}">
                <a16:creationId xmlns:a16="http://schemas.microsoft.com/office/drawing/2014/main" id="{E334A974-65FE-4464-B01A-02E8F7EFEA5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5120632-8296-4676-AD40-600AE63B59EE}"/>
              </a:ext>
            </a:extLst>
          </p:cNvPr>
          <p:cNvSpPr>
            <a:spLocks noGrp="1"/>
          </p:cNvSpPr>
          <p:nvPr>
            <p:ph type="sldNum" sz="quarter" idx="12"/>
          </p:nvPr>
        </p:nvSpPr>
        <p:spPr/>
        <p:txBody>
          <a:bodyPr/>
          <a:lstStyle/>
          <a:p>
            <a:fld id="{1A7D73ED-7EBB-4E11-B60B-79773C5177D3}" type="slidenum">
              <a:rPr lang="zh-CN" altLang="en-US" smtClean="0"/>
              <a:t>‹#›</a:t>
            </a:fld>
            <a:endParaRPr lang="zh-CN" altLang="en-US"/>
          </a:p>
        </p:txBody>
      </p:sp>
    </p:spTree>
    <p:extLst>
      <p:ext uri="{BB962C8B-B14F-4D97-AF65-F5344CB8AC3E}">
        <p14:creationId xmlns:p14="http://schemas.microsoft.com/office/powerpoint/2010/main" val="188538881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Main Title+ SubTitle+Numb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61811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EF77EB-7B1C-4797-B807-1B765A21622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7EB334-C061-42FA-A5AE-07BFA35371E8}"/>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1147535A-CA5C-4FEB-8741-595DAEBF8813}"/>
              </a:ext>
            </a:extLst>
          </p:cNvPr>
          <p:cNvSpPr>
            <a:spLocks noGrp="1"/>
          </p:cNvSpPr>
          <p:nvPr>
            <p:ph type="dt" sz="half" idx="10"/>
          </p:nvPr>
        </p:nvSpPr>
        <p:spPr/>
        <p:txBody>
          <a:bodyPr/>
          <a:lstStyle/>
          <a:p>
            <a:fld id="{851456EF-EDA7-466D-90A9-97D47B7037CB}" type="datetimeFigureOut">
              <a:rPr lang="zh-CN" altLang="en-US" smtClean="0"/>
              <a:t>2019/4/6</a:t>
            </a:fld>
            <a:endParaRPr lang="zh-CN" altLang="en-US"/>
          </a:p>
        </p:txBody>
      </p:sp>
      <p:sp>
        <p:nvSpPr>
          <p:cNvPr id="5" name="页脚占位符 4">
            <a:extLst>
              <a:ext uri="{FF2B5EF4-FFF2-40B4-BE49-F238E27FC236}">
                <a16:creationId xmlns:a16="http://schemas.microsoft.com/office/drawing/2014/main" id="{0E5168A3-DC42-4431-B2A4-33DDF8F9422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28EB0B5-8941-4C75-B707-5940D44EDB0D}"/>
              </a:ext>
            </a:extLst>
          </p:cNvPr>
          <p:cNvSpPr>
            <a:spLocks noGrp="1"/>
          </p:cNvSpPr>
          <p:nvPr>
            <p:ph type="sldNum" sz="quarter" idx="12"/>
          </p:nvPr>
        </p:nvSpPr>
        <p:spPr/>
        <p:txBody>
          <a:bodyPr/>
          <a:lstStyle/>
          <a:p>
            <a:fld id="{1A7D73ED-7EBB-4E11-B60B-79773C5177D3}" type="slidenum">
              <a:rPr lang="zh-CN" altLang="en-US" smtClean="0"/>
              <a:t>‹#›</a:t>
            </a:fld>
            <a:endParaRPr lang="zh-CN" altLang="en-US"/>
          </a:p>
        </p:txBody>
      </p:sp>
    </p:spTree>
    <p:extLst>
      <p:ext uri="{BB962C8B-B14F-4D97-AF65-F5344CB8AC3E}">
        <p14:creationId xmlns:p14="http://schemas.microsoft.com/office/powerpoint/2010/main" val="16745463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05127F-20D8-4068-878F-48890575BF37}"/>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B98F518-0D22-4132-8C68-ED1D54680E2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6A1F2D2F-B897-46FD-A83C-A03ED06B7A11}"/>
              </a:ext>
            </a:extLst>
          </p:cNvPr>
          <p:cNvSpPr>
            <a:spLocks noGrp="1"/>
          </p:cNvSpPr>
          <p:nvPr>
            <p:ph type="dt" sz="half" idx="10"/>
          </p:nvPr>
        </p:nvSpPr>
        <p:spPr/>
        <p:txBody>
          <a:bodyPr/>
          <a:lstStyle/>
          <a:p>
            <a:fld id="{851456EF-EDA7-466D-90A9-97D47B7037CB}" type="datetimeFigureOut">
              <a:rPr lang="zh-CN" altLang="en-US" smtClean="0"/>
              <a:t>2019/4/6</a:t>
            </a:fld>
            <a:endParaRPr lang="zh-CN" altLang="en-US"/>
          </a:p>
        </p:txBody>
      </p:sp>
      <p:sp>
        <p:nvSpPr>
          <p:cNvPr id="5" name="页脚占位符 4">
            <a:extLst>
              <a:ext uri="{FF2B5EF4-FFF2-40B4-BE49-F238E27FC236}">
                <a16:creationId xmlns:a16="http://schemas.microsoft.com/office/drawing/2014/main" id="{BE6671F4-D60B-47B4-BB35-3100C47437F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E45399D-A2E8-4CAD-B3BB-26E911D8EAC7}"/>
              </a:ext>
            </a:extLst>
          </p:cNvPr>
          <p:cNvSpPr>
            <a:spLocks noGrp="1"/>
          </p:cNvSpPr>
          <p:nvPr>
            <p:ph type="sldNum" sz="quarter" idx="12"/>
          </p:nvPr>
        </p:nvSpPr>
        <p:spPr/>
        <p:txBody>
          <a:bodyPr/>
          <a:lstStyle/>
          <a:p>
            <a:fld id="{1A7D73ED-7EBB-4E11-B60B-79773C5177D3}" type="slidenum">
              <a:rPr lang="zh-CN" altLang="en-US" smtClean="0"/>
              <a:t>‹#›</a:t>
            </a:fld>
            <a:endParaRPr lang="zh-CN" altLang="en-US"/>
          </a:p>
        </p:txBody>
      </p:sp>
    </p:spTree>
    <p:extLst>
      <p:ext uri="{BB962C8B-B14F-4D97-AF65-F5344CB8AC3E}">
        <p14:creationId xmlns:p14="http://schemas.microsoft.com/office/powerpoint/2010/main" val="38809276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94A8BC-975A-4B24-8DA5-BFD4085B51A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1B4331B-1258-49A7-A448-BA619BD2CBFB}"/>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CA832F10-E7A1-4918-9586-614F89310C75}"/>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96315400-E657-44A6-9431-0775D1338014}"/>
              </a:ext>
            </a:extLst>
          </p:cNvPr>
          <p:cNvSpPr>
            <a:spLocks noGrp="1"/>
          </p:cNvSpPr>
          <p:nvPr>
            <p:ph type="dt" sz="half" idx="10"/>
          </p:nvPr>
        </p:nvSpPr>
        <p:spPr/>
        <p:txBody>
          <a:bodyPr/>
          <a:lstStyle/>
          <a:p>
            <a:fld id="{851456EF-EDA7-466D-90A9-97D47B7037CB}" type="datetimeFigureOut">
              <a:rPr lang="zh-CN" altLang="en-US" smtClean="0"/>
              <a:t>2019/4/6</a:t>
            </a:fld>
            <a:endParaRPr lang="zh-CN" altLang="en-US"/>
          </a:p>
        </p:txBody>
      </p:sp>
      <p:sp>
        <p:nvSpPr>
          <p:cNvPr id="6" name="页脚占位符 5">
            <a:extLst>
              <a:ext uri="{FF2B5EF4-FFF2-40B4-BE49-F238E27FC236}">
                <a16:creationId xmlns:a16="http://schemas.microsoft.com/office/drawing/2014/main" id="{894BE32A-A4EE-4002-9DA3-2E867BA7937C}"/>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E905ECE8-9536-4F2A-A2C6-F24A7E3A8A33}"/>
              </a:ext>
            </a:extLst>
          </p:cNvPr>
          <p:cNvSpPr>
            <a:spLocks noGrp="1"/>
          </p:cNvSpPr>
          <p:nvPr>
            <p:ph type="sldNum" sz="quarter" idx="12"/>
          </p:nvPr>
        </p:nvSpPr>
        <p:spPr/>
        <p:txBody>
          <a:bodyPr/>
          <a:lstStyle/>
          <a:p>
            <a:fld id="{1A7D73ED-7EBB-4E11-B60B-79773C5177D3}" type="slidenum">
              <a:rPr lang="zh-CN" altLang="en-US" smtClean="0"/>
              <a:t>‹#›</a:t>
            </a:fld>
            <a:endParaRPr lang="zh-CN" altLang="en-US"/>
          </a:p>
        </p:txBody>
      </p:sp>
    </p:spTree>
    <p:extLst>
      <p:ext uri="{BB962C8B-B14F-4D97-AF65-F5344CB8AC3E}">
        <p14:creationId xmlns:p14="http://schemas.microsoft.com/office/powerpoint/2010/main" val="39554973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728D4C-61C7-4860-85A6-A3F6A9C47BBB}"/>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5DC5404-67DA-47BC-BDC7-CFE0371E0D5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9DC7319B-9EFD-4F2B-AFB4-6F8FF9B70EC3}"/>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0BA08BC7-5813-4F8F-A400-9C517B3D3C9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D2A17C35-FA6D-40CF-817E-CED56FC47449}"/>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6C908C43-40B8-47E0-BEE5-4D569B395DA2}"/>
              </a:ext>
            </a:extLst>
          </p:cNvPr>
          <p:cNvSpPr>
            <a:spLocks noGrp="1"/>
          </p:cNvSpPr>
          <p:nvPr>
            <p:ph type="dt" sz="half" idx="10"/>
          </p:nvPr>
        </p:nvSpPr>
        <p:spPr/>
        <p:txBody>
          <a:bodyPr/>
          <a:lstStyle/>
          <a:p>
            <a:fld id="{851456EF-EDA7-466D-90A9-97D47B7037CB}" type="datetimeFigureOut">
              <a:rPr lang="zh-CN" altLang="en-US" smtClean="0"/>
              <a:t>2019/4/6</a:t>
            </a:fld>
            <a:endParaRPr lang="zh-CN" altLang="en-US"/>
          </a:p>
        </p:txBody>
      </p:sp>
      <p:sp>
        <p:nvSpPr>
          <p:cNvPr id="8" name="页脚占位符 7">
            <a:extLst>
              <a:ext uri="{FF2B5EF4-FFF2-40B4-BE49-F238E27FC236}">
                <a16:creationId xmlns:a16="http://schemas.microsoft.com/office/drawing/2014/main" id="{5B9C5204-5B7E-43D5-BD5A-EE4E20494E9A}"/>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C9D37292-8C9A-410B-BA66-F18700020CD3}"/>
              </a:ext>
            </a:extLst>
          </p:cNvPr>
          <p:cNvSpPr>
            <a:spLocks noGrp="1"/>
          </p:cNvSpPr>
          <p:nvPr>
            <p:ph type="sldNum" sz="quarter" idx="12"/>
          </p:nvPr>
        </p:nvSpPr>
        <p:spPr/>
        <p:txBody>
          <a:bodyPr/>
          <a:lstStyle/>
          <a:p>
            <a:fld id="{1A7D73ED-7EBB-4E11-B60B-79773C5177D3}" type="slidenum">
              <a:rPr lang="zh-CN" altLang="en-US" smtClean="0"/>
              <a:t>‹#›</a:t>
            </a:fld>
            <a:endParaRPr lang="zh-CN" altLang="en-US"/>
          </a:p>
        </p:txBody>
      </p:sp>
    </p:spTree>
    <p:extLst>
      <p:ext uri="{BB962C8B-B14F-4D97-AF65-F5344CB8AC3E}">
        <p14:creationId xmlns:p14="http://schemas.microsoft.com/office/powerpoint/2010/main" val="25865646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D604C9-D928-41DE-A839-3EAEC1FAB62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5DAC134-AFFB-4EBC-8577-3763C77156F6}"/>
              </a:ext>
            </a:extLst>
          </p:cNvPr>
          <p:cNvSpPr>
            <a:spLocks noGrp="1"/>
          </p:cNvSpPr>
          <p:nvPr>
            <p:ph type="dt" sz="half" idx="10"/>
          </p:nvPr>
        </p:nvSpPr>
        <p:spPr/>
        <p:txBody>
          <a:bodyPr/>
          <a:lstStyle/>
          <a:p>
            <a:fld id="{851456EF-EDA7-466D-90A9-97D47B7037CB}" type="datetimeFigureOut">
              <a:rPr lang="zh-CN" altLang="en-US" smtClean="0"/>
              <a:t>2019/4/6</a:t>
            </a:fld>
            <a:endParaRPr lang="zh-CN" altLang="en-US"/>
          </a:p>
        </p:txBody>
      </p:sp>
      <p:sp>
        <p:nvSpPr>
          <p:cNvPr id="4" name="页脚占位符 3">
            <a:extLst>
              <a:ext uri="{FF2B5EF4-FFF2-40B4-BE49-F238E27FC236}">
                <a16:creationId xmlns:a16="http://schemas.microsoft.com/office/drawing/2014/main" id="{65D0B644-513C-4606-84A6-087331DB5992}"/>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AAF4FFAE-F259-4982-A5E1-51E875184446}"/>
              </a:ext>
            </a:extLst>
          </p:cNvPr>
          <p:cNvSpPr>
            <a:spLocks noGrp="1"/>
          </p:cNvSpPr>
          <p:nvPr>
            <p:ph type="sldNum" sz="quarter" idx="12"/>
          </p:nvPr>
        </p:nvSpPr>
        <p:spPr/>
        <p:txBody>
          <a:bodyPr/>
          <a:lstStyle/>
          <a:p>
            <a:fld id="{1A7D73ED-7EBB-4E11-B60B-79773C5177D3}" type="slidenum">
              <a:rPr lang="zh-CN" altLang="en-US" smtClean="0"/>
              <a:t>‹#›</a:t>
            </a:fld>
            <a:endParaRPr lang="zh-CN" altLang="en-US"/>
          </a:p>
        </p:txBody>
      </p:sp>
    </p:spTree>
    <p:extLst>
      <p:ext uri="{BB962C8B-B14F-4D97-AF65-F5344CB8AC3E}">
        <p14:creationId xmlns:p14="http://schemas.microsoft.com/office/powerpoint/2010/main" val="21502714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B8FB671-D110-4C75-BC20-D71012F4A82D}"/>
              </a:ext>
            </a:extLst>
          </p:cNvPr>
          <p:cNvSpPr>
            <a:spLocks noGrp="1"/>
          </p:cNvSpPr>
          <p:nvPr>
            <p:ph type="dt" sz="half" idx="10"/>
          </p:nvPr>
        </p:nvSpPr>
        <p:spPr/>
        <p:txBody>
          <a:bodyPr/>
          <a:lstStyle/>
          <a:p>
            <a:fld id="{851456EF-EDA7-466D-90A9-97D47B7037CB}" type="datetimeFigureOut">
              <a:rPr lang="zh-CN" altLang="en-US" smtClean="0"/>
              <a:t>2019/4/6</a:t>
            </a:fld>
            <a:endParaRPr lang="zh-CN" altLang="en-US"/>
          </a:p>
        </p:txBody>
      </p:sp>
      <p:sp>
        <p:nvSpPr>
          <p:cNvPr id="3" name="页脚占位符 2">
            <a:extLst>
              <a:ext uri="{FF2B5EF4-FFF2-40B4-BE49-F238E27FC236}">
                <a16:creationId xmlns:a16="http://schemas.microsoft.com/office/drawing/2014/main" id="{14D5A602-2A66-4B9D-AC99-DCA045FC370A}"/>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EAFDC037-E85D-4B1C-AAF2-707E200379B3}"/>
              </a:ext>
            </a:extLst>
          </p:cNvPr>
          <p:cNvSpPr>
            <a:spLocks noGrp="1"/>
          </p:cNvSpPr>
          <p:nvPr>
            <p:ph type="sldNum" sz="quarter" idx="12"/>
          </p:nvPr>
        </p:nvSpPr>
        <p:spPr/>
        <p:txBody>
          <a:bodyPr/>
          <a:lstStyle/>
          <a:p>
            <a:fld id="{1A7D73ED-7EBB-4E11-B60B-79773C5177D3}" type="slidenum">
              <a:rPr lang="zh-CN" altLang="en-US" smtClean="0"/>
              <a:t>‹#›</a:t>
            </a:fld>
            <a:endParaRPr lang="zh-CN" altLang="en-US"/>
          </a:p>
        </p:txBody>
      </p:sp>
    </p:spTree>
    <p:extLst>
      <p:ext uri="{BB962C8B-B14F-4D97-AF65-F5344CB8AC3E}">
        <p14:creationId xmlns:p14="http://schemas.microsoft.com/office/powerpoint/2010/main" val="13907187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68E56B-88A9-4A63-AA39-EEC66F4BBF1B}"/>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DAD1967-9EA4-49D8-B47A-A4928B9BDA0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7B30B7C7-9F69-405B-A724-A56FFE8CF0D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15A3FB0E-9CF1-484B-B4E7-EDED727E82EA}"/>
              </a:ext>
            </a:extLst>
          </p:cNvPr>
          <p:cNvSpPr>
            <a:spLocks noGrp="1"/>
          </p:cNvSpPr>
          <p:nvPr>
            <p:ph type="dt" sz="half" idx="10"/>
          </p:nvPr>
        </p:nvSpPr>
        <p:spPr/>
        <p:txBody>
          <a:bodyPr/>
          <a:lstStyle/>
          <a:p>
            <a:fld id="{851456EF-EDA7-466D-90A9-97D47B7037CB}" type="datetimeFigureOut">
              <a:rPr lang="zh-CN" altLang="en-US" smtClean="0"/>
              <a:t>2019/4/6</a:t>
            </a:fld>
            <a:endParaRPr lang="zh-CN" altLang="en-US"/>
          </a:p>
        </p:txBody>
      </p:sp>
      <p:sp>
        <p:nvSpPr>
          <p:cNvPr id="6" name="页脚占位符 5">
            <a:extLst>
              <a:ext uri="{FF2B5EF4-FFF2-40B4-BE49-F238E27FC236}">
                <a16:creationId xmlns:a16="http://schemas.microsoft.com/office/drawing/2014/main" id="{A0058464-C1D5-4E69-91AB-FEEADBE5E5FB}"/>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4FD4698F-D47F-464C-8A82-581E076C7912}"/>
              </a:ext>
            </a:extLst>
          </p:cNvPr>
          <p:cNvSpPr>
            <a:spLocks noGrp="1"/>
          </p:cNvSpPr>
          <p:nvPr>
            <p:ph type="sldNum" sz="quarter" idx="12"/>
          </p:nvPr>
        </p:nvSpPr>
        <p:spPr/>
        <p:txBody>
          <a:bodyPr/>
          <a:lstStyle/>
          <a:p>
            <a:fld id="{1A7D73ED-7EBB-4E11-B60B-79773C5177D3}" type="slidenum">
              <a:rPr lang="zh-CN" altLang="en-US" smtClean="0"/>
              <a:t>‹#›</a:t>
            </a:fld>
            <a:endParaRPr lang="zh-CN" altLang="en-US"/>
          </a:p>
        </p:txBody>
      </p:sp>
    </p:spTree>
    <p:extLst>
      <p:ext uri="{BB962C8B-B14F-4D97-AF65-F5344CB8AC3E}">
        <p14:creationId xmlns:p14="http://schemas.microsoft.com/office/powerpoint/2010/main" val="30757779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ACE7E5-5001-424A-AA19-22C73E292420}"/>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37281FE-6EDA-43D6-9015-553BF16EDF8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30C39A6-BBC0-4016-B558-EF17FDE3498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9C7275C6-0447-48E4-871A-D2274E6D9624}"/>
              </a:ext>
            </a:extLst>
          </p:cNvPr>
          <p:cNvSpPr>
            <a:spLocks noGrp="1"/>
          </p:cNvSpPr>
          <p:nvPr>
            <p:ph type="dt" sz="half" idx="10"/>
          </p:nvPr>
        </p:nvSpPr>
        <p:spPr/>
        <p:txBody>
          <a:bodyPr/>
          <a:lstStyle/>
          <a:p>
            <a:fld id="{851456EF-EDA7-466D-90A9-97D47B7037CB}" type="datetimeFigureOut">
              <a:rPr lang="zh-CN" altLang="en-US" smtClean="0"/>
              <a:t>2019/4/6</a:t>
            </a:fld>
            <a:endParaRPr lang="zh-CN" altLang="en-US"/>
          </a:p>
        </p:txBody>
      </p:sp>
      <p:sp>
        <p:nvSpPr>
          <p:cNvPr id="6" name="页脚占位符 5">
            <a:extLst>
              <a:ext uri="{FF2B5EF4-FFF2-40B4-BE49-F238E27FC236}">
                <a16:creationId xmlns:a16="http://schemas.microsoft.com/office/drawing/2014/main" id="{4EAF0A44-B67C-432B-AF7A-A261D75E71CE}"/>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654500BC-68D8-47FB-87BF-3CAD99BFFBC4}"/>
              </a:ext>
            </a:extLst>
          </p:cNvPr>
          <p:cNvSpPr>
            <a:spLocks noGrp="1"/>
          </p:cNvSpPr>
          <p:nvPr>
            <p:ph type="sldNum" sz="quarter" idx="12"/>
          </p:nvPr>
        </p:nvSpPr>
        <p:spPr/>
        <p:txBody>
          <a:bodyPr/>
          <a:lstStyle/>
          <a:p>
            <a:fld id="{1A7D73ED-7EBB-4E11-B60B-79773C5177D3}" type="slidenum">
              <a:rPr lang="zh-CN" altLang="en-US" smtClean="0"/>
              <a:t>‹#›</a:t>
            </a:fld>
            <a:endParaRPr lang="zh-CN" altLang="en-US"/>
          </a:p>
        </p:txBody>
      </p:sp>
    </p:spTree>
    <p:extLst>
      <p:ext uri="{BB962C8B-B14F-4D97-AF65-F5344CB8AC3E}">
        <p14:creationId xmlns:p14="http://schemas.microsoft.com/office/powerpoint/2010/main" val="10405329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8F7264FB-0618-4E18-959B-77CB113B877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56F56141-EDC8-4561-B210-A15B1651A4D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DB2B7860-1501-44BF-BDA2-4ECAC48F4C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51456EF-EDA7-466D-90A9-97D47B7037CB}" type="datetimeFigureOut">
              <a:rPr lang="zh-CN" altLang="en-US" smtClean="0"/>
              <a:t>2019/4/6</a:t>
            </a:fld>
            <a:endParaRPr lang="zh-CN" altLang="en-US"/>
          </a:p>
        </p:txBody>
      </p:sp>
      <p:sp>
        <p:nvSpPr>
          <p:cNvPr id="5" name="页脚占位符 4">
            <a:extLst>
              <a:ext uri="{FF2B5EF4-FFF2-40B4-BE49-F238E27FC236}">
                <a16:creationId xmlns:a16="http://schemas.microsoft.com/office/drawing/2014/main" id="{E21586E5-F721-4A39-860D-941C9E93EA1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B93DB4B5-A198-4FFC-8349-20B0234F0F7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A7D73ED-7EBB-4E11-B60B-79773C5177D3}" type="slidenum">
              <a:rPr lang="zh-CN" altLang="en-US" smtClean="0"/>
              <a:t>‹#›</a:t>
            </a:fld>
            <a:endParaRPr lang="zh-CN" altLang="en-US"/>
          </a:p>
        </p:txBody>
      </p:sp>
    </p:spTree>
    <p:extLst>
      <p:ext uri="{BB962C8B-B14F-4D97-AF65-F5344CB8AC3E}">
        <p14:creationId xmlns:p14="http://schemas.microsoft.com/office/powerpoint/2010/main" val="399281544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4"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2.png"/><Relationship Id="rId5" Type="http://schemas.openxmlformats.org/officeDocument/2006/relationships/image" Target="../media/image1.jp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chart" Target="../charts/chart9.xml"/><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chart" Target="../charts/chart10.xml"/><Relationship Id="rId2" Type="http://schemas.openxmlformats.org/officeDocument/2006/relationships/notesSlide" Target="../notesSlides/notesSlide14.xml"/><Relationship Id="rId1" Type="http://schemas.openxmlformats.org/officeDocument/2006/relationships/slideLayout" Target="../slideLayouts/slideLayout12.xml"/><Relationship Id="rId5" Type="http://schemas.openxmlformats.org/officeDocument/2006/relationships/chart" Target="../charts/chart12.xml"/><Relationship Id="rId4" Type="http://schemas.openxmlformats.org/officeDocument/2006/relationships/chart" Target="../charts/chart11.xml"/></Relationships>
</file>

<file path=ppt/slides/_rels/slide15.xml.rels><?xml version="1.0" encoding="UTF-8" standalone="yes"?>
<Relationships xmlns="http://schemas.openxmlformats.org/package/2006/relationships"><Relationship Id="rId3" Type="http://schemas.openxmlformats.org/officeDocument/2006/relationships/chart" Target="../charts/chart13.xml"/><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chart" Target="../charts/chart14.xml"/><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chart" Target="../charts/chart15.xml"/><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chart" Target="../charts/chart16.xml"/><Relationship Id="rId2" Type="http://schemas.openxmlformats.org/officeDocument/2006/relationships/notesSlide" Target="../notesSlides/notesSlide24.xml"/><Relationship Id="rId1" Type="http://schemas.openxmlformats.org/officeDocument/2006/relationships/slideLayout" Target="../slideLayouts/slideLayout12.xml"/><Relationship Id="rId5" Type="http://schemas.openxmlformats.org/officeDocument/2006/relationships/chart" Target="../charts/chart18.xml"/><Relationship Id="rId4" Type="http://schemas.openxmlformats.org/officeDocument/2006/relationships/chart" Target="../charts/chart1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chart" Target="../charts/chart6.xml"/><Relationship Id="rId5" Type="http://schemas.openxmlformats.org/officeDocument/2006/relationships/chart" Target="../charts/chart5.xml"/><Relationship Id="rId4" Type="http://schemas.openxmlformats.org/officeDocument/2006/relationships/chart" Target="../charts/char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a:extLst>
              <a:ext uri="{FF2B5EF4-FFF2-40B4-BE49-F238E27FC236}">
                <a16:creationId xmlns:a16="http://schemas.microsoft.com/office/drawing/2014/main" id="{0EAF8868-BEFA-4EB4-8D37-A681CCB954AD}"/>
              </a:ext>
            </a:extLst>
          </p:cNvPr>
          <p:cNvPicPr>
            <a:picLocks noChangeAspect="1"/>
          </p:cNvPicPr>
          <p:nvPr/>
        </p:nvPicPr>
        <p:blipFill rotWithShape="1">
          <a:blip r:embed="rId5">
            <a:extLst>
              <a:ext uri="{28A0092B-C50C-407E-A947-70E740481C1C}">
                <a14:useLocalDpi xmlns:a14="http://schemas.microsoft.com/office/drawing/2010/main" val="0"/>
              </a:ext>
            </a:extLst>
          </a:blip>
          <a:srcRect t="39999" b="20001"/>
          <a:stretch/>
        </p:blipFill>
        <p:spPr>
          <a:xfrm>
            <a:off x="0" y="0"/>
            <a:ext cx="12192000" cy="6858000"/>
          </a:xfrm>
          <a:prstGeom prst="rect">
            <a:avLst/>
          </a:prstGeom>
        </p:spPr>
      </p:pic>
      <p:sp>
        <p:nvSpPr>
          <p:cNvPr id="12" name="椭圆 11">
            <a:extLst>
              <a:ext uri="{FF2B5EF4-FFF2-40B4-BE49-F238E27FC236}">
                <a16:creationId xmlns:a16="http://schemas.microsoft.com/office/drawing/2014/main" id="{3397725E-0BB5-44CC-9B80-ED69BCC194C9}"/>
              </a:ext>
            </a:extLst>
          </p:cNvPr>
          <p:cNvSpPr/>
          <p:nvPr/>
        </p:nvSpPr>
        <p:spPr>
          <a:xfrm>
            <a:off x="3211011" y="520861"/>
            <a:ext cx="5816278" cy="5816278"/>
          </a:xfrm>
          <a:prstGeom prst="ellipse">
            <a:avLst/>
          </a:prstGeom>
          <a:solidFill>
            <a:schemeClr val="accent1"/>
          </a:solidFill>
          <a:ln w="76200">
            <a:solidFill>
              <a:schemeClr val="bg1"/>
            </a:solidFill>
          </a:ln>
          <a:effectLst>
            <a:innerShdw blurRad="114300">
              <a:prstClr val="black">
                <a:alpha val="81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14" name="文本框 13">
            <a:extLst>
              <a:ext uri="{FF2B5EF4-FFF2-40B4-BE49-F238E27FC236}">
                <a16:creationId xmlns:a16="http://schemas.microsoft.com/office/drawing/2014/main" id="{4620CC65-CD64-4FF1-9418-F8DC747A62D1}"/>
              </a:ext>
            </a:extLst>
          </p:cNvPr>
          <p:cNvSpPr txBox="1"/>
          <p:nvPr/>
        </p:nvSpPr>
        <p:spPr>
          <a:xfrm>
            <a:off x="4082374" y="1666069"/>
            <a:ext cx="4073551" cy="3416320"/>
          </a:xfrm>
          <a:prstGeom prst="rect">
            <a:avLst/>
          </a:prstGeom>
          <a:noFill/>
        </p:spPr>
        <p:txBody>
          <a:bodyPr wrap="none" rtlCol="0">
            <a:spAutoFit/>
          </a:bodyPr>
          <a:lstStyle/>
          <a:p>
            <a:pPr algn="ctr"/>
            <a:r>
              <a:rPr lang="zh-CN" altLang="en-US" sz="7200" spc="600" dirty="0">
                <a:solidFill>
                  <a:schemeClr val="bg1"/>
                </a:solidFill>
                <a:cs typeface="+mn-ea"/>
                <a:sym typeface="+mn-lt"/>
              </a:rPr>
              <a:t>数据分析</a:t>
            </a:r>
            <a:endParaRPr lang="en-US" altLang="zh-CN" sz="7200" spc="600" dirty="0">
              <a:solidFill>
                <a:schemeClr val="bg1"/>
              </a:solidFill>
              <a:cs typeface="+mn-ea"/>
              <a:sym typeface="+mn-lt"/>
            </a:endParaRPr>
          </a:p>
          <a:p>
            <a:pPr algn="ctr"/>
            <a:r>
              <a:rPr lang="zh-CN" altLang="en-US" sz="7200" spc="600" dirty="0">
                <a:solidFill>
                  <a:schemeClr val="bg1"/>
                </a:solidFill>
                <a:cs typeface="+mn-ea"/>
                <a:sym typeface="+mn-lt"/>
              </a:rPr>
              <a:t>可视化</a:t>
            </a:r>
            <a:endParaRPr lang="en-US" altLang="zh-CN" sz="7200" spc="600">
              <a:solidFill>
                <a:schemeClr val="bg1"/>
              </a:solidFill>
              <a:cs typeface="+mn-ea"/>
              <a:sym typeface="+mn-lt"/>
            </a:endParaRPr>
          </a:p>
          <a:p>
            <a:pPr algn="ctr"/>
            <a:r>
              <a:rPr lang="en-US" altLang="zh-CN" sz="7200" spc="600">
                <a:solidFill>
                  <a:schemeClr val="bg1"/>
                </a:solidFill>
                <a:cs typeface="+mn-ea"/>
                <a:sym typeface="+mn-lt"/>
              </a:rPr>
              <a:t>PPT</a:t>
            </a:r>
            <a:r>
              <a:rPr lang="zh-CN" altLang="en-US" sz="7200" spc="600" dirty="0">
                <a:solidFill>
                  <a:schemeClr val="bg1"/>
                </a:solidFill>
                <a:cs typeface="+mn-ea"/>
                <a:sym typeface="+mn-lt"/>
              </a:rPr>
              <a:t>图表</a:t>
            </a:r>
          </a:p>
        </p:txBody>
      </p:sp>
      <p:pic>
        <p:nvPicPr>
          <p:cNvPr id="52" name="背景音乐01 (2)">
            <a:hlinkClick r:id="" action="ppaction://media"/>
            <a:extLst>
              <a:ext uri="{FF2B5EF4-FFF2-40B4-BE49-F238E27FC236}">
                <a16:creationId xmlns:a16="http://schemas.microsoft.com/office/drawing/2014/main" id="{358C0952-A73D-4EA9-8BB0-9032E07D063A}"/>
              </a:ext>
            </a:extLst>
          </p:cNvPr>
          <p:cNvPicPr>
            <a:picLocks noChangeAspect="1"/>
          </p:cNvPicPr>
          <p:nvPr>
            <a:audioFile r:link="rId2"/>
            <p:extLst>
              <p:ext uri="{DAA4B4D4-6D71-4841-9C94-3DE7FCFB9230}">
                <p14:media xmlns:p14="http://schemas.microsoft.com/office/powerpoint/2010/main" r:embed="rId1">
                  <p14:fade in="5000" out="5000"/>
                </p14:media>
              </p:ext>
            </p:extLst>
          </p:nvPr>
        </p:nvPicPr>
        <p:blipFill>
          <a:blip r:embed="rId6"/>
          <a:stretch>
            <a:fillRect/>
          </a:stretch>
        </p:blipFill>
        <p:spPr>
          <a:xfrm>
            <a:off x="-734470" y="0"/>
            <a:ext cx="487363" cy="487363"/>
          </a:xfrm>
          <a:prstGeom prst="rect">
            <a:avLst/>
          </a:prstGeom>
        </p:spPr>
      </p:pic>
    </p:spTree>
    <p:extLst>
      <p:ext uri="{BB962C8B-B14F-4D97-AF65-F5344CB8AC3E}">
        <p14:creationId xmlns:p14="http://schemas.microsoft.com/office/powerpoint/2010/main" val="4274152274"/>
      </p:ext>
    </p:extLst>
  </p:cSld>
  <p:clrMapOvr>
    <a:masterClrMapping/>
  </p:clrMapOvr>
  <mc:AlternateContent xmlns:mc="http://schemas.openxmlformats.org/markup-compatibility/2006" xmlns:p14="http://schemas.microsoft.com/office/powerpoint/2010/main">
    <mc:Choice Requires="p14">
      <p:transition spd="slow" p14:dur="1500" advClick="0" advTm="0">
        <p:split orient="vert"/>
      </p:transition>
    </mc:Choice>
    <mc:Fallback xmlns="">
      <p:transition spd="slow" advClick="0" advTm="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2"/>
                                        </p:tgtEl>
                                      </p:cBhvr>
                                    </p:cmd>
                                  </p:childTnLst>
                                </p:cTn>
                              </p:par>
                            </p:childTnLst>
                          </p:cTn>
                        </p:par>
                        <p:par>
                          <p:cTn id="7" fill="hold">
                            <p:stCondLst>
                              <p:cond delay="0"/>
                            </p:stCondLst>
                            <p:childTnLst>
                              <p:par>
                                <p:cTn id="8" presetID="21" presetClass="entr" presetSubtype="1" fill="hold" grpId="0" nodeType="after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wheel(1)">
                                      <p:cBhvr>
                                        <p:cTn id="10" dur="2000"/>
                                        <p:tgtEl>
                                          <p:spTgt spid="12"/>
                                        </p:tgtEl>
                                      </p:cBhvr>
                                    </p:animEffect>
                                  </p:childTnLst>
                                </p:cTn>
                              </p:par>
                            </p:childTnLst>
                          </p:cTn>
                        </p:par>
                        <p:par>
                          <p:cTn id="11" fill="hold">
                            <p:stCondLst>
                              <p:cond delay="2000"/>
                            </p:stCondLst>
                            <p:childTnLst>
                              <p:par>
                                <p:cTn id="12" presetID="16" presetClass="entr" presetSubtype="21" fill="hold" grpId="0" nodeType="afterEffect">
                                  <p:stCondLst>
                                    <p:cond delay="0"/>
                                  </p:stCondLst>
                                  <p:childTnLst>
                                    <p:set>
                                      <p:cBhvr>
                                        <p:cTn id="13" dur="1" fill="hold">
                                          <p:stCondLst>
                                            <p:cond delay="0"/>
                                          </p:stCondLst>
                                        </p:cTn>
                                        <p:tgtEl>
                                          <p:spTgt spid="14"/>
                                        </p:tgtEl>
                                        <p:attrNameLst>
                                          <p:attrName>style.visibility</p:attrName>
                                        </p:attrNameLst>
                                      </p:cBhvr>
                                      <p:to>
                                        <p:strVal val="visible"/>
                                      </p:to>
                                    </p:set>
                                    <p:animEffect transition="in" filter="barn(inVertical)">
                                      <p:cBhvr>
                                        <p:cTn id="14"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15" repeatCount="indefinite" fill="hold" display="0">
                  <p:stCondLst>
                    <p:cond delay="indefinite"/>
                  </p:stCondLst>
                  <p:endCondLst>
                    <p:cond evt="onStopAudio" delay="0">
                      <p:tgtEl>
                        <p:sldTgt/>
                      </p:tgtEl>
                    </p:cond>
                  </p:endCondLst>
                </p:cTn>
                <p:tgtEl>
                  <p:spTgt spid="52"/>
                </p:tgtEl>
              </p:cMediaNode>
            </p:audio>
          </p:childTnLst>
        </p:cTn>
      </p:par>
    </p:tnLst>
    <p:bldLst>
      <p:bldP spid="12" grpId="0" animBg="1"/>
      <p:bldP spid="14"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图表 3"/>
          <p:cNvGraphicFramePr/>
          <p:nvPr>
            <p:extLst>
              <p:ext uri="{D42A27DB-BD31-4B8C-83A1-F6EECF244321}">
                <p14:modId xmlns:p14="http://schemas.microsoft.com/office/powerpoint/2010/main" val="3039335766"/>
              </p:ext>
            </p:extLst>
          </p:nvPr>
        </p:nvGraphicFramePr>
        <p:xfrm>
          <a:off x="911424" y="1316766"/>
          <a:ext cx="10465163" cy="4124308"/>
        </p:xfrm>
        <a:graphic>
          <a:graphicData uri="http://schemas.openxmlformats.org/drawingml/2006/chart">
            <c:chart xmlns:c="http://schemas.openxmlformats.org/drawingml/2006/chart" xmlns:r="http://schemas.openxmlformats.org/officeDocument/2006/relationships" r:id="rId3"/>
          </a:graphicData>
        </a:graphic>
      </p:graphicFrame>
      <p:grpSp>
        <p:nvGrpSpPr>
          <p:cNvPr id="7" name="组合 6">
            <a:extLst>
              <a:ext uri="{FF2B5EF4-FFF2-40B4-BE49-F238E27FC236}">
                <a16:creationId xmlns:a16="http://schemas.microsoft.com/office/drawing/2014/main" id="{8CE24945-060B-42A4-8476-41A500EC17BE}"/>
              </a:ext>
            </a:extLst>
          </p:cNvPr>
          <p:cNvGrpSpPr/>
          <p:nvPr/>
        </p:nvGrpSpPr>
        <p:grpSpPr>
          <a:xfrm>
            <a:off x="1610848" y="5614030"/>
            <a:ext cx="1934629" cy="1093928"/>
            <a:chOff x="468937" y="2419540"/>
            <a:chExt cx="1934629" cy="1093928"/>
          </a:xfrm>
        </p:grpSpPr>
        <p:sp>
          <p:nvSpPr>
            <p:cNvPr id="9" name="TextBox 18">
              <a:extLst>
                <a:ext uri="{FF2B5EF4-FFF2-40B4-BE49-F238E27FC236}">
                  <a16:creationId xmlns:a16="http://schemas.microsoft.com/office/drawing/2014/main" id="{23A39D36-6E55-411B-822E-A302EB59D86B}"/>
                </a:ext>
              </a:extLst>
            </p:cNvPr>
            <p:cNvSpPr txBox="1"/>
            <p:nvPr/>
          </p:nvSpPr>
          <p:spPr>
            <a:xfrm flipH="1">
              <a:off x="468937" y="2419540"/>
              <a:ext cx="1638590" cy="461665"/>
            </a:xfrm>
            <a:prstGeom prst="rect">
              <a:avLst/>
            </a:prstGeom>
            <a:noFill/>
          </p:spPr>
          <p:txBody>
            <a:bodyPr wrap="none" rtlCol="0">
              <a:spAutoFit/>
            </a:bodyPr>
            <a:lstStyle/>
            <a:p>
              <a:r>
                <a:rPr lang="en-US" sz="2400" b="1">
                  <a:cs typeface="+mn-ea"/>
                  <a:sym typeface="+mn-lt"/>
                </a:rPr>
                <a:t>PRESENT</a:t>
              </a:r>
              <a:endParaRPr lang="en-US" sz="2400" b="1" dirty="0">
                <a:cs typeface="+mn-ea"/>
                <a:sym typeface="+mn-lt"/>
              </a:endParaRPr>
            </a:p>
          </p:txBody>
        </p:sp>
        <p:sp>
          <p:nvSpPr>
            <p:cNvPr id="10" name="矩形 9">
              <a:extLst>
                <a:ext uri="{FF2B5EF4-FFF2-40B4-BE49-F238E27FC236}">
                  <a16:creationId xmlns:a16="http://schemas.microsoft.com/office/drawing/2014/main" id="{A519579F-4AAF-4821-969F-6C5BD75C2B10}"/>
                </a:ext>
              </a:extLst>
            </p:cNvPr>
            <p:cNvSpPr/>
            <p:nvPr/>
          </p:nvSpPr>
          <p:spPr>
            <a:xfrm>
              <a:off x="470268" y="2823664"/>
              <a:ext cx="1933298" cy="689804"/>
            </a:xfrm>
            <a:prstGeom prst="rect">
              <a:avLst/>
            </a:prstGeom>
          </p:spPr>
          <p:txBody>
            <a:bodyPr wrap="square">
              <a:spAutoFit/>
            </a:bodyPr>
            <a:lstStyle/>
            <a:p>
              <a:pPr>
                <a:lnSpc>
                  <a:spcPct val="150000"/>
                </a:lnSpc>
              </a:pPr>
              <a:r>
                <a:rPr lang="en-US" altLang="zh-CN" sz="900" dirty="0">
                  <a:cs typeface="+mn-ea"/>
                  <a:sym typeface="+mn-lt"/>
                </a:rPr>
                <a:t>OF THIS SCHEME, WE THANK YOU FOR YOUR READING, </a:t>
              </a:r>
              <a:r>
                <a:rPr lang="en-US" altLang="zh-CN" sz="900">
                  <a:cs typeface="+mn-ea"/>
                  <a:sym typeface="+mn-lt"/>
                </a:rPr>
                <a:t>THE PROPOSAL</a:t>
              </a:r>
              <a:endParaRPr lang="en-US" altLang="zh-CN" sz="900" dirty="0">
                <a:cs typeface="+mn-ea"/>
                <a:sym typeface="+mn-lt"/>
              </a:endParaRPr>
            </a:p>
          </p:txBody>
        </p:sp>
      </p:grpSp>
      <p:grpSp>
        <p:nvGrpSpPr>
          <p:cNvPr id="11" name="组合 10">
            <a:extLst>
              <a:ext uri="{FF2B5EF4-FFF2-40B4-BE49-F238E27FC236}">
                <a16:creationId xmlns:a16="http://schemas.microsoft.com/office/drawing/2014/main" id="{5D21F8C6-5250-4A72-8AD6-D6BF69F224F9}"/>
              </a:ext>
            </a:extLst>
          </p:cNvPr>
          <p:cNvGrpSpPr/>
          <p:nvPr/>
        </p:nvGrpSpPr>
        <p:grpSpPr>
          <a:xfrm>
            <a:off x="5363698" y="5614030"/>
            <a:ext cx="1934629" cy="1093928"/>
            <a:chOff x="468937" y="2419540"/>
            <a:chExt cx="1934629" cy="1093928"/>
          </a:xfrm>
        </p:grpSpPr>
        <p:sp>
          <p:nvSpPr>
            <p:cNvPr id="12" name="TextBox 18">
              <a:extLst>
                <a:ext uri="{FF2B5EF4-FFF2-40B4-BE49-F238E27FC236}">
                  <a16:creationId xmlns:a16="http://schemas.microsoft.com/office/drawing/2014/main" id="{09724432-537B-48CB-B555-BD875E15D0F1}"/>
                </a:ext>
              </a:extLst>
            </p:cNvPr>
            <p:cNvSpPr txBox="1"/>
            <p:nvPr/>
          </p:nvSpPr>
          <p:spPr>
            <a:xfrm flipH="1">
              <a:off x="468937" y="2419540"/>
              <a:ext cx="1638590" cy="461665"/>
            </a:xfrm>
            <a:prstGeom prst="rect">
              <a:avLst/>
            </a:prstGeom>
            <a:noFill/>
          </p:spPr>
          <p:txBody>
            <a:bodyPr wrap="none" rtlCol="0">
              <a:spAutoFit/>
            </a:bodyPr>
            <a:lstStyle/>
            <a:p>
              <a:r>
                <a:rPr lang="en-US" sz="2400" b="1">
                  <a:cs typeface="+mn-ea"/>
                  <a:sym typeface="+mn-lt"/>
                </a:rPr>
                <a:t>PRESENT</a:t>
              </a:r>
              <a:endParaRPr lang="en-US" sz="2400" b="1" dirty="0">
                <a:cs typeface="+mn-ea"/>
                <a:sym typeface="+mn-lt"/>
              </a:endParaRPr>
            </a:p>
          </p:txBody>
        </p:sp>
        <p:sp>
          <p:nvSpPr>
            <p:cNvPr id="13" name="矩形 12">
              <a:extLst>
                <a:ext uri="{FF2B5EF4-FFF2-40B4-BE49-F238E27FC236}">
                  <a16:creationId xmlns:a16="http://schemas.microsoft.com/office/drawing/2014/main" id="{D88CDDDA-373D-43BD-AC40-E27B1968322B}"/>
                </a:ext>
              </a:extLst>
            </p:cNvPr>
            <p:cNvSpPr/>
            <p:nvPr/>
          </p:nvSpPr>
          <p:spPr>
            <a:xfrm>
              <a:off x="470268" y="2823664"/>
              <a:ext cx="1933298" cy="689804"/>
            </a:xfrm>
            <a:prstGeom prst="rect">
              <a:avLst/>
            </a:prstGeom>
          </p:spPr>
          <p:txBody>
            <a:bodyPr wrap="square">
              <a:spAutoFit/>
            </a:bodyPr>
            <a:lstStyle/>
            <a:p>
              <a:pPr>
                <a:lnSpc>
                  <a:spcPct val="150000"/>
                </a:lnSpc>
              </a:pPr>
              <a:r>
                <a:rPr lang="en-US" altLang="zh-CN" sz="900" dirty="0">
                  <a:cs typeface="+mn-ea"/>
                  <a:sym typeface="+mn-lt"/>
                </a:rPr>
                <a:t>OF THIS SCHEME, WE THANK YOU FOR YOUR READING, </a:t>
              </a:r>
              <a:r>
                <a:rPr lang="en-US" altLang="zh-CN" sz="900">
                  <a:cs typeface="+mn-ea"/>
                  <a:sym typeface="+mn-lt"/>
                </a:rPr>
                <a:t>THE PROPOSAL</a:t>
              </a:r>
              <a:endParaRPr lang="en-US" altLang="zh-CN" sz="900" dirty="0">
                <a:cs typeface="+mn-ea"/>
                <a:sym typeface="+mn-lt"/>
              </a:endParaRPr>
            </a:p>
          </p:txBody>
        </p:sp>
      </p:grpSp>
      <p:grpSp>
        <p:nvGrpSpPr>
          <p:cNvPr id="14" name="组合 13">
            <a:extLst>
              <a:ext uri="{FF2B5EF4-FFF2-40B4-BE49-F238E27FC236}">
                <a16:creationId xmlns:a16="http://schemas.microsoft.com/office/drawing/2014/main" id="{B7AD359E-5260-4516-B450-A93DE72830FC}"/>
              </a:ext>
            </a:extLst>
          </p:cNvPr>
          <p:cNvGrpSpPr/>
          <p:nvPr/>
        </p:nvGrpSpPr>
        <p:grpSpPr>
          <a:xfrm>
            <a:off x="9116548" y="5614030"/>
            <a:ext cx="1934629" cy="1093928"/>
            <a:chOff x="468937" y="2419540"/>
            <a:chExt cx="1934629" cy="1093928"/>
          </a:xfrm>
        </p:grpSpPr>
        <p:sp>
          <p:nvSpPr>
            <p:cNvPr id="15" name="TextBox 18">
              <a:extLst>
                <a:ext uri="{FF2B5EF4-FFF2-40B4-BE49-F238E27FC236}">
                  <a16:creationId xmlns:a16="http://schemas.microsoft.com/office/drawing/2014/main" id="{B7DEB951-CAE0-435A-A07C-E454B1B8BA05}"/>
                </a:ext>
              </a:extLst>
            </p:cNvPr>
            <p:cNvSpPr txBox="1"/>
            <p:nvPr/>
          </p:nvSpPr>
          <p:spPr>
            <a:xfrm flipH="1">
              <a:off x="468937" y="2419540"/>
              <a:ext cx="1638590" cy="461665"/>
            </a:xfrm>
            <a:prstGeom prst="rect">
              <a:avLst/>
            </a:prstGeom>
            <a:noFill/>
          </p:spPr>
          <p:txBody>
            <a:bodyPr wrap="none" rtlCol="0">
              <a:spAutoFit/>
            </a:bodyPr>
            <a:lstStyle/>
            <a:p>
              <a:r>
                <a:rPr lang="en-US" sz="2400" b="1">
                  <a:cs typeface="+mn-ea"/>
                  <a:sym typeface="+mn-lt"/>
                </a:rPr>
                <a:t>PRESENT</a:t>
              </a:r>
              <a:endParaRPr lang="en-US" sz="2400" b="1" dirty="0">
                <a:cs typeface="+mn-ea"/>
                <a:sym typeface="+mn-lt"/>
              </a:endParaRPr>
            </a:p>
          </p:txBody>
        </p:sp>
        <p:sp>
          <p:nvSpPr>
            <p:cNvPr id="16" name="矩形 15">
              <a:extLst>
                <a:ext uri="{FF2B5EF4-FFF2-40B4-BE49-F238E27FC236}">
                  <a16:creationId xmlns:a16="http://schemas.microsoft.com/office/drawing/2014/main" id="{491FD00D-591F-443B-A235-425D9BDF1818}"/>
                </a:ext>
              </a:extLst>
            </p:cNvPr>
            <p:cNvSpPr/>
            <p:nvPr/>
          </p:nvSpPr>
          <p:spPr>
            <a:xfrm>
              <a:off x="470268" y="2823664"/>
              <a:ext cx="1933298" cy="689804"/>
            </a:xfrm>
            <a:prstGeom prst="rect">
              <a:avLst/>
            </a:prstGeom>
          </p:spPr>
          <p:txBody>
            <a:bodyPr wrap="square">
              <a:spAutoFit/>
            </a:bodyPr>
            <a:lstStyle/>
            <a:p>
              <a:pPr>
                <a:lnSpc>
                  <a:spcPct val="150000"/>
                </a:lnSpc>
              </a:pPr>
              <a:r>
                <a:rPr lang="en-US" altLang="zh-CN" sz="900" dirty="0">
                  <a:cs typeface="+mn-ea"/>
                  <a:sym typeface="+mn-lt"/>
                </a:rPr>
                <a:t>OF THIS SCHEME, WE THANK YOU FOR YOUR READING, </a:t>
              </a:r>
              <a:r>
                <a:rPr lang="en-US" altLang="zh-CN" sz="900">
                  <a:cs typeface="+mn-ea"/>
                  <a:sym typeface="+mn-lt"/>
                </a:rPr>
                <a:t>THE PROPOSAL</a:t>
              </a:r>
              <a:endParaRPr lang="en-US" altLang="zh-CN" sz="900" dirty="0">
                <a:cs typeface="+mn-ea"/>
                <a:sym typeface="+mn-lt"/>
              </a:endParaRPr>
            </a:p>
          </p:txBody>
        </p:sp>
      </p:grpSp>
      <p:grpSp>
        <p:nvGrpSpPr>
          <p:cNvPr id="17" name="组合 16">
            <a:extLst>
              <a:ext uri="{FF2B5EF4-FFF2-40B4-BE49-F238E27FC236}">
                <a16:creationId xmlns:a16="http://schemas.microsoft.com/office/drawing/2014/main" id="{E86BA929-C002-4E23-8497-496B1A9F3800}"/>
              </a:ext>
            </a:extLst>
          </p:cNvPr>
          <p:cNvGrpSpPr/>
          <p:nvPr/>
        </p:nvGrpSpPr>
        <p:grpSpPr>
          <a:xfrm>
            <a:off x="2918188" y="338191"/>
            <a:ext cx="5975713" cy="584775"/>
            <a:chOff x="2918188" y="338191"/>
            <a:chExt cx="5975713" cy="584775"/>
          </a:xfrm>
        </p:grpSpPr>
        <p:sp>
          <p:nvSpPr>
            <p:cNvPr id="18" name="TextBox 18">
              <a:extLst>
                <a:ext uri="{FF2B5EF4-FFF2-40B4-BE49-F238E27FC236}">
                  <a16:creationId xmlns:a16="http://schemas.microsoft.com/office/drawing/2014/main" id="{D2A609F5-6048-497F-8EC8-89AE454DB743}"/>
                </a:ext>
              </a:extLst>
            </p:cNvPr>
            <p:cNvSpPr txBox="1"/>
            <p:nvPr/>
          </p:nvSpPr>
          <p:spPr>
            <a:xfrm flipH="1">
              <a:off x="4435692" y="338191"/>
              <a:ext cx="2989921" cy="584775"/>
            </a:xfrm>
            <a:prstGeom prst="rect">
              <a:avLst/>
            </a:prstGeom>
            <a:noFill/>
          </p:spPr>
          <p:txBody>
            <a:bodyPr wrap="none" rtlCol="0">
              <a:spAutoFit/>
            </a:bodyPr>
            <a:lstStyle/>
            <a:p>
              <a:r>
                <a:rPr lang="en-US" sz="3200" b="1" dirty="0">
                  <a:cs typeface="+mn-ea"/>
                  <a:sym typeface="+mn-lt"/>
                </a:rPr>
                <a:t>POWERPOINT</a:t>
              </a:r>
            </a:p>
          </p:txBody>
        </p:sp>
        <p:sp>
          <p:nvSpPr>
            <p:cNvPr id="19" name="椭圆 18">
              <a:extLst>
                <a:ext uri="{FF2B5EF4-FFF2-40B4-BE49-F238E27FC236}">
                  <a16:creationId xmlns:a16="http://schemas.microsoft.com/office/drawing/2014/main" id="{9435B03C-458B-448C-B2EC-B40AA365828D}"/>
                </a:ext>
              </a:extLst>
            </p:cNvPr>
            <p:cNvSpPr/>
            <p:nvPr/>
          </p:nvSpPr>
          <p:spPr>
            <a:xfrm>
              <a:off x="7518763"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0" name="椭圆 19">
              <a:extLst>
                <a:ext uri="{FF2B5EF4-FFF2-40B4-BE49-F238E27FC236}">
                  <a16:creationId xmlns:a16="http://schemas.microsoft.com/office/drawing/2014/main" id="{141730A6-0D4B-41E3-8BBD-38014DAE9FF9}"/>
                </a:ext>
              </a:extLst>
            </p:cNvPr>
            <p:cNvSpPr/>
            <p:nvPr/>
          </p:nvSpPr>
          <p:spPr>
            <a:xfrm>
              <a:off x="7814038"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1" name="椭圆 20">
              <a:extLst>
                <a:ext uri="{FF2B5EF4-FFF2-40B4-BE49-F238E27FC236}">
                  <a16:creationId xmlns:a16="http://schemas.microsoft.com/office/drawing/2014/main" id="{A3DFBDE3-808A-4495-B8FE-F1800A4DC374}"/>
                </a:ext>
              </a:extLst>
            </p:cNvPr>
            <p:cNvSpPr/>
            <p:nvPr/>
          </p:nvSpPr>
          <p:spPr>
            <a:xfrm>
              <a:off x="8109313"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2" name="椭圆 21">
              <a:extLst>
                <a:ext uri="{FF2B5EF4-FFF2-40B4-BE49-F238E27FC236}">
                  <a16:creationId xmlns:a16="http://schemas.microsoft.com/office/drawing/2014/main" id="{0C5A8F2B-E283-4B9A-9A60-49C7BCA82123}"/>
                </a:ext>
              </a:extLst>
            </p:cNvPr>
            <p:cNvSpPr/>
            <p:nvPr/>
          </p:nvSpPr>
          <p:spPr>
            <a:xfrm>
              <a:off x="8404588"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3" name="椭圆 22">
              <a:extLst>
                <a:ext uri="{FF2B5EF4-FFF2-40B4-BE49-F238E27FC236}">
                  <a16:creationId xmlns:a16="http://schemas.microsoft.com/office/drawing/2014/main" id="{65496C42-F465-4DCA-8815-FA37AE0DD9B4}"/>
                </a:ext>
              </a:extLst>
            </p:cNvPr>
            <p:cNvSpPr/>
            <p:nvPr/>
          </p:nvSpPr>
          <p:spPr>
            <a:xfrm>
              <a:off x="8699863"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4" name="椭圆 23">
              <a:extLst>
                <a:ext uri="{FF2B5EF4-FFF2-40B4-BE49-F238E27FC236}">
                  <a16:creationId xmlns:a16="http://schemas.microsoft.com/office/drawing/2014/main" id="{FA6256B6-ABCC-49E5-AAE7-079620725C89}"/>
                </a:ext>
              </a:extLst>
            </p:cNvPr>
            <p:cNvSpPr/>
            <p:nvPr/>
          </p:nvSpPr>
          <p:spPr>
            <a:xfrm>
              <a:off x="2918188"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5" name="椭圆 24">
              <a:extLst>
                <a:ext uri="{FF2B5EF4-FFF2-40B4-BE49-F238E27FC236}">
                  <a16:creationId xmlns:a16="http://schemas.microsoft.com/office/drawing/2014/main" id="{42186B62-6668-4740-A99E-ED8D74BBD26A}"/>
                </a:ext>
              </a:extLst>
            </p:cNvPr>
            <p:cNvSpPr/>
            <p:nvPr/>
          </p:nvSpPr>
          <p:spPr>
            <a:xfrm>
              <a:off x="3213463"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6" name="椭圆 25">
              <a:extLst>
                <a:ext uri="{FF2B5EF4-FFF2-40B4-BE49-F238E27FC236}">
                  <a16:creationId xmlns:a16="http://schemas.microsoft.com/office/drawing/2014/main" id="{9CBFDD0B-80B5-47F6-BAE7-133DF2D97070}"/>
                </a:ext>
              </a:extLst>
            </p:cNvPr>
            <p:cNvSpPr/>
            <p:nvPr/>
          </p:nvSpPr>
          <p:spPr>
            <a:xfrm>
              <a:off x="3508738"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7" name="椭圆 26">
              <a:extLst>
                <a:ext uri="{FF2B5EF4-FFF2-40B4-BE49-F238E27FC236}">
                  <a16:creationId xmlns:a16="http://schemas.microsoft.com/office/drawing/2014/main" id="{9F1DE398-345D-44DF-816A-41FB8C55D3CE}"/>
                </a:ext>
              </a:extLst>
            </p:cNvPr>
            <p:cNvSpPr/>
            <p:nvPr/>
          </p:nvSpPr>
          <p:spPr>
            <a:xfrm>
              <a:off x="3804013"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8" name="椭圆 27">
              <a:extLst>
                <a:ext uri="{FF2B5EF4-FFF2-40B4-BE49-F238E27FC236}">
                  <a16:creationId xmlns:a16="http://schemas.microsoft.com/office/drawing/2014/main" id="{1DE22961-D711-4E6F-A831-A7DE3FFD7431}"/>
                </a:ext>
              </a:extLst>
            </p:cNvPr>
            <p:cNvSpPr/>
            <p:nvPr/>
          </p:nvSpPr>
          <p:spPr>
            <a:xfrm>
              <a:off x="4099288"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Tree>
    <p:extLst>
      <p:ext uri="{BB962C8B-B14F-4D97-AF65-F5344CB8AC3E}">
        <p14:creationId xmlns:p14="http://schemas.microsoft.com/office/powerpoint/2010/main" val="39441232"/>
      </p:ext>
    </p:extLst>
  </p:cSld>
  <p:clrMapOvr>
    <a:masterClrMapping/>
  </p:clrMapOvr>
  <mc:AlternateContent xmlns:mc="http://schemas.openxmlformats.org/markup-compatibility/2006" xmlns:p14="http://schemas.microsoft.com/office/powerpoint/2010/main">
    <mc:Choice Requires="p14">
      <p:transition spd="slow" p14:dur="1500" advClick="0" advTm="2000">
        <p:random/>
      </p:transition>
    </mc:Choice>
    <mc:Fallback xmlns="">
      <p:transition spd="slow" advClick="0"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2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1000"/>
                                        <p:tgtEl>
                                          <p:spTgt spid="11"/>
                                        </p:tgtEl>
                                      </p:cBhvr>
                                    </p:animEffect>
                                    <p:anim calcmode="lin" valueType="num">
                                      <p:cBhvr>
                                        <p:cTn id="20" dur="1000" fill="hold"/>
                                        <p:tgtEl>
                                          <p:spTgt spid="11"/>
                                        </p:tgtEl>
                                        <p:attrNameLst>
                                          <p:attrName>ppt_x</p:attrName>
                                        </p:attrNameLst>
                                      </p:cBhvr>
                                      <p:tavLst>
                                        <p:tav tm="0">
                                          <p:val>
                                            <p:strVal val="#ppt_x"/>
                                          </p:val>
                                        </p:tav>
                                        <p:tav tm="100000">
                                          <p:val>
                                            <p:strVal val="#ppt_x"/>
                                          </p:val>
                                        </p:tav>
                                      </p:tavLst>
                                    </p:anim>
                                    <p:anim calcmode="lin" valueType="num">
                                      <p:cBhvr>
                                        <p:cTn id="21"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fade">
                                      <p:cBhvr>
                                        <p:cTn id="26" dur="1000"/>
                                        <p:tgtEl>
                                          <p:spTgt spid="14"/>
                                        </p:tgtEl>
                                      </p:cBhvr>
                                    </p:animEffect>
                                    <p:anim calcmode="lin" valueType="num">
                                      <p:cBhvr>
                                        <p:cTn id="27" dur="1000" fill="hold"/>
                                        <p:tgtEl>
                                          <p:spTgt spid="14"/>
                                        </p:tgtEl>
                                        <p:attrNameLst>
                                          <p:attrName>ppt_x</p:attrName>
                                        </p:attrNameLst>
                                      </p:cBhvr>
                                      <p:tavLst>
                                        <p:tav tm="0">
                                          <p:val>
                                            <p:strVal val="#ppt_x"/>
                                          </p:val>
                                        </p:tav>
                                        <p:tav tm="100000">
                                          <p:val>
                                            <p:strVal val="#ppt_x"/>
                                          </p:val>
                                        </p:tav>
                                      </p:tavLst>
                                    </p:anim>
                                    <p:anim calcmode="lin" valueType="num">
                                      <p:cBhvr>
                                        <p:cTn id="28"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8" name="Group 57"/>
          <p:cNvGrpSpPr/>
          <p:nvPr/>
        </p:nvGrpSpPr>
        <p:grpSpPr>
          <a:xfrm>
            <a:off x="2887581" y="3584921"/>
            <a:ext cx="882119" cy="2532407"/>
            <a:chOff x="2190581" y="2398929"/>
            <a:chExt cx="661589" cy="1899305"/>
          </a:xfrm>
        </p:grpSpPr>
        <p:sp>
          <p:nvSpPr>
            <p:cNvPr id="4101" name="Freeform 5"/>
            <p:cNvSpPr>
              <a:spLocks noEditPoints="1"/>
            </p:cNvSpPr>
            <p:nvPr/>
          </p:nvSpPr>
          <p:spPr bwMode="auto">
            <a:xfrm>
              <a:off x="2190581" y="2398929"/>
              <a:ext cx="661589" cy="1899305"/>
            </a:xfrm>
            <a:custGeom>
              <a:avLst/>
              <a:gdLst/>
              <a:ahLst/>
              <a:cxnLst>
                <a:cxn ang="0">
                  <a:pos x="208" y="0"/>
                </a:cxn>
                <a:cxn ang="0">
                  <a:pos x="34" y="0"/>
                </a:cxn>
                <a:cxn ang="0">
                  <a:pos x="0" y="34"/>
                </a:cxn>
                <a:cxn ang="0">
                  <a:pos x="0" y="71"/>
                </a:cxn>
                <a:cxn ang="0">
                  <a:pos x="24" y="104"/>
                </a:cxn>
                <a:cxn ang="0">
                  <a:pos x="24" y="618"/>
                </a:cxn>
                <a:cxn ang="0">
                  <a:pos x="24" y="620"/>
                </a:cxn>
                <a:cxn ang="0">
                  <a:pos x="121" y="693"/>
                </a:cxn>
                <a:cxn ang="0">
                  <a:pos x="217" y="623"/>
                </a:cxn>
                <a:cxn ang="0">
                  <a:pos x="218" y="618"/>
                </a:cxn>
                <a:cxn ang="0">
                  <a:pos x="218" y="104"/>
                </a:cxn>
                <a:cxn ang="0">
                  <a:pos x="242" y="71"/>
                </a:cxn>
                <a:cxn ang="0">
                  <a:pos x="242" y="34"/>
                </a:cxn>
                <a:cxn ang="0">
                  <a:pos x="208" y="0"/>
                </a:cxn>
                <a:cxn ang="0">
                  <a:pos x="208" y="59"/>
                </a:cxn>
                <a:cxn ang="0">
                  <a:pos x="196" y="70"/>
                </a:cxn>
                <a:cxn ang="0">
                  <a:pos x="195" y="70"/>
                </a:cxn>
                <a:cxn ang="0">
                  <a:pos x="184" y="82"/>
                </a:cxn>
                <a:cxn ang="0">
                  <a:pos x="184" y="618"/>
                </a:cxn>
                <a:cxn ang="0">
                  <a:pos x="121" y="659"/>
                </a:cxn>
                <a:cxn ang="0">
                  <a:pos x="59" y="618"/>
                </a:cxn>
                <a:cxn ang="0">
                  <a:pos x="59" y="82"/>
                </a:cxn>
                <a:cxn ang="0">
                  <a:pos x="47" y="70"/>
                </a:cxn>
                <a:cxn ang="0">
                  <a:pos x="46" y="70"/>
                </a:cxn>
                <a:cxn ang="0">
                  <a:pos x="35" y="59"/>
                </a:cxn>
                <a:cxn ang="0">
                  <a:pos x="35" y="46"/>
                </a:cxn>
                <a:cxn ang="0">
                  <a:pos x="46" y="34"/>
                </a:cxn>
                <a:cxn ang="0">
                  <a:pos x="196" y="34"/>
                </a:cxn>
                <a:cxn ang="0">
                  <a:pos x="208" y="46"/>
                </a:cxn>
                <a:cxn ang="0">
                  <a:pos x="208" y="59"/>
                </a:cxn>
                <a:cxn ang="0">
                  <a:pos x="208" y="59"/>
                </a:cxn>
                <a:cxn ang="0">
                  <a:pos x="208" y="59"/>
                </a:cxn>
              </a:cxnLst>
              <a:rect l="0" t="0" r="r" b="b"/>
              <a:pathLst>
                <a:path w="242" h="693">
                  <a:moveTo>
                    <a:pt x="208" y="0"/>
                  </a:moveTo>
                  <a:cubicBezTo>
                    <a:pt x="34" y="0"/>
                    <a:pt x="34" y="0"/>
                    <a:pt x="34" y="0"/>
                  </a:cubicBezTo>
                  <a:cubicBezTo>
                    <a:pt x="15" y="0"/>
                    <a:pt x="0" y="15"/>
                    <a:pt x="0" y="34"/>
                  </a:cubicBezTo>
                  <a:cubicBezTo>
                    <a:pt x="0" y="71"/>
                    <a:pt x="0" y="71"/>
                    <a:pt x="0" y="71"/>
                  </a:cubicBezTo>
                  <a:cubicBezTo>
                    <a:pt x="0" y="86"/>
                    <a:pt x="10" y="100"/>
                    <a:pt x="24" y="104"/>
                  </a:cubicBezTo>
                  <a:cubicBezTo>
                    <a:pt x="24" y="618"/>
                    <a:pt x="24" y="618"/>
                    <a:pt x="24" y="618"/>
                  </a:cubicBezTo>
                  <a:cubicBezTo>
                    <a:pt x="24" y="619"/>
                    <a:pt x="24" y="619"/>
                    <a:pt x="24" y="620"/>
                  </a:cubicBezTo>
                  <a:cubicBezTo>
                    <a:pt x="26" y="645"/>
                    <a:pt x="48" y="693"/>
                    <a:pt x="121" y="693"/>
                  </a:cubicBezTo>
                  <a:cubicBezTo>
                    <a:pt x="188" y="693"/>
                    <a:pt x="213" y="647"/>
                    <a:pt x="217" y="623"/>
                  </a:cubicBezTo>
                  <a:cubicBezTo>
                    <a:pt x="217" y="622"/>
                    <a:pt x="218" y="620"/>
                    <a:pt x="218" y="618"/>
                  </a:cubicBezTo>
                  <a:cubicBezTo>
                    <a:pt x="218" y="104"/>
                    <a:pt x="218" y="104"/>
                    <a:pt x="218" y="104"/>
                  </a:cubicBezTo>
                  <a:cubicBezTo>
                    <a:pt x="232" y="100"/>
                    <a:pt x="242" y="86"/>
                    <a:pt x="242" y="71"/>
                  </a:cubicBezTo>
                  <a:cubicBezTo>
                    <a:pt x="242" y="34"/>
                    <a:pt x="242" y="34"/>
                    <a:pt x="242" y="34"/>
                  </a:cubicBezTo>
                  <a:cubicBezTo>
                    <a:pt x="242" y="15"/>
                    <a:pt x="227" y="0"/>
                    <a:pt x="208" y="0"/>
                  </a:cubicBezTo>
                  <a:close/>
                  <a:moveTo>
                    <a:pt x="208" y="59"/>
                  </a:moveTo>
                  <a:cubicBezTo>
                    <a:pt x="208" y="65"/>
                    <a:pt x="202" y="70"/>
                    <a:pt x="196" y="70"/>
                  </a:cubicBezTo>
                  <a:cubicBezTo>
                    <a:pt x="195" y="70"/>
                    <a:pt x="195" y="70"/>
                    <a:pt x="195" y="70"/>
                  </a:cubicBezTo>
                  <a:cubicBezTo>
                    <a:pt x="189" y="70"/>
                    <a:pt x="184" y="76"/>
                    <a:pt x="184" y="82"/>
                  </a:cubicBezTo>
                  <a:cubicBezTo>
                    <a:pt x="184" y="618"/>
                    <a:pt x="184" y="618"/>
                    <a:pt x="184" y="618"/>
                  </a:cubicBezTo>
                  <a:cubicBezTo>
                    <a:pt x="184" y="618"/>
                    <a:pt x="177" y="659"/>
                    <a:pt x="121" y="659"/>
                  </a:cubicBezTo>
                  <a:cubicBezTo>
                    <a:pt x="62" y="659"/>
                    <a:pt x="59" y="618"/>
                    <a:pt x="59" y="618"/>
                  </a:cubicBezTo>
                  <a:cubicBezTo>
                    <a:pt x="59" y="82"/>
                    <a:pt x="59" y="82"/>
                    <a:pt x="59" y="82"/>
                  </a:cubicBezTo>
                  <a:cubicBezTo>
                    <a:pt x="59" y="76"/>
                    <a:pt x="53" y="70"/>
                    <a:pt x="47" y="70"/>
                  </a:cubicBezTo>
                  <a:cubicBezTo>
                    <a:pt x="46" y="70"/>
                    <a:pt x="46" y="70"/>
                    <a:pt x="46" y="70"/>
                  </a:cubicBezTo>
                  <a:cubicBezTo>
                    <a:pt x="40" y="70"/>
                    <a:pt x="35" y="65"/>
                    <a:pt x="35" y="59"/>
                  </a:cubicBezTo>
                  <a:cubicBezTo>
                    <a:pt x="35" y="46"/>
                    <a:pt x="35" y="46"/>
                    <a:pt x="35" y="46"/>
                  </a:cubicBezTo>
                  <a:cubicBezTo>
                    <a:pt x="35" y="39"/>
                    <a:pt x="40" y="34"/>
                    <a:pt x="46" y="34"/>
                  </a:cubicBezTo>
                  <a:cubicBezTo>
                    <a:pt x="196" y="34"/>
                    <a:pt x="196" y="34"/>
                    <a:pt x="196" y="34"/>
                  </a:cubicBezTo>
                  <a:cubicBezTo>
                    <a:pt x="202" y="34"/>
                    <a:pt x="208" y="39"/>
                    <a:pt x="208" y="46"/>
                  </a:cubicBezTo>
                  <a:lnTo>
                    <a:pt x="208" y="59"/>
                  </a:lnTo>
                  <a:close/>
                  <a:moveTo>
                    <a:pt x="208" y="59"/>
                  </a:moveTo>
                  <a:cubicBezTo>
                    <a:pt x="208" y="59"/>
                    <a:pt x="208" y="59"/>
                    <a:pt x="208" y="59"/>
                  </a:cubicBezTo>
                </a:path>
              </a:pathLst>
            </a:custGeom>
            <a:solidFill>
              <a:schemeClr val="accent3"/>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sp>
          <p:nvSpPr>
            <p:cNvPr id="4102" name="Freeform 6"/>
            <p:cNvSpPr>
              <a:spLocks noEditPoints="1"/>
            </p:cNvSpPr>
            <p:nvPr/>
          </p:nvSpPr>
          <p:spPr bwMode="auto">
            <a:xfrm>
              <a:off x="2401287" y="3333110"/>
              <a:ext cx="240176" cy="825144"/>
            </a:xfrm>
            <a:custGeom>
              <a:avLst/>
              <a:gdLst/>
              <a:ahLst/>
              <a:cxnLst>
                <a:cxn ang="0">
                  <a:pos x="0" y="268"/>
                </a:cxn>
                <a:cxn ang="0">
                  <a:pos x="44" y="301"/>
                </a:cxn>
                <a:cxn ang="0">
                  <a:pos x="88" y="268"/>
                </a:cxn>
                <a:cxn ang="0">
                  <a:pos x="88" y="0"/>
                </a:cxn>
                <a:cxn ang="0">
                  <a:pos x="0" y="0"/>
                </a:cxn>
                <a:cxn ang="0">
                  <a:pos x="0" y="268"/>
                </a:cxn>
                <a:cxn ang="0">
                  <a:pos x="0" y="268"/>
                </a:cxn>
                <a:cxn ang="0">
                  <a:pos x="0" y="268"/>
                </a:cxn>
              </a:cxnLst>
              <a:rect l="0" t="0" r="r" b="b"/>
              <a:pathLst>
                <a:path w="88" h="301">
                  <a:moveTo>
                    <a:pt x="0" y="268"/>
                  </a:moveTo>
                  <a:cubicBezTo>
                    <a:pt x="0" y="268"/>
                    <a:pt x="2" y="301"/>
                    <a:pt x="44" y="301"/>
                  </a:cubicBezTo>
                  <a:cubicBezTo>
                    <a:pt x="83" y="301"/>
                    <a:pt x="88" y="268"/>
                    <a:pt x="88" y="268"/>
                  </a:cubicBezTo>
                  <a:cubicBezTo>
                    <a:pt x="88" y="0"/>
                    <a:pt x="88" y="0"/>
                    <a:pt x="88" y="0"/>
                  </a:cubicBezTo>
                  <a:cubicBezTo>
                    <a:pt x="0" y="0"/>
                    <a:pt x="0" y="0"/>
                    <a:pt x="0" y="0"/>
                  </a:cubicBezTo>
                  <a:lnTo>
                    <a:pt x="0" y="268"/>
                  </a:lnTo>
                  <a:close/>
                  <a:moveTo>
                    <a:pt x="0" y="268"/>
                  </a:moveTo>
                  <a:cubicBezTo>
                    <a:pt x="0" y="268"/>
                    <a:pt x="0" y="268"/>
                    <a:pt x="0" y="268"/>
                  </a:cubicBezTo>
                </a:path>
              </a:pathLst>
            </a:custGeom>
            <a:solidFill>
              <a:schemeClr val="accent3"/>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grpSp>
      <p:grpSp>
        <p:nvGrpSpPr>
          <p:cNvPr id="59" name="Group 58"/>
          <p:cNvGrpSpPr/>
          <p:nvPr/>
        </p:nvGrpSpPr>
        <p:grpSpPr>
          <a:xfrm>
            <a:off x="3886371" y="3584921"/>
            <a:ext cx="876224" cy="2532407"/>
            <a:chOff x="2945527" y="2398929"/>
            <a:chExt cx="657168" cy="1899305"/>
          </a:xfrm>
        </p:grpSpPr>
        <p:sp>
          <p:nvSpPr>
            <p:cNvPr id="4103" name="Freeform 7"/>
            <p:cNvSpPr>
              <a:spLocks noEditPoints="1"/>
            </p:cNvSpPr>
            <p:nvPr/>
          </p:nvSpPr>
          <p:spPr bwMode="auto">
            <a:xfrm>
              <a:off x="2945527" y="2398929"/>
              <a:ext cx="657168" cy="1899305"/>
            </a:xfrm>
            <a:custGeom>
              <a:avLst/>
              <a:gdLst/>
              <a:ahLst/>
              <a:cxnLst>
                <a:cxn ang="0">
                  <a:pos x="206" y="0"/>
                </a:cxn>
                <a:cxn ang="0">
                  <a:pos x="34" y="0"/>
                </a:cxn>
                <a:cxn ang="0">
                  <a:pos x="0" y="34"/>
                </a:cxn>
                <a:cxn ang="0">
                  <a:pos x="0" y="71"/>
                </a:cxn>
                <a:cxn ang="0">
                  <a:pos x="24" y="104"/>
                </a:cxn>
                <a:cxn ang="0">
                  <a:pos x="24" y="618"/>
                </a:cxn>
                <a:cxn ang="0">
                  <a:pos x="24" y="620"/>
                </a:cxn>
                <a:cxn ang="0">
                  <a:pos x="120" y="693"/>
                </a:cxn>
                <a:cxn ang="0">
                  <a:pos x="215" y="623"/>
                </a:cxn>
                <a:cxn ang="0">
                  <a:pos x="216" y="618"/>
                </a:cxn>
                <a:cxn ang="0">
                  <a:pos x="216" y="104"/>
                </a:cxn>
                <a:cxn ang="0">
                  <a:pos x="240" y="71"/>
                </a:cxn>
                <a:cxn ang="0">
                  <a:pos x="240" y="34"/>
                </a:cxn>
                <a:cxn ang="0">
                  <a:pos x="206" y="0"/>
                </a:cxn>
                <a:cxn ang="0">
                  <a:pos x="206" y="59"/>
                </a:cxn>
                <a:cxn ang="0">
                  <a:pos x="194" y="70"/>
                </a:cxn>
                <a:cxn ang="0">
                  <a:pos x="194" y="70"/>
                </a:cxn>
                <a:cxn ang="0">
                  <a:pos x="182" y="82"/>
                </a:cxn>
                <a:cxn ang="0">
                  <a:pos x="182" y="618"/>
                </a:cxn>
                <a:cxn ang="0">
                  <a:pos x="120" y="659"/>
                </a:cxn>
                <a:cxn ang="0">
                  <a:pos x="58" y="618"/>
                </a:cxn>
                <a:cxn ang="0">
                  <a:pos x="58" y="82"/>
                </a:cxn>
                <a:cxn ang="0">
                  <a:pos x="46" y="70"/>
                </a:cxn>
                <a:cxn ang="0">
                  <a:pos x="46" y="70"/>
                </a:cxn>
                <a:cxn ang="0">
                  <a:pos x="34" y="59"/>
                </a:cxn>
                <a:cxn ang="0">
                  <a:pos x="34" y="46"/>
                </a:cxn>
                <a:cxn ang="0">
                  <a:pos x="46" y="34"/>
                </a:cxn>
                <a:cxn ang="0">
                  <a:pos x="194" y="34"/>
                </a:cxn>
                <a:cxn ang="0">
                  <a:pos x="206" y="46"/>
                </a:cxn>
                <a:cxn ang="0">
                  <a:pos x="206" y="59"/>
                </a:cxn>
                <a:cxn ang="0">
                  <a:pos x="206" y="59"/>
                </a:cxn>
                <a:cxn ang="0">
                  <a:pos x="206" y="59"/>
                </a:cxn>
              </a:cxnLst>
              <a:rect l="0" t="0" r="r" b="b"/>
              <a:pathLst>
                <a:path w="240" h="693">
                  <a:moveTo>
                    <a:pt x="206" y="0"/>
                  </a:moveTo>
                  <a:cubicBezTo>
                    <a:pt x="34" y="0"/>
                    <a:pt x="34" y="0"/>
                    <a:pt x="34" y="0"/>
                  </a:cubicBezTo>
                  <a:cubicBezTo>
                    <a:pt x="15" y="0"/>
                    <a:pt x="0" y="15"/>
                    <a:pt x="0" y="34"/>
                  </a:cubicBezTo>
                  <a:cubicBezTo>
                    <a:pt x="0" y="71"/>
                    <a:pt x="0" y="71"/>
                    <a:pt x="0" y="71"/>
                  </a:cubicBezTo>
                  <a:cubicBezTo>
                    <a:pt x="0" y="86"/>
                    <a:pt x="10" y="100"/>
                    <a:pt x="24" y="104"/>
                  </a:cubicBezTo>
                  <a:cubicBezTo>
                    <a:pt x="24" y="618"/>
                    <a:pt x="24" y="618"/>
                    <a:pt x="24" y="618"/>
                  </a:cubicBezTo>
                  <a:cubicBezTo>
                    <a:pt x="24" y="619"/>
                    <a:pt x="24" y="619"/>
                    <a:pt x="24" y="620"/>
                  </a:cubicBezTo>
                  <a:cubicBezTo>
                    <a:pt x="26" y="645"/>
                    <a:pt x="48" y="693"/>
                    <a:pt x="120" y="693"/>
                  </a:cubicBezTo>
                  <a:cubicBezTo>
                    <a:pt x="187" y="693"/>
                    <a:pt x="212" y="647"/>
                    <a:pt x="215" y="623"/>
                  </a:cubicBezTo>
                  <a:cubicBezTo>
                    <a:pt x="216" y="622"/>
                    <a:pt x="216" y="620"/>
                    <a:pt x="216" y="618"/>
                  </a:cubicBezTo>
                  <a:cubicBezTo>
                    <a:pt x="216" y="104"/>
                    <a:pt x="216" y="104"/>
                    <a:pt x="216" y="104"/>
                  </a:cubicBezTo>
                  <a:cubicBezTo>
                    <a:pt x="230" y="100"/>
                    <a:pt x="240" y="86"/>
                    <a:pt x="240" y="71"/>
                  </a:cubicBezTo>
                  <a:cubicBezTo>
                    <a:pt x="240" y="34"/>
                    <a:pt x="240" y="34"/>
                    <a:pt x="240" y="34"/>
                  </a:cubicBezTo>
                  <a:cubicBezTo>
                    <a:pt x="240" y="15"/>
                    <a:pt x="225" y="0"/>
                    <a:pt x="206" y="0"/>
                  </a:cubicBezTo>
                  <a:close/>
                  <a:moveTo>
                    <a:pt x="206" y="59"/>
                  </a:moveTo>
                  <a:cubicBezTo>
                    <a:pt x="206" y="65"/>
                    <a:pt x="201" y="70"/>
                    <a:pt x="194" y="70"/>
                  </a:cubicBezTo>
                  <a:cubicBezTo>
                    <a:pt x="194" y="70"/>
                    <a:pt x="194" y="70"/>
                    <a:pt x="194" y="70"/>
                  </a:cubicBezTo>
                  <a:cubicBezTo>
                    <a:pt x="187" y="70"/>
                    <a:pt x="182" y="76"/>
                    <a:pt x="182" y="82"/>
                  </a:cubicBezTo>
                  <a:cubicBezTo>
                    <a:pt x="182" y="618"/>
                    <a:pt x="182" y="618"/>
                    <a:pt x="182" y="618"/>
                  </a:cubicBezTo>
                  <a:cubicBezTo>
                    <a:pt x="182" y="618"/>
                    <a:pt x="176" y="659"/>
                    <a:pt x="120" y="659"/>
                  </a:cubicBezTo>
                  <a:cubicBezTo>
                    <a:pt x="61" y="659"/>
                    <a:pt x="58" y="618"/>
                    <a:pt x="58" y="618"/>
                  </a:cubicBezTo>
                  <a:cubicBezTo>
                    <a:pt x="58" y="82"/>
                    <a:pt x="58" y="82"/>
                    <a:pt x="58" y="82"/>
                  </a:cubicBezTo>
                  <a:cubicBezTo>
                    <a:pt x="58" y="76"/>
                    <a:pt x="53" y="70"/>
                    <a:pt x="46" y="70"/>
                  </a:cubicBezTo>
                  <a:cubicBezTo>
                    <a:pt x="46" y="70"/>
                    <a:pt x="46" y="70"/>
                    <a:pt x="46" y="70"/>
                  </a:cubicBezTo>
                  <a:cubicBezTo>
                    <a:pt x="39" y="70"/>
                    <a:pt x="34" y="65"/>
                    <a:pt x="34" y="59"/>
                  </a:cubicBezTo>
                  <a:cubicBezTo>
                    <a:pt x="34" y="46"/>
                    <a:pt x="34" y="46"/>
                    <a:pt x="34" y="46"/>
                  </a:cubicBezTo>
                  <a:cubicBezTo>
                    <a:pt x="34" y="39"/>
                    <a:pt x="39" y="34"/>
                    <a:pt x="46" y="34"/>
                  </a:cubicBezTo>
                  <a:cubicBezTo>
                    <a:pt x="194" y="34"/>
                    <a:pt x="194" y="34"/>
                    <a:pt x="194" y="34"/>
                  </a:cubicBezTo>
                  <a:cubicBezTo>
                    <a:pt x="201" y="34"/>
                    <a:pt x="206" y="39"/>
                    <a:pt x="206" y="46"/>
                  </a:cubicBezTo>
                  <a:lnTo>
                    <a:pt x="206" y="59"/>
                  </a:lnTo>
                  <a:close/>
                  <a:moveTo>
                    <a:pt x="206" y="59"/>
                  </a:moveTo>
                  <a:cubicBezTo>
                    <a:pt x="206" y="59"/>
                    <a:pt x="206" y="59"/>
                    <a:pt x="206" y="59"/>
                  </a:cubicBezTo>
                </a:path>
              </a:pathLst>
            </a:custGeom>
            <a:solidFill>
              <a:schemeClr val="accent4"/>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sp>
          <p:nvSpPr>
            <p:cNvPr id="4104" name="Freeform 8"/>
            <p:cNvSpPr>
              <a:spLocks noEditPoints="1"/>
            </p:cNvSpPr>
            <p:nvPr/>
          </p:nvSpPr>
          <p:spPr bwMode="auto">
            <a:xfrm>
              <a:off x="3156233" y="2603741"/>
              <a:ext cx="235755" cy="1554513"/>
            </a:xfrm>
            <a:custGeom>
              <a:avLst/>
              <a:gdLst/>
              <a:ahLst/>
              <a:cxnLst>
                <a:cxn ang="0">
                  <a:pos x="0" y="534"/>
                </a:cxn>
                <a:cxn ang="0">
                  <a:pos x="43" y="567"/>
                </a:cxn>
                <a:cxn ang="0">
                  <a:pos x="86" y="534"/>
                </a:cxn>
                <a:cxn ang="0">
                  <a:pos x="86" y="0"/>
                </a:cxn>
                <a:cxn ang="0">
                  <a:pos x="0" y="0"/>
                </a:cxn>
                <a:cxn ang="0">
                  <a:pos x="0" y="534"/>
                </a:cxn>
                <a:cxn ang="0">
                  <a:pos x="0" y="534"/>
                </a:cxn>
                <a:cxn ang="0">
                  <a:pos x="0" y="534"/>
                </a:cxn>
              </a:cxnLst>
              <a:rect l="0" t="0" r="r" b="b"/>
              <a:pathLst>
                <a:path w="86" h="567">
                  <a:moveTo>
                    <a:pt x="0" y="534"/>
                  </a:moveTo>
                  <a:cubicBezTo>
                    <a:pt x="0" y="534"/>
                    <a:pt x="2" y="567"/>
                    <a:pt x="43" y="567"/>
                  </a:cubicBezTo>
                  <a:cubicBezTo>
                    <a:pt x="82" y="567"/>
                    <a:pt x="86" y="534"/>
                    <a:pt x="86" y="534"/>
                  </a:cubicBezTo>
                  <a:cubicBezTo>
                    <a:pt x="86" y="0"/>
                    <a:pt x="86" y="0"/>
                    <a:pt x="86" y="0"/>
                  </a:cubicBezTo>
                  <a:cubicBezTo>
                    <a:pt x="0" y="0"/>
                    <a:pt x="0" y="0"/>
                    <a:pt x="0" y="0"/>
                  </a:cubicBezTo>
                  <a:lnTo>
                    <a:pt x="0" y="534"/>
                  </a:lnTo>
                  <a:close/>
                  <a:moveTo>
                    <a:pt x="0" y="534"/>
                  </a:moveTo>
                  <a:cubicBezTo>
                    <a:pt x="0" y="534"/>
                    <a:pt x="0" y="534"/>
                    <a:pt x="0" y="534"/>
                  </a:cubicBezTo>
                </a:path>
              </a:pathLst>
            </a:custGeom>
            <a:solidFill>
              <a:schemeClr val="accent4"/>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grpSp>
      <p:grpSp>
        <p:nvGrpSpPr>
          <p:cNvPr id="60" name="Group 59"/>
          <p:cNvGrpSpPr/>
          <p:nvPr/>
        </p:nvGrpSpPr>
        <p:grpSpPr>
          <a:xfrm>
            <a:off x="4879269" y="3584921"/>
            <a:ext cx="874260" cy="2532407"/>
            <a:chOff x="3649177" y="2398929"/>
            <a:chExt cx="655695" cy="1899305"/>
          </a:xfrm>
        </p:grpSpPr>
        <p:sp>
          <p:nvSpPr>
            <p:cNvPr id="4105" name="Freeform 9"/>
            <p:cNvSpPr>
              <a:spLocks noEditPoints="1"/>
            </p:cNvSpPr>
            <p:nvPr/>
          </p:nvSpPr>
          <p:spPr bwMode="auto">
            <a:xfrm>
              <a:off x="3649177" y="2398929"/>
              <a:ext cx="655695" cy="1899305"/>
            </a:xfrm>
            <a:custGeom>
              <a:avLst/>
              <a:gdLst/>
              <a:ahLst/>
              <a:cxnLst>
                <a:cxn ang="0">
                  <a:pos x="206" y="0"/>
                </a:cxn>
                <a:cxn ang="0">
                  <a:pos x="34" y="0"/>
                </a:cxn>
                <a:cxn ang="0">
                  <a:pos x="0" y="34"/>
                </a:cxn>
                <a:cxn ang="0">
                  <a:pos x="0" y="71"/>
                </a:cxn>
                <a:cxn ang="0">
                  <a:pos x="24" y="104"/>
                </a:cxn>
                <a:cxn ang="0">
                  <a:pos x="24" y="618"/>
                </a:cxn>
                <a:cxn ang="0">
                  <a:pos x="24" y="620"/>
                </a:cxn>
                <a:cxn ang="0">
                  <a:pos x="120" y="693"/>
                </a:cxn>
                <a:cxn ang="0">
                  <a:pos x="215" y="623"/>
                </a:cxn>
                <a:cxn ang="0">
                  <a:pos x="216" y="618"/>
                </a:cxn>
                <a:cxn ang="0">
                  <a:pos x="216" y="104"/>
                </a:cxn>
                <a:cxn ang="0">
                  <a:pos x="240" y="71"/>
                </a:cxn>
                <a:cxn ang="0">
                  <a:pos x="240" y="34"/>
                </a:cxn>
                <a:cxn ang="0">
                  <a:pos x="206" y="0"/>
                </a:cxn>
                <a:cxn ang="0">
                  <a:pos x="206" y="59"/>
                </a:cxn>
                <a:cxn ang="0">
                  <a:pos x="194" y="70"/>
                </a:cxn>
                <a:cxn ang="0">
                  <a:pos x="194" y="70"/>
                </a:cxn>
                <a:cxn ang="0">
                  <a:pos x="182" y="82"/>
                </a:cxn>
                <a:cxn ang="0">
                  <a:pos x="182" y="618"/>
                </a:cxn>
                <a:cxn ang="0">
                  <a:pos x="120" y="659"/>
                </a:cxn>
                <a:cxn ang="0">
                  <a:pos x="58" y="618"/>
                </a:cxn>
                <a:cxn ang="0">
                  <a:pos x="58" y="82"/>
                </a:cxn>
                <a:cxn ang="0">
                  <a:pos x="46" y="70"/>
                </a:cxn>
                <a:cxn ang="0">
                  <a:pos x="46" y="70"/>
                </a:cxn>
                <a:cxn ang="0">
                  <a:pos x="34" y="59"/>
                </a:cxn>
                <a:cxn ang="0">
                  <a:pos x="34" y="46"/>
                </a:cxn>
                <a:cxn ang="0">
                  <a:pos x="46" y="34"/>
                </a:cxn>
                <a:cxn ang="0">
                  <a:pos x="194" y="34"/>
                </a:cxn>
                <a:cxn ang="0">
                  <a:pos x="206" y="46"/>
                </a:cxn>
                <a:cxn ang="0">
                  <a:pos x="206" y="59"/>
                </a:cxn>
                <a:cxn ang="0">
                  <a:pos x="206" y="59"/>
                </a:cxn>
                <a:cxn ang="0">
                  <a:pos x="206" y="59"/>
                </a:cxn>
              </a:cxnLst>
              <a:rect l="0" t="0" r="r" b="b"/>
              <a:pathLst>
                <a:path w="240" h="693">
                  <a:moveTo>
                    <a:pt x="206" y="0"/>
                  </a:moveTo>
                  <a:cubicBezTo>
                    <a:pt x="34" y="0"/>
                    <a:pt x="34" y="0"/>
                    <a:pt x="34" y="0"/>
                  </a:cubicBezTo>
                  <a:cubicBezTo>
                    <a:pt x="15" y="0"/>
                    <a:pt x="0" y="15"/>
                    <a:pt x="0" y="34"/>
                  </a:cubicBezTo>
                  <a:cubicBezTo>
                    <a:pt x="0" y="71"/>
                    <a:pt x="0" y="71"/>
                    <a:pt x="0" y="71"/>
                  </a:cubicBezTo>
                  <a:cubicBezTo>
                    <a:pt x="0" y="86"/>
                    <a:pt x="10" y="100"/>
                    <a:pt x="24" y="104"/>
                  </a:cubicBezTo>
                  <a:cubicBezTo>
                    <a:pt x="24" y="618"/>
                    <a:pt x="24" y="618"/>
                    <a:pt x="24" y="618"/>
                  </a:cubicBezTo>
                  <a:cubicBezTo>
                    <a:pt x="24" y="619"/>
                    <a:pt x="24" y="619"/>
                    <a:pt x="24" y="620"/>
                  </a:cubicBezTo>
                  <a:cubicBezTo>
                    <a:pt x="26" y="645"/>
                    <a:pt x="48" y="693"/>
                    <a:pt x="120" y="693"/>
                  </a:cubicBezTo>
                  <a:cubicBezTo>
                    <a:pt x="187" y="693"/>
                    <a:pt x="212" y="647"/>
                    <a:pt x="215" y="623"/>
                  </a:cubicBezTo>
                  <a:cubicBezTo>
                    <a:pt x="216" y="622"/>
                    <a:pt x="216" y="620"/>
                    <a:pt x="216" y="618"/>
                  </a:cubicBezTo>
                  <a:cubicBezTo>
                    <a:pt x="216" y="104"/>
                    <a:pt x="216" y="104"/>
                    <a:pt x="216" y="104"/>
                  </a:cubicBezTo>
                  <a:cubicBezTo>
                    <a:pt x="230" y="100"/>
                    <a:pt x="240" y="86"/>
                    <a:pt x="240" y="71"/>
                  </a:cubicBezTo>
                  <a:cubicBezTo>
                    <a:pt x="240" y="34"/>
                    <a:pt x="240" y="34"/>
                    <a:pt x="240" y="34"/>
                  </a:cubicBezTo>
                  <a:cubicBezTo>
                    <a:pt x="240" y="15"/>
                    <a:pt x="225" y="0"/>
                    <a:pt x="206" y="0"/>
                  </a:cubicBezTo>
                  <a:close/>
                  <a:moveTo>
                    <a:pt x="206" y="59"/>
                  </a:moveTo>
                  <a:cubicBezTo>
                    <a:pt x="206" y="65"/>
                    <a:pt x="201" y="70"/>
                    <a:pt x="194" y="70"/>
                  </a:cubicBezTo>
                  <a:cubicBezTo>
                    <a:pt x="194" y="70"/>
                    <a:pt x="194" y="70"/>
                    <a:pt x="194" y="70"/>
                  </a:cubicBezTo>
                  <a:cubicBezTo>
                    <a:pt x="187" y="70"/>
                    <a:pt x="182" y="76"/>
                    <a:pt x="182" y="82"/>
                  </a:cubicBezTo>
                  <a:cubicBezTo>
                    <a:pt x="182" y="618"/>
                    <a:pt x="182" y="618"/>
                    <a:pt x="182" y="618"/>
                  </a:cubicBezTo>
                  <a:cubicBezTo>
                    <a:pt x="182" y="618"/>
                    <a:pt x="176" y="659"/>
                    <a:pt x="120" y="659"/>
                  </a:cubicBezTo>
                  <a:cubicBezTo>
                    <a:pt x="61" y="659"/>
                    <a:pt x="58" y="618"/>
                    <a:pt x="58" y="618"/>
                  </a:cubicBezTo>
                  <a:cubicBezTo>
                    <a:pt x="58" y="82"/>
                    <a:pt x="58" y="82"/>
                    <a:pt x="58" y="82"/>
                  </a:cubicBezTo>
                  <a:cubicBezTo>
                    <a:pt x="58" y="76"/>
                    <a:pt x="53" y="70"/>
                    <a:pt x="46" y="70"/>
                  </a:cubicBezTo>
                  <a:cubicBezTo>
                    <a:pt x="46" y="70"/>
                    <a:pt x="46" y="70"/>
                    <a:pt x="46" y="70"/>
                  </a:cubicBezTo>
                  <a:cubicBezTo>
                    <a:pt x="39" y="70"/>
                    <a:pt x="34" y="65"/>
                    <a:pt x="34" y="59"/>
                  </a:cubicBezTo>
                  <a:cubicBezTo>
                    <a:pt x="34" y="46"/>
                    <a:pt x="34" y="46"/>
                    <a:pt x="34" y="46"/>
                  </a:cubicBezTo>
                  <a:cubicBezTo>
                    <a:pt x="34" y="39"/>
                    <a:pt x="39" y="34"/>
                    <a:pt x="46" y="34"/>
                  </a:cubicBezTo>
                  <a:cubicBezTo>
                    <a:pt x="194" y="34"/>
                    <a:pt x="194" y="34"/>
                    <a:pt x="194" y="34"/>
                  </a:cubicBezTo>
                  <a:cubicBezTo>
                    <a:pt x="201" y="34"/>
                    <a:pt x="206" y="39"/>
                    <a:pt x="206" y="46"/>
                  </a:cubicBezTo>
                  <a:lnTo>
                    <a:pt x="206" y="59"/>
                  </a:lnTo>
                  <a:close/>
                  <a:moveTo>
                    <a:pt x="206" y="59"/>
                  </a:moveTo>
                  <a:cubicBezTo>
                    <a:pt x="206" y="59"/>
                    <a:pt x="206" y="59"/>
                    <a:pt x="206" y="59"/>
                  </a:cubicBezTo>
                </a:path>
              </a:pathLst>
            </a:custGeom>
            <a:solidFill>
              <a:schemeClr val="accent6"/>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sp>
          <p:nvSpPr>
            <p:cNvPr id="4106" name="Freeform 10"/>
            <p:cNvSpPr>
              <a:spLocks noEditPoints="1"/>
            </p:cNvSpPr>
            <p:nvPr/>
          </p:nvSpPr>
          <p:spPr bwMode="auto">
            <a:xfrm>
              <a:off x="3859884" y="2932326"/>
              <a:ext cx="234282" cy="1225929"/>
            </a:xfrm>
            <a:custGeom>
              <a:avLst/>
              <a:gdLst/>
              <a:ahLst/>
              <a:cxnLst>
                <a:cxn ang="0">
                  <a:pos x="0" y="414"/>
                </a:cxn>
                <a:cxn ang="0">
                  <a:pos x="43" y="447"/>
                </a:cxn>
                <a:cxn ang="0">
                  <a:pos x="86" y="414"/>
                </a:cxn>
                <a:cxn ang="0">
                  <a:pos x="86" y="0"/>
                </a:cxn>
                <a:cxn ang="0">
                  <a:pos x="0" y="0"/>
                </a:cxn>
                <a:cxn ang="0">
                  <a:pos x="0" y="414"/>
                </a:cxn>
                <a:cxn ang="0">
                  <a:pos x="0" y="414"/>
                </a:cxn>
                <a:cxn ang="0">
                  <a:pos x="0" y="414"/>
                </a:cxn>
              </a:cxnLst>
              <a:rect l="0" t="0" r="r" b="b"/>
              <a:pathLst>
                <a:path w="86" h="447">
                  <a:moveTo>
                    <a:pt x="0" y="414"/>
                  </a:moveTo>
                  <a:cubicBezTo>
                    <a:pt x="0" y="414"/>
                    <a:pt x="2" y="447"/>
                    <a:pt x="43" y="447"/>
                  </a:cubicBezTo>
                  <a:cubicBezTo>
                    <a:pt x="82" y="447"/>
                    <a:pt x="86" y="414"/>
                    <a:pt x="86" y="414"/>
                  </a:cubicBezTo>
                  <a:cubicBezTo>
                    <a:pt x="86" y="0"/>
                    <a:pt x="86" y="0"/>
                    <a:pt x="86" y="0"/>
                  </a:cubicBezTo>
                  <a:cubicBezTo>
                    <a:pt x="0" y="0"/>
                    <a:pt x="0" y="0"/>
                    <a:pt x="0" y="0"/>
                  </a:cubicBezTo>
                  <a:lnTo>
                    <a:pt x="0" y="414"/>
                  </a:lnTo>
                  <a:close/>
                  <a:moveTo>
                    <a:pt x="0" y="414"/>
                  </a:moveTo>
                  <a:cubicBezTo>
                    <a:pt x="0" y="414"/>
                    <a:pt x="0" y="414"/>
                    <a:pt x="0" y="414"/>
                  </a:cubicBezTo>
                </a:path>
              </a:pathLst>
            </a:custGeom>
            <a:solidFill>
              <a:schemeClr val="accent6"/>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grpSp>
      <p:grpSp>
        <p:nvGrpSpPr>
          <p:cNvPr id="57" name="Group 56"/>
          <p:cNvGrpSpPr/>
          <p:nvPr/>
        </p:nvGrpSpPr>
        <p:grpSpPr>
          <a:xfrm>
            <a:off x="1888790" y="3584921"/>
            <a:ext cx="882119" cy="2532407"/>
            <a:chOff x="1417536" y="2398929"/>
            <a:chExt cx="661589" cy="1899305"/>
          </a:xfrm>
        </p:grpSpPr>
        <p:sp>
          <p:nvSpPr>
            <p:cNvPr id="4107" name="Freeform 11"/>
            <p:cNvSpPr>
              <a:spLocks noEditPoints="1"/>
            </p:cNvSpPr>
            <p:nvPr/>
          </p:nvSpPr>
          <p:spPr bwMode="auto">
            <a:xfrm>
              <a:off x="1417536" y="2398929"/>
              <a:ext cx="661589" cy="1899305"/>
            </a:xfrm>
            <a:custGeom>
              <a:avLst/>
              <a:gdLst/>
              <a:ahLst/>
              <a:cxnLst>
                <a:cxn ang="0">
                  <a:pos x="208" y="0"/>
                </a:cxn>
                <a:cxn ang="0">
                  <a:pos x="34" y="0"/>
                </a:cxn>
                <a:cxn ang="0">
                  <a:pos x="0" y="34"/>
                </a:cxn>
                <a:cxn ang="0">
                  <a:pos x="0" y="71"/>
                </a:cxn>
                <a:cxn ang="0">
                  <a:pos x="24" y="104"/>
                </a:cxn>
                <a:cxn ang="0">
                  <a:pos x="24" y="618"/>
                </a:cxn>
                <a:cxn ang="0">
                  <a:pos x="24" y="620"/>
                </a:cxn>
                <a:cxn ang="0">
                  <a:pos x="121" y="693"/>
                </a:cxn>
                <a:cxn ang="0">
                  <a:pos x="217" y="623"/>
                </a:cxn>
                <a:cxn ang="0">
                  <a:pos x="218" y="618"/>
                </a:cxn>
                <a:cxn ang="0">
                  <a:pos x="218" y="104"/>
                </a:cxn>
                <a:cxn ang="0">
                  <a:pos x="242" y="71"/>
                </a:cxn>
                <a:cxn ang="0">
                  <a:pos x="242" y="34"/>
                </a:cxn>
                <a:cxn ang="0">
                  <a:pos x="208" y="0"/>
                </a:cxn>
                <a:cxn ang="0">
                  <a:pos x="208" y="59"/>
                </a:cxn>
                <a:cxn ang="0">
                  <a:pos x="196" y="70"/>
                </a:cxn>
                <a:cxn ang="0">
                  <a:pos x="195" y="70"/>
                </a:cxn>
                <a:cxn ang="0">
                  <a:pos x="184" y="82"/>
                </a:cxn>
                <a:cxn ang="0">
                  <a:pos x="184" y="618"/>
                </a:cxn>
                <a:cxn ang="0">
                  <a:pos x="121" y="659"/>
                </a:cxn>
                <a:cxn ang="0">
                  <a:pos x="59" y="618"/>
                </a:cxn>
                <a:cxn ang="0">
                  <a:pos x="59" y="82"/>
                </a:cxn>
                <a:cxn ang="0">
                  <a:pos x="47" y="70"/>
                </a:cxn>
                <a:cxn ang="0">
                  <a:pos x="46" y="70"/>
                </a:cxn>
                <a:cxn ang="0">
                  <a:pos x="35" y="59"/>
                </a:cxn>
                <a:cxn ang="0">
                  <a:pos x="35" y="46"/>
                </a:cxn>
                <a:cxn ang="0">
                  <a:pos x="46" y="34"/>
                </a:cxn>
                <a:cxn ang="0">
                  <a:pos x="196" y="34"/>
                </a:cxn>
                <a:cxn ang="0">
                  <a:pos x="208" y="46"/>
                </a:cxn>
                <a:cxn ang="0">
                  <a:pos x="208" y="59"/>
                </a:cxn>
                <a:cxn ang="0">
                  <a:pos x="208" y="59"/>
                </a:cxn>
                <a:cxn ang="0">
                  <a:pos x="208" y="59"/>
                </a:cxn>
              </a:cxnLst>
              <a:rect l="0" t="0" r="r" b="b"/>
              <a:pathLst>
                <a:path w="242" h="693">
                  <a:moveTo>
                    <a:pt x="208" y="0"/>
                  </a:moveTo>
                  <a:cubicBezTo>
                    <a:pt x="34" y="0"/>
                    <a:pt x="34" y="0"/>
                    <a:pt x="34" y="0"/>
                  </a:cubicBezTo>
                  <a:cubicBezTo>
                    <a:pt x="15" y="0"/>
                    <a:pt x="0" y="15"/>
                    <a:pt x="0" y="34"/>
                  </a:cubicBezTo>
                  <a:cubicBezTo>
                    <a:pt x="0" y="71"/>
                    <a:pt x="0" y="71"/>
                    <a:pt x="0" y="71"/>
                  </a:cubicBezTo>
                  <a:cubicBezTo>
                    <a:pt x="0" y="86"/>
                    <a:pt x="10" y="100"/>
                    <a:pt x="24" y="104"/>
                  </a:cubicBezTo>
                  <a:cubicBezTo>
                    <a:pt x="24" y="618"/>
                    <a:pt x="24" y="618"/>
                    <a:pt x="24" y="618"/>
                  </a:cubicBezTo>
                  <a:cubicBezTo>
                    <a:pt x="24" y="619"/>
                    <a:pt x="24" y="619"/>
                    <a:pt x="24" y="620"/>
                  </a:cubicBezTo>
                  <a:cubicBezTo>
                    <a:pt x="26" y="645"/>
                    <a:pt x="48" y="693"/>
                    <a:pt x="121" y="693"/>
                  </a:cubicBezTo>
                  <a:cubicBezTo>
                    <a:pt x="188" y="693"/>
                    <a:pt x="213" y="647"/>
                    <a:pt x="217" y="623"/>
                  </a:cubicBezTo>
                  <a:cubicBezTo>
                    <a:pt x="217" y="622"/>
                    <a:pt x="218" y="620"/>
                    <a:pt x="218" y="618"/>
                  </a:cubicBezTo>
                  <a:cubicBezTo>
                    <a:pt x="218" y="104"/>
                    <a:pt x="218" y="104"/>
                    <a:pt x="218" y="104"/>
                  </a:cubicBezTo>
                  <a:cubicBezTo>
                    <a:pt x="232" y="100"/>
                    <a:pt x="242" y="86"/>
                    <a:pt x="242" y="71"/>
                  </a:cubicBezTo>
                  <a:cubicBezTo>
                    <a:pt x="242" y="34"/>
                    <a:pt x="242" y="34"/>
                    <a:pt x="242" y="34"/>
                  </a:cubicBezTo>
                  <a:cubicBezTo>
                    <a:pt x="242" y="15"/>
                    <a:pt x="227" y="0"/>
                    <a:pt x="208" y="0"/>
                  </a:cubicBezTo>
                  <a:close/>
                  <a:moveTo>
                    <a:pt x="208" y="59"/>
                  </a:moveTo>
                  <a:cubicBezTo>
                    <a:pt x="208" y="65"/>
                    <a:pt x="202" y="70"/>
                    <a:pt x="196" y="70"/>
                  </a:cubicBezTo>
                  <a:cubicBezTo>
                    <a:pt x="195" y="70"/>
                    <a:pt x="195" y="70"/>
                    <a:pt x="195" y="70"/>
                  </a:cubicBezTo>
                  <a:cubicBezTo>
                    <a:pt x="189" y="70"/>
                    <a:pt x="184" y="76"/>
                    <a:pt x="184" y="82"/>
                  </a:cubicBezTo>
                  <a:cubicBezTo>
                    <a:pt x="184" y="618"/>
                    <a:pt x="184" y="618"/>
                    <a:pt x="184" y="618"/>
                  </a:cubicBezTo>
                  <a:cubicBezTo>
                    <a:pt x="184" y="618"/>
                    <a:pt x="177" y="659"/>
                    <a:pt x="121" y="659"/>
                  </a:cubicBezTo>
                  <a:cubicBezTo>
                    <a:pt x="62" y="659"/>
                    <a:pt x="59" y="618"/>
                    <a:pt x="59" y="618"/>
                  </a:cubicBezTo>
                  <a:cubicBezTo>
                    <a:pt x="59" y="82"/>
                    <a:pt x="59" y="82"/>
                    <a:pt x="59" y="82"/>
                  </a:cubicBezTo>
                  <a:cubicBezTo>
                    <a:pt x="59" y="76"/>
                    <a:pt x="53" y="70"/>
                    <a:pt x="47" y="70"/>
                  </a:cubicBezTo>
                  <a:cubicBezTo>
                    <a:pt x="46" y="70"/>
                    <a:pt x="46" y="70"/>
                    <a:pt x="46" y="70"/>
                  </a:cubicBezTo>
                  <a:cubicBezTo>
                    <a:pt x="40" y="70"/>
                    <a:pt x="35" y="65"/>
                    <a:pt x="35" y="59"/>
                  </a:cubicBezTo>
                  <a:cubicBezTo>
                    <a:pt x="35" y="46"/>
                    <a:pt x="35" y="46"/>
                    <a:pt x="35" y="46"/>
                  </a:cubicBezTo>
                  <a:cubicBezTo>
                    <a:pt x="35" y="39"/>
                    <a:pt x="40" y="34"/>
                    <a:pt x="46" y="34"/>
                  </a:cubicBezTo>
                  <a:cubicBezTo>
                    <a:pt x="196" y="34"/>
                    <a:pt x="196" y="34"/>
                    <a:pt x="196" y="34"/>
                  </a:cubicBezTo>
                  <a:cubicBezTo>
                    <a:pt x="202" y="34"/>
                    <a:pt x="208" y="39"/>
                    <a:pt x="208" y="46"/>
                  </a:cubicBezTo>
                  <a:lnTo>
                    <a:pt x="208" y="59"/>
                  </a:lnTo>
                  <a:close/>
                  <a:moveTo>
                    <a:pt x="208" y="59"/>
                  </a:moveTo>
                  <a:cubicBezTo>
                    <a:pt x="208" y="59"/>
                    <a:pt x="208" y="59"/>
                    <a:pt x="208" y="59"/>
                  </a:cubicBezTo>
                </a:path>
              </a:pathLst>
            </a:custGeom>
            <a:solidFill>
              <a:schemeClr val="accent2"/>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sp>
          <p:nvSpPr>
            <p:cNvPr id="4108" name="Freeform 12"/>
            <p:cNvSpPr>
              <a:spLocks noEditPoints="1"/>
            </p:cNvSpPr>
            <p:nvPr/>
          </p:nvSpPr>
          <p:spPr bwMode="auto">
            <a:xfrm>
              <a:off x="1628243" y="3113562"/>
              <a:ext cx="240176" cy="1044691"/>
            </a:xfrm>
            <a:custGeom>
              <a:avLst/>
              <a:gdLst/>
              <a:ahLst/>
              <a:cxnLst>
                <a:cxn ang="0">
                  <a:pos x="0" y="348"/>
                </a:cxn>
                <a:cxn ang="0">
                  <a:pos x="44" y="381"/>
                </a:cxn>
                <a:cxn ang="0">
                  <a:pos x="88" y="348"/>
                </a:cxn>
                <a:cxn ang="0">
                  <a:pos x="88" y="0"/>
                </a:cxn>
                <a:cxn ang="0">
                  <a:pos x="0" y="0"/>
                </a:cxn>
                <a:cxn ang="0">
                  <a:pos x="0" y="348"/>
                </a:cxn>
                <a:cxn ang="0">
                  <a:pos x="0" y="348"/>
                </a:cxn>
                <a:cxn ang="0">
                  <a:pos x="0" y="348"/>
                </a:cxn>
              </a:cxnLst>
              <a:rect l="0" t="0" r="r" b="b"/>
              <a:pathLst>
                <a:path w="88" h="381">
                  <a:moveTo>
                    <a:pt x="0" y="348"/>
                  </a:moveTo>
                  <a:cubicBezTo>
                    <a:pt x="0" y="348"/>
                    <a:pt x="2" y="381"/>
                    <a:pt x="44" y="381"/>
                  </a:cubicBezTo>
                  <a:cubicBezTo>
                    <a:pt x="83" y="381"/>
                    <a:pt x="88" y="348"/>
                    <a:pt x="88" y="348"/>
                  </a:cubicBezTo>
                  <a:cubicBezTo>
                    <a:pt x="88" y="0"/>
                    <a:pt x="88" y="0"/>
                    <a:pt x="88" y="0"/>
                  </a:cubicBezTo>
                  <a:cubicBezTo>
                    <a:pt x="0" y="0"/>
                    <a:pt x="0" y="0"/>
                    <a:pt x="0" y="0"/>
                  </a:cubicBezTo>
                  <a:lnTo>
                    <a:pt x="0" y="348"/>
                  </a:lnTo>
                  <a:close/>
                  <a:moveTo>
                    <a:pt x="0" y="348"/>
                  </a:moveTo>
                  <a:cubicBezTo>
                    <a:pt x="0" y="348"/>
                    <a:pt x="0" y="348"/>
                    <a:pt x="0" y="348"/>
                  </a:cubicBezTo>
                </a:path>
              </a:pathLst>
            </a:custGeom>
            <a:solidFill>
              <a:schemeClr val="accent2"/>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grpSp>
      <p:grpSp>
        <p:nvGrpSpPr>
          <p:cNvPr id="56" name="Group 55"/>
          <p:cNvGrpSpPr/>
          <p:nvPr/>
        </p:nvGrpSpPr>
        <p:grpSpPr>
          <a:xfrm>
            <a:off x="889999" y="3584921"/>
            <a:ext cx="882119" cy="2532407"/>
            <a:chOff x="657225" y="2398929"/>
            <a:chExt cx="661589" cy="1899305"/>
          </a:xfrm>
        </p:grpSpPr>
        <p:sp>
          <p:nvSpPr>
            <p:cNvPr id="4109" name="Freeform 13"/>
            <p:cNvSpPr>
              <a:spLocks noEditPoints="1"/>
            </p:cNvSpPr>
            <p:nvPr/>
          </p:nvSpPr>
          <p:spPr bwMode="auto">
            <a:xfrm>
              <a:off x="657225" y="2398929"/>
              <a:ext cx="661589" cy="1899305"/>
            </a:xfrm>
            <a:custGeom>
              <a:avLst/>
              <a:gdLst/>
              <a:ahLst/>
              <a:cxnLst>
                <a:cxn ang="0">
                  <a:pos x="208" y="0"/>
                </a:cxn>
                <a:cxn ang="0">
                  <a:pos x="34" y="0"/>
                </a:cxn>
                <a:cxn ang="0">
                  <a:pos x="0" y="34"/>
                </a:cxn>
                <a:cxn ang="0">
                  <a:pos x="0" y="71"/>
                </a:cxn>
                <a:cxn ang="0">
                  <a:pos x="24" y="104"/>
                </a:cxn>
                <a:cxn ang="0">
                  <a:pos x="24" y="618"/>
                </a:cxn>
                <a:cxn ang="0">
                  <a:pos x="24" y="620"/>
                </a:cxn>
                <a:cxn ang="0">
                  <a:pos x="121" y="693"/>
                </a:cxn>
                <a:cxn ang="0">
                  <a:pos x="217" y="623"/>
                </a:cxn>
                <a:cxn ang="0">
                  <a:pos x="218" y="618"/>
                </a:cxn>
                <a:cxn ang="0">
                  <a:pos x="218" y="104"/>
                </a:cxn>
                <a:cxn ang="0">
                  <a:pos x="242" y="71"/>
                </a:cxn>
                <a:cxn ang="0">
                  <a:pos x="242" y="34"/>
                </a:cxn>
                <a:cxn ang="0">
                  <a:pos x="208" y="0"/>
                </a:cxn>
                <a:cxn ang="0">
                  <a:pos x="208" y="59"/>
                </a:cxn>
                <a:cxn ang="0">
                  <a:pos x="196" y="70"/>
                </a:cxn>
                <a:cxn ang="0">
                  <a:pos x="195" y="70"/>
                </a:cxn>
                <a:cxn ang="0">
                  <a:pos x="184" y="82"/>
                </a:cxn>
                <a:cxn ang="0">
                  <a:pos x="184" y="618"/>
                </a:cxn>
                <a:cxn ang="0">
                  <a:pos x="121" y="659"/>
                </a:cxn>
                <a:cxn ang="0">
                  <a:pos x="59" y="618"/>
                </a:cxn>
                <a:cxn ang="0">
                  <a:pos x="59" y="82"/>
                </a:cxn>
                <a:cxn ang="0">
                  <a:pos x="47" y="70"/>
                </a:cxn>
                <a:cxn ang="0">
                  <a:pos x="46" y="70"/>
                </a:cxn>
                <a:cxn ang="0">
                  <a:pos x="35" y="59"/>
                </a:cxn>
                <a:cxn ang="0">
                  <a:pos x="35" y="46"/>
                </a:cxn>
                <a:cxn ang="0">
                  <a:pos x="46" y="34"/>
                </a:cxn>
                <a:cxn ang="0">
                  <a:pos x="196" y="34"/>
                </a:cxn>
                <a:cxn ang="0">
                  <a:pos x="208" y="46"/>
                </a:cxn>
                <a:cxn ang="0">
                  <a:pos x="208" y="59"/>
                </a:cxn>
                <a:cxn ang="0">
                  <a:pos x="208" y="59"/>
                </a:cxn>
                <a:cxn ang="0">
                  <a:pos x="208" y="59"/>
                </a:cxn>
              </a:cxnLst>
              <a:rect l="0" t="0" r="r" b="b"/>
              <a:pathLst>
                <a:path w="242" h="693">
                  <a:moveTo>
                    <a:pt x="208" y="0"/>
                  </a:moveTo>
                  <a:cubicBezTo>
                    <a:pt x="34" y="0"/>
                    <a:pt x="34" y="0"/>
                    <a:pt x="34" y="0"/>
                  </a:cubicBezTo>
                  <a:cubicBezTo>
                    <a:pt x="15" y="0"/>
                    <a:pt x="0" y="15"/>
                    <a:pt x="0" y="34"/>
                  </a:cubicBezTo>
                  <a:cubicBezTo>
                    <a:pt x="0" y="71"/>
                    <a:pt x="0" y="71"/>
                    <a:pt x="0" y="71"/>
                  </a:cubicBezTo>
                  <a:cubicBezTo>
                    <a:pt x="0" y="86"/>
                    <a:pt x="10" y="100"/>
                    <a:pt x="24" y="104"/>
                  </a:cubicBezTo>
                  <a:cubicBezTo>
                    <a:pt x="24" y="618"/>
                    <a:pt x="24" y="618"/>
                    <a:pt x="24" y="618"/>
                  </a:cubicBezTo>
                  <a:cubicBezTo>
                    <a:pt x="24" y="619"/>
                    <a:pt x="24" y="619"/>
                    <a:pt x="24" y="620"/>
                  </a:cubicBezTo>
                  <a:cubicBezTo>
                    <a:pt x="26" y="645"/>
                    <a:pt x="48" y="693"/>
                    <a:pt x="121" y="693"/>
                  </a:cubicBezTo>
                  <a:cubicBezTo>
                    <a:pt x="188" y="693"/>
                    <a:pt x="213" y="647"/>
                    <a:pt x="217" y="623"/>
                  </a:cubicBezTo>
                  <a:cubicBezTo>
                    <a:pt x="217" y="622"/>
                    <a:pt x="218" y="620"/>
                    <a:pt x="218" y="618"/>
                  </a:cubicBezTo>
                  <a:cubicBezTo>
                    <a:pt x="218" y="104"/>
                    <a:pt x="218" y="104"/>
                    <a:pt x="218" y="104"/>
                  </a:cubicBezTo>
                  <a:cubicBezTo>
                    <a:pt x="231" y="100"/>
                    <a:pt x="242" y="86"/>
                    <a:pt x="242" y="71"/>
                  </a:cubicBezTo>
                  <a:cubicBezTo>
                    <a:pt x="242" y="34"/>
                    <a:pt x="242" y="34"/>
                    <a:pt x="242" y="34"/>
                  </a:cubicBezTo>
                  <a:cubicBezTo>
                    <a:pt x="242" y="15"/>
                    <a:pt x="227" y="0"/>
                    <a:pt x="208" y="0"/>
                  </a:cubicBezTo>
                  <a:close/>
                  <a:moveTo>
                    <a:pt x="208" y="59"/>
                  </a:moveTo>
                  <a:cubicBezTo>
                    <a:pt x="208" y="65"/>
                    <a:pt x="202" y="70"/>
                    <a:pt x="196" y="70"/>
                  </a:cubicBezTo>
                  <a:cubicBezTo>
                    <a:pt x="195" y="70"/>
                    <a:pt x="195" y="70"/>
                    <a:pt x="195" y="70"/>
                  </a:cubicBezTo>
                  <a:cubicBezTo>
                    <a:pt x="189" y="70"/>
                    <a:pt x="184" y="76"/>
                    <a:pt x="184" y="82"/>
                  </a:cubicBezTo>
                  <a:cubicBezTo>
                    <a:pt x="184" y="618"/>
                    <a:pt x="184" y="618"/>
                    <a:pt x="184" y="618"/>
                  </a:cubicBezTo>
                  <a:cubicBezTo>
                    <a:pt x="184" y="618"/>
                    <a:pt x="177" y="659"/>
                    <a:pt x="121" y="659"/>
                  </a:cubicBezTo>
                  <a:cubicBezTo>
                    <a:pt x="61" y="659"/>
                    <a:pt x="59" y="618"/>
                    <a:pt x="59" y="618"/>
                  </a:cubicBezTo>
                  <a:cubicBezTo>
                    <a:pt x="59" y="82"/>
                    <a:pt x="59" y="82"/>
                    <a:pt x="59" y="82"/>
                  </a:cubicBezTo>
                  <a:cubicBezTo>
                    <a:pt x="59" y="76"/>
                    <a:pt x="53" y="70"/>
                    <a:pt x="47" y="70"/>
                  </a:cubicBezTo>
                  <a:cubicBezTo>
                    <a:pt x="46" y="70"/>
                    <a:pt x="46" y="70"/>
                    <a:pt x="46" y="70"/>
                  </a:cubicBezTo>
                  <a:cubicBezTo>
                    <a:pt x="40" y="70"/>
                    <a:pt x="35" y="65"/>
                    <a:pt x="35" y="59"/>
                  </a:cubicBezTo>
                  <a:cubicBezTo>
                    <a:pt x="35" y="46"/>
                    <a:pt x="35" y="46"/>
                    <a:pt x="35" y="46"/>
                  </a:cubicBezTo>
                  <a:cubicBezTo>
                    <a:pt x="35" y="39"/>
                    <a:pt x="40" y="34"/>
                    <a:pt x="46" y="34"/>
                  </a:cubicBezTo>
                  <a:cubicBezTo>
                    <a:pt x="196" y="34"/>
                    <a:pt x="196" y="34"/>
                    <a:pt x="196" y="34"/>
                  </a:cubicBezTo>
                  <a:cubicBezTo>
                    <a:pt x="202" y="34"/>
                    <a:pt x="208" y="39"/>
                    <a:pt x="208" y="46"/>
                  </a:cubicBezTo>
                  <a:lnTo>
                    <a:pt x="208" y="59"/>
                  </a:lnTo>
                  <a:close/>
                  <a:moveTo>
                    <a:pt x="208" y="59"/>
                  </a:moveTo>
                  <a:cubicBezTo>
                    <a:pt x="208" y="59"/>
                    <a:pt x="208" y="59"/>
                    <a:pt x="208" y="59"/>
                  </a:cubicBezTo>
                </a:path>
              </a:pathLst>
            </a:custGeom>
            <a:solidFill>
              <a:schemeClr val="accent1"/>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sp>
          <p:nvSpPr>
            <p:cNvPr id="4110" name="Freeform 14"/>
            <p:cNvSpPr>
              <a:spLocks noEditPoints="1"/>
            </p:cNvSpPr>
            <p:nvPr/>
          </p:nvSpPr>
          <p:spPr bwMode="auto">
            <a:xfrm>
              <a:off x="867932" y="3772205"/>
              <a:ext cx="237229" cy="386050"/>
            </a:xfrm>
            <a:custGeom>
              <a:avLst/>
              <a:gdLst/>
              <a:ahLst/>
              <a:cxnLst>
                <a:cxn ang="0">
                  <a:pos x="0" y="108"/>
                </a:cxn>
                <a:cxn ang="0">
                  <a:pos x="44" y="141"/>
                </a:cxn>
                <a:cxn ang="0">
                  <a:pos x="87" y="108"/>
                </a:cxn>
                <a:cxn ang="0">
                  <a:pos x="87" y="0"/>
                </a:cxn>
                <a:cxn ang="0">
                  <a:pos x="0" y="0"/>
                </a:cxn>
                <a:cxn ang="0">
                  <a:pos x="0" y="108"/>
                </a:cxn>
                <a:cxn ang="0">
                  <a:pos x="0" y="108"/>
                </a:cxn>
                <a:cxn ang="0">
                  <a:pos x="0" y="108"/>
                </a:cxn>
              </a:cxnLst>
              <a:rect l="0" t="0" r="r" b="b"/>
              <a:pathLst>
                <a:path w="87" h="141">
                  <a:moveTo>
                    <a:pt x="0" y="108"/>
                  </a:moveTo>
                  <a:cubicBezTo>
                    <a:pt x="0" y="108"/>
                    <a:pt x="2" y="141"/>
                    <a:pt x="44" y="141"/>
                  </a:cubicBezTo>
                  <a:cubicBezTo>
                    <a:pt x="83" y="141"/>
                    <a:pt x="87" y="108"/>
                    <a:pt x="87" y="108"/>
                  </a:cubicBezTo>
                  <a:cubicBezTo>
                    <a:pt x="87" y="0"/>
                    <a:pt x="87" y="0"/>
                    <a:pt x="87" y="0"/>
                  </a:cubicBezTo>
                  <a:cubicBezTo>
                    <a:pt x="0" y="0"/>
                    <a:pt x="0" y="0"/>
                    <a:pt x="0" y="0"/>
                  </a:cubicBezTo>
                  <a:lnTo>
                    <a:pt x="0" y="108"/>
                  </a:lnTo>
                  <a:close/>
                  <a:moveTo>
                    <a:pt x="0" y="108"/>
                  </a:moveTo>
                  <a:cubicBezTo>
                    <a:pt x="0" y="108"/>
                    <a:pt x="0" y="108"/>
                    <a:pt x="0" y="108"/>
                  </a:cubicBezTo>
                </a:path>
              </a:pathLst>
            </a:custGeom>
            <a:solidFill>
              <a:schemeClr val="accent1"/>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grpSp>
      <p:grpSp>
        <p:nvGrpSpPr>
          <p:cNvPr id="25" name="Group 50"/>
          <p:cNvGrpSpPr/>
          <p:nvPr/>
        </p:nvGrpSpPr>
        <p:grpSpPr>
          <a:xfrm>
            <a:off x="6196517" y="3571602"/>
            <a:ext cx="5122515" cy="437782"/>
            <a:chOff x="3386384" y="2791321"/>
            <a:chExt cx="2459319" cy="270851"/>
          </a:xfrm>
        </p:grpSpPr>
        <p:sp>
          <p:nvSpPr>
            <p:cNvPr id="26" name="Rectangle 25"/>
            <p:cNvSpPr/>
            <p:nvPr/>
          </p:nvSpPr>
          <p:spPr>
            <a:xfrm>
              <a:off x="3386384" y="2791321"/>
              <a:ext cx="459452" cy="126906"/>
            </a:xfrm>
            <a:prstGeom prst="rect">
              <a:avLst/>
            </a:prstGeom>
          </p:spPr>
          <p:txBody>
            <a:bodyPr wrap="none" lIns="0" tIns="0" rIns="0" bIns="0" anchor="ctr">
              <a:spAutoFit/>
            </a:bodyPr>
            <a:lstStyle/>
            <a:p>
              <a:r>
                <a:rPr lang="zh-CN" altLang="en-US" sz="1333" b="1" dirty="0">
                  <a:solidFill>
                    <a:schemeClr val="tx2">
                      <a:lumMod val="50000"/>
                      <a:lumOff val="50000"/>
                    </a:schemeClr>
                  </a:solidFill>
                  <a:cs typeface="+mn-ea"/>
                  <a:sym typeface="+mn-lt"/>
                </a:rPr>
                <a:t>点击输入标题</a:t>
              </a:r>
              <a:endParaRPr lang="en-US" sz="1333" b="1" dirty="0">
                <a:solidFill>
                  <a:schemeClr val="tx2">
                    <a:lumMod val="50000"/>
                    <a:lumOff val="50000"/>
                  </a:schemeClr>
                </a:solidFill>
                <a:cs typeface="+mn-ea"/>
                <a:sym typeface="+mn-lt"/>
              </a:endParaRPr>
            </a:p>
          </p:txBody>
        </p:sp>
        <p:grpSp>
          <p:nvGrpSpPr>
            <p:cNvPr id="27" name="Group 104"/>
            <p:cNvGrpSpPr/>
            <p:nvPr/>
          </p:nvGrpSpPr>
          <p:grpSpPr>
            <a:xfrm flipV="1">
              <a:off x="3386386" y="2946958"/>
              <a:ext cx="2459317" cy="115214"/>
              <a:chOff x="5286904" y="1650039"/>
              <a:chExt cx="3087157" cy="230428"/>
            </a:xfrm>
          </p:grpSpPr>
          <p:sp>
            <p:nvSpPr>
              <p:cNvPr id="29" name="Rounded Rectangle 28"/>
              <p:cNvSpPr/>
              <p:nvPr/>
            </p:nvSpPr>
            <p:spPr>
              <a:xfrm rot="10800000">
                <a:off x="5286904" y="1650039"/>
                <a:ext cx="3087157" cy="230428"/>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endParaRPr lang="en-US" sz="2400" dirty="0">
                  <a:cs typeface="+mn-ea"/>
                  <a:sym typeface="+mn-lt"/>
                </a:endParaRPr>
              </a:p>
            </p:txBody>
          </p:sp>
          <p:sp>
            <p:nvSpPr>
              <p:cNvPr id="30" name="Rounded Rectangle 29"/>
              <p:cNvSpPr/>
              <p:nvPr/>
            </p:nvSpPr>
            <p:spPr>
              <a:xfrm>
                <a:off x="5286911" y="1650039"/>
                <a:ext cx="2351823" cy="230428"/>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920" tIns="0" rIns="0" bIns="0" rtlCol="0" anchor="ctr" anchorCtr="0"/>
              <a:lstStyle/>
              <a:p>
                <a:endParaRPr lang="en-US" sz="1600" dirty="0">
                  <a:solidFill>
                    <a:schemeClr val="bg1"/>
                  </a:solidFill>
                  <a:cs typeface="+mn-ea"/>
                  <a:sym typeface="+mn-lt"/>
                </a:endParaRPr>
              </a:p>
            </p:txBody>
          </p:sp>
        </p:grpSp>
        <p:sp>
          <p:nvSpPr>
            <p:cNvPr id="28" name="Rectangle 27"/>
            <p:cNvSpPr/>
            <p:nvPr/>
          </p:nvSpPr>
          <p:spPr>
            <a:xfrm>
              <a:off x="5596678" y="2791321"/>
              <a:ext cx="190092" cy="126906"/>
            </a:xfrm>
            <a:prstGeom prst="rect">
              <a:avLst/>
            </a:prstGeom>
          </p:spPr>
          <p:txBody>
            <a:bodyPr wrap="none" lIns="0" tIns="0" rIns="0" bIns="0" anchor="ctr">
              <a:spAutoFit/>
            </a:bodyPr>
            <a:lstStyle/>
            <a:p>
              <a:pPr algn="r"/>
              <a:r>
                <a:rPr lang="en-US" sz="1333" b="1" dirty="0">
                  <a:solidFill>
                    <a:schemeClr val="tx2">
                      <a:lumMod val="50000"/>
                      <a:lumOff val="50000"/>
                    </a:schemeClr>
                  </a:solidFill>
                  <a:cs typeface="+mn-ea"/>
                  <a:sym typeface="+mn-lt"/>
                </a:rPr>
                <a:t>80%</a:t>
              </a:r>
            </a:p>
          </p:txBody>
        </p:sp>
      </p:grpSp>
      <p:grpSp>
        <p:nvGrpSpPr>
          <p:cNvPr id="31" name="Group 56"/>
          <p:cNvGrpSpPr/>
          <p:nvPr/>
        </p:nvGrpSpPr>
        <p:grpSpPr>
          <a:xfrm>
            <a:off x="6196518" y="4074484"/>
            <a:ext cx="5122517" cy="454493"/>
            <a:chOff x="3386384" y="3148545"/>
            <a:chExt cx="2459320" cy="281190"/>
          </a:xfrm>
        </p:grpSpPr>
        <p:sp>
          <p:nvSpPr>
            <p:cNvPr id="32" name="Rectangle 31"/>
            <p:cNvSpPr/>
            <p:nvPr/>
          </p:nvSpPr>
          <p:spPr>
            <a:xfrm>
              <a:off x="3386384" y="3148545"/>
              <a:ext cx="459452" cy="126906"/>
            </a:xfrm>
            <a:prstGeom prst="rect">
              <a:avLst/>
            </a:prstGeom>
          </p:spPr>
          <p:txBody>
            <a:bodyPr wrap="none" lIns="0" tIns="0" rIns="0" bIns="0" anchor="ctr">
              <a:spAutoFit/>
            </a:bodyPr>
            <a:lstStyle/>
            <a:p>
              <a:r>
                <a:rPr lang="zh-CN" altLang="en-US" sz="1333" b="1" dirty="0">
                  <a:solidFill>
                    <a:schemeClr val="tx2">
                      <a:lumMod val="50000"/>
                      <a:lumOff val="50000"/>
                    </a:schemeClr>
                  </a:solidFill>
                  <a:cs typeface="+mn-ea"/>
                  <a:sym typeface="+mn-lt"/>
                </a:rPr>
                <a:t>点击输入标题</a:t>
              </a:r>
              <a:endParaRPr lang="en-US" altLang="zh-CN" sz="1333" b="1" dirty="0">
                <a:solidFill>
                  <a:schemeClr val="tx2">
                    <a:lumMod val="50000"/>
                    <a:lumOff val="50000"/>
                  </a:schemeClr>
                </a:solidFill>
                <a:cs typeface="+mn-ea"/>
                <a:sym typeface="+mn-lt"/>
              </a:endParaRPr>
            </a:p>
          </p:txBody>
        </p:sp>
        <p:grpSp>
          <p:nvGrpSpPr>
            <p:cNvPr id="33" name="Group 103"/>
            <p:cNvGrpSpPr/>
            <p:nvPr/>
          </p:nvGrpSpPr>
          <p:grpSpPr>
            <a:xfrm flipV="1">
              <a:off x="3386384" y="3314521"/>
              <a:ext cx="2459320" cy="115214"/>
              <a:chOff x="5286904" y="2122785"/>
              <a:chExt cx="3087157" cy="230429"/>
            </a:xfrm>
          </p:grpSpPr>
          <p:sp>
            <p:nvSpPr>
              <p:cNvPr id="35" name="Rounded Rectangle 34"/>
              <p:cNvSpPr/>
              <p:nvPr/>
            </p:nvSpPr>
            <p:spPr>
              <a:xfrm rot="10800000">
                <a:off x="5286904" y="2122786"/>
                <a:ext cx="3087157" cy="230428"/>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endParaRPr lang="en-US" sz="2400" dirty="0">
                  <a:cs typeface="+mn-ea"/>
                  <a:sym typeface="+mn-lt"/>
                </a:endParaRPr>
              </a:p>
            </p:txBody>
          </p:sp>
          <p:sp>
            <p:nvSpPr>
              <p:cNvPr id="36" name="Rounded Rectangle 35"/>
              <p:cNvSpPr/>
              <p:nvPr/>
            </p:nvSpPr>
            <p:spPr>
              <a:xfrm>
                <a:off x="5286911" y="2122785"/>
                <a:ext cx="2821942" cy="230429"/>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21920" tIns="0" rIns="0" bIns="0" rtlCol="0" anchor="ctr" anchorCtr="0"/>
              <a:lstStyle/>
              <a:p>
                <a:endParaRPr lang="en-US" sz="1600" dirty="0">
                  <a:solidFill>
                    <a:schemeClr val="bg1"/>
                  </a:solidFill>
                  <a:cs typeface="+mn-ea"/>
                  <a:sym typeface="+mn-lt"/>
                </a:endParaRPr>
              </a:p>
            </p:txBody>
          </p:sp>
        </p:grpSp>
        <p:sp>
          <p:nvSpPr>
            <p:cNvPr id="34" name="Rectangle 33"/>
            <p:cNvSpPr/>
            <p:nvPr/>
          </p:nvSpPr>
          <p:spPr>
            <a:xfrm>
              <a:off x="5648262" y="3174122"/>
              <a:ext cx="188553" cy="126906"/>
            </a:xfrm>
            <a:prstGeom prst="rect">
              <a:avLst/>
            </a:prstGeom>
          </p:spPr>
          <p:txBody>
            <a:bodyPr wrap="none" lIns="0" tIns="0" rIns="0" bIns="0" anchor="ctr">
              <a:spAutoFit/>
            </a:bodyPr>
            <a:lstStyle/>
            <a:p>
              <a:pPr algn="r"/>
              <a:r>
                <a:rPr lang="en-US" sz="1333" b="1" dirty="0">
                  <a:solidFill>
                    <a:schemeClr val="tx2">
                      <a:lumMod val="50000"/>
                      <a:lumOff val="50000"/>
                    </a:schemeClr>
                  </a:solidFill>
                  <a:cs typeface="+mn-ea"/>
                  <a:sym typeface="+mn-lt"/>
                </a:rPr>
                <a:t>90%</a:t>
              </a:r>
            </a:p>
          </p:txBody>
        </p:sp>
      </p:grpSp>
      <p:grpSp>
        <p:nvGrpSpPr>
          <p:cNvPr id="37" name="Group 64"/>
          <p:cNvGrpSpPr/>
          <p:nvPr/>
        </p:nvGrpSpPr>
        <p:grpSpPr>
          <a:xfrm>
            <a:off x="6196518" y="4594072"/>
            <a:ext cx="5122517" cy="435780"/>
            <a:chOff x="3386384" y="3505765"/>
            <a:chExt cx="2459320" cy="269612"/>
          </a:xfrm>
        </p:grpSpPr>
        <p:sp>
          <p:nvSpPr>
            <p:cNvPr id="38" name="Rectangle 37"/>
            <p:cNvSpPr/>
            <p:nvPr/>
          </p:nvSpPr>
          <p:spPr>
            <a:xfrm>
              <a:off x="3386384" y="3505765"/>
              <a:ext cx="459452" cy="126906"/>
            </a:xfrm>
            <a:prstGeom prst="rect">
              <a:avLst/>
            </a:prstGeom>
          </p:spPr>
          <p:txBody>
            <a:bodyPr wrap="none" lIns="0" tIns="0" rIns="0" bIns="0" anchor="ctr">
              <a:spAutoFit/>
            </a:bodyPr>
            <a:lstStyle/>
            <a:p>
              <a:r>
                <a:rPr lang="zh-CN" altLang="en-US" sz="1333" b="1" dirty="0">
                  <a:solidFill>
                    <a:schemeClr val="tx2">
                      <a:lumMod val="50000"/>
                      <a:lumOff val="50000"/>
                    </a:schemeClr>
                  </a:solidFill>
                  <a:cs typeface="+mn-ea"/>
                  <a:sym typeface="+mn-lt"/>
                </a:rPr>
                <a:t>点击输入标题</a:t>
              </a:r>
              <a:endParaRPr lang="en-US" altLang="zh-CN" sz="1333" b="1" dirty="0">
                <a:solidFill>
                  <a:schemeClr val="tx2">
                    <a:lumMod val="50000"/>
                    <a:lumOff val="50000"/>
                  </a:schemeClr>
                </a:solidFill>
                <a:cs typeface="+mn-ea"/>
                <a:sym typeface="+mn-lt"/>
              </a:endParaRPr>
            </a:p>
          </p:txBody>
        </p:sp>
        <p:grpSp>
          <p:nvGrpSpPr>
            <p:cNvPr id="39" name="Group 102"/>
            <p:cNvGrpSpPr/>
            <p:nvPr/>
          </p:nvGrpSpPr>
          <p:grpSpPr>
            <a:xfrm flipV="1">
              <a:off x="3386384" y="3660163"/>
              <a:ext cx="2459320" cy="115214"/>
              <a:chOff x="5286904" y="2613366"/>
              <a:chExt cx="3087157" cy="230429"/>
            </a:xfrm>
          </p:grpSpPr>
          <p:sp>
            <p:nvSpPr>
              <p:cNvPr id="41" name="Rounded Rectangle 40"/>
              <p:cNvSpPr/>
              <p:nvPr/>
            </p:nvSpPr>
            <p:spPr>
              <a:xfrm rot="10800000">
                <a:off x="5286904" y="2613367"/>
                <a:ext cx="3087157" cy="230428"/>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endParaRPr lang="en-US" sz="2400" dirty="0">
                  <a:cs typeface="+mn-ea"/>
                  <a:sym typeface="+mn-lt"/>
                </a:endParaRPr>
              </a:p>
            </p:txBody>
          </p:sp>
          <p:sp>
            <p:nvSpPr>
              <p:cNvPr id="42" name="Rounded Rectangle 41"/>
              <p:cNvSpPr/>
              <p:nvPr/>
            </p:nvSpPr>
            <p:spPr>
              <a:xfrm>
                <a:off x="5286912" y="2613366"/>
                <a:ext cx="2211417" cy="221189"/>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20" tIns="0" rIns="0" bIns="0" rtlCol="0" anchor="ctr" anchorCtr="0"/>
              <a:lstStyle/>
              <a:p>
                <a:endParaRPr lang="en-US" sz="1600" dirty="0">
                  <a:solidFill>
                    <a:schemeClr val="bg1"/>
                  </a:solidFill>
                  <a:cs typeface="+mn-ea"/>
                  <a:sym typeface="+mn-lt"/>
                </a:endParaRPr>
              </a:p>
            </p:txBody>
          </p:sp>
        </p:grpSp>
        <p:sp>
          <p:nvSpPr>
            <p:cNvPr id="40" name="Rectangle 39"/>
            <p:cNvSpPr/>
            <p:nvPr/>
          </p:nvSpPr>
          <p:spPr>
            <a:xfrm>
              <a:off x="5653649" y="3519765"/>
              <a:ext cx="183166" cy="126906"/>
            </a:xfrm>
            <a:prstGeom prst="rect">
              <a:avLst/>
            </a:prstGeom>
          </p:spPr>
          <p:txBody>
            <a:bodyPr wrap="none" lIns="0" tIns="0" rIns="0" bIns="0" anchor="ctr">
              <a:spAutoFit/>
            </a:bodyPr>
            <a:lstStyle/>
            <a:p>
              <a:pPr algn="r"/>
              <a:r>
                <a:rPr lang="en-US" sz="1333" b="1" dirty="0">
                  <a:solidFill>
                    <a:schemeClr val="tx2">
                      <a:lumMod val="50000"/>
                      <a:lumOff val="50000"/>
                    </a:schemeClr>
                  </a:solidFill>
                  <a:cs typeface="+mn-ea"/>
                  <a:sym typeface="+mn-lt"/>
                </a:rPr>
                <a:t>70%</a:t>
              </a:r>
            </a:p>
          </p:txBody>
        </p:sp>
      </p:grpSp>
      <p:grpSp>
        <p:nvGrpSpPr>
          <p:cNvPr id="43" name="Group 72"/>
          <p:cNvGrpSpPr/>
          <p:nvPr/>
        </p:nvGrpSpPr>
        <p:grpSpPr>
          <a:xfrm>
            <a:off x="6196518" y="5094953"/>
            <a:ext cx="5122517" cy="417044"/>
            <a:chOff x="3386384" y="3862998"/>
            <a:chExt cx="2459320" cy="258021"/>
          </a:xfrm>
        </p:grpSpPr>
        <p:sp>
          <p:nvSpPr>
            <p:cNvPr id="44" name="Rectangle 43"/>
            <p:cNvSpPr/>
            <p:nvPr/>
          </p:nvSpPr>
          <p:spPr>
            <a:xfrm>
              <a:off x="3386384" y="3862998"/>
              <a:ext cx="459452" cy="126906"/>
            </a:xfrm>
            <a:prstGeom prst="rect">
              <a:avLst/>
            </a:prstGeom>
          </p:spPr>
          <p:txBody>
            <a:bodyPr wrap="none" lIns="0" tIns="0" rIns="0" bIns="0" anchor="ctr">
              <a:spAutoFit/>
            </a:bodyPr>
            <a:lstStyle/>
            <a:p>
              <a:r>
                <a:rPr lang="zh-CN" altLang="en-US" sz="1333" b="1" dirty="0">
                  <a:solidFill>
                    <a:schemeClr val="tx2">
                      <a:lumMod val="50000"/>
                      <a:lumOff val="50000"/>
                    </a:schemeClr>
                  </a:solidFill>
                  <a:cs typeface="+mn-ea"/>
                  <a:sym typeface="+mn-lt"/>
                </a:rPr>
                <a:t>点击输入标题</a:t>
              </a:r>
              <a:endParaRPr lang="en-US" altLang="zh-CN" sz="1333" b="1" dirty="0">
                <a:solidFill>
                  <a:schemeClr val="tx2">
                    <a:lumMod val="50000"/>
                    <a:lumOff val="50000"/>
                  </a:schemeClr>
                </a:solidFill>
                <a:cs typeface="+mn-ea"/>
                <a:sym typeface="+mn-lt"/>
              </a:endParaRPr>
            </a:p>
          </p:txBody>
        </p:sp>
        <p:grpSp>
          <p:nvGrpSpPr>
            <p:cNvPr id="45" name="Group 102"/>
            <p:cNvGrpSpPr/>
            <p:nvPr/>
          </p:nvGrpSpPr>
          <p:grpSpPr>
            <a:xfrm flipV="1">
              <a:off x="3386384" y="4005805"/>
              <a:ext cx="2459320" cy="115214"/>
              <a:chOff x="5286904" y="2613366"/>
              <a:chExt cx="3087157" cy="230429"/>
            </a:xfrm>
          </p:grpSpPr>
          <p:sp>
            <p:nvSpPr>
              <p:cNvPr id="47" name="Rounded Rectangle 46"/>
              <p:cNvSpPr/>
              <p:nvPr/>
            </p:nvSpPr>
            <p:spPr>
              <a:xfrm rot="10800000">
                <a:off x="5286904" y="2613367"/>
                <a:ext cx="3087157" cy="230428"/>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endParaRPr lang="en-US" sz="2400" dirty="0">
                  <a:cs typeface="+mn-ea"/>
                  <a:sym typeface="+mn-lt"/>
                </a:endParaRPr>
              </a:p>
            </p:txBody>
          </p:sp>
          <p:sp>
            <p:nvSpPr>
              <p:cNvPr id="48" name="Rounded Rectangle 47"/>
              <p:cNvSpPr/>
              <p:nvPr/>
            </p:nvSpPr>
            <p:spPr>
              <a:xfrm>
                <a:off x="5286911" y="2613366"/>
                <a:ext cx="2107831" cy="230429"/>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121920" tIns="0" rIns="0" bIns="0" rtlCol="0" anchor="ctr" anchorCtr="0"/>
              <a:lstStyle/>
              <a:p>
                <a:endParaRPr lang="en-US" sz="1600" dirty="0">
                  <a:solidFill>
                    <a:schemeClr val="bg1"/>
                  </a:solidFill>
                  <a:cs typeface="+mn-ea"/>
                  <a:sym typeface="+mn-lt"/>
                </a:endParaRPr>
              </a:p>
            </p:txBody>
          </p:sp>
        </p:grpSp>
        <p:sp>
          <p:nvSpPr>
            <p:cNvPr id="46" name="Rectangle 45"/>
            <p:cNvSpPr/>
            <p:nvPr/>
          </p:nvSpPr>
          <p:spPr>
            <a:xfrm>
              <a:off x="5648262" y="3865403"/>
              <a:ext cx="188553" cy="126906"/>
            </a:xfrm>
            <a:prstGeom prst="rect">
              <a:avLst/>
            </a:prstGeom>
          </p:spPr>
          <p:txBody>
            <a:bodyPr wrap="none" lIns="0" tIns="0" rIns="0" bIns="0" anchor="ctr">
              <a:spAutoFit/>
            </a:bodyPr>
            <a:lstStyle/>
            <a:p>
              <a:pPr algn="r"/>
              <a:r>
                <a:rPr lang="en-US" sz="1333" b="1" dirty="0">
                  <a:solidFill>
                    <a:schemeClr val="tx2">
                      <a:lumMod val="50000"/>
                      <a:lumOff val="50000"/>
                    </a:schemeClr>
                  </a:solidFill>
                  <a:cs typeface="+mn-ea"/>
                  <a:sym typeface="+mn-lt"/>
                </a:rPr>
                <a:t>60%</a:t>
              </a:r>
            </a:p>
          </p:txBody>
        </p:sp>
      </p:grpSp>
      <p:grpSp>
        <p:nvGrpSpPr>
          <p:cNvPr id="50" name="Group 72"/>
          <p:cNvGrpSpPr/>
          <p:nvPr/>
        </p:nvGrpSpPr>
        <p:grpSpPr>
          <a:xfrm>
            <a:off x="6196534" y="5577102"/>
            <a:ext cx="5122517" cy="417057"/>
            <a:chOff x="3386384" y="3862995"/>
            <a:chExt cx="2459320" cy="258029"/>
          </a:xfrm>
        </p:grpSpPr>
        <p:sp>
          <p:nvSpPr>
            <p:cNvPr id="51" name="Rectangle 50"/>
            <p:cNvSpPr/>
            <p:nvPr/>
          </p:nvSpPr>
          <p:spPr>
            <a:xfrm>
              <a:off x="3386384" y="3862995"/>
              <a:ext cx="459452" cy="126906"/>
            </a:xfrm>
            <a:prstGeom prst="rect">
              <a:avLst/>
            </a:prstGeom>
          </p:spPr>
          <p:txBody>
            <a:bodyPr wrap="none" lIns="0" tIns="0" rIns="0" bIns="0" anchor="ctr">
              <a:spAutoFit/>
            </a:bodyPr>
            <a:lstStyle/>
            <a:p>
              <a:r>
                <a:rPr lang="zh-CN" altLang="en-US" sz="1333" b="1" dirty="0">
                  <a:solidFill>
                    <a:schemeClr val="tx2">
                      <a:lumMod val="50000"/>
                      <a:lumOff val="50000"/>
                    </a:schemeClr>
                  </a:solidFill>
                  <a:cs typeface="+mn-ea"/>
                  <a:sym typeface="+mn-lt"/>
                </a:rPr>
                <a:t>点击输入标题</a:t>
              </a:r>
              <a:endParaRPr lang="en-US" altLang="zh-CN" sz="1333" b="1" dirty="0">
                <a:solidFill>
                  <a:schemeClr val="tx2">
                    <a:lumMod val="50000"/>
                    <a:lumOff val="50000"/>
                  </a:schemeClr>
                </a:solidFill>
                <a:cs typeface="+mn-ea"/>
                <a:sym typeface="+mn-lt"/>
              </a:endParaRPr>
            </a:p>
          </p:txBody>
        </p:sp>
        <p:grpSp>
          <p:nvGrpSpPr>
            <p:cNvPr id="52" name="Group 102"/>
            <p:cNvGrpSpPr/>
            <p:nvPr/>
          </p:nvGrpSpPr>
          <p:grpSpPr>
            <a:xfrm flipV="1">
              <a:off x="3386384" y="4005810"/>
              <a:ext cx="2459320" cy="115214"/>
              <a:chOff x="5286904" y="2613367"/>
              <a:chExt cx="3087157" cy="230430"/>
            </a:xfrm>
          </p:grpSpPr>
          <p:sp>
            <p:nvSpPr>
              <p:cNvPr id="54" name="Rounded Rectangle 53"/>
              <p:cNvSpPr/>
              <p:nvPr/>
            </p:nvSpPr>
            <p:spPr>
              <a:xfrm rot="10800000">
                <a:off x="5286904" y="2613367"/>
                <a:ext cx="3087157" cy="230428"/>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endParaRPr lang="en-US" sz="2400" dirty="0">
                  <a:cs typeface="+mn-ea"/>
                  <a:sym typeface="+mn-lt"/>
                </a:endParaRPr>
              </a:p>
            </p:txBody>
          </p:sp>
          <p:sp>
            <p:nvSpPr>
              <p:cNvPr id="55" name="Rounded Rectangle 54"/>
              <p:cNvSpPr/>
              <p:nvPr/>
            </p:nvSpPr>
            <p:spPr>
              <a:xfrm>
                <a:off x="5286911" y="2613368"/>
                <a:ext cx="1929885" cy="230429"/>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121920" tIns="0" rIns="0" bIns="0" rtlCol="0" anchor="ctr" anchorCtr="0"/>
              <a:lstStyle/>
              <a:p>
                <a:endParaRPr lang="en-US" sz="1600" dirty="0">
                  <a:solidFill>
                    <a:schemeClr val="bg1"/>
                  </a:solidFill>
                  <a:cs typeface="+mn-ea"/>
                  <a:sym typeface="+mn-lt"/>
                </a:endParaRPr>
              </a:p>
            </p:txBody>
          </p:sp>
        </p:grpSp>
        <p:sp>
          <p:nvSpPr>
            <p:cNvPr id="53" name="Rectangle 52"/>
            <p:cNvSpPr/>
            <p:nvPr/>
          </p:nvSpPr>
          <p:spPr>
            <a:xfrm>
              <a:off x="5648262" y="3865404"/>
              <a:ext cx="188553" cy="126906"/>
            </a:xfrm>
            <a:prstGeom prst="rect">
              <a:avLst/>
            </a:prstGeom>
          </p:spPr>
          <p:txBody>
            <a:bodyPr wrap="none" lIns="0" tIns="0" rIns="0" bIns="0" anchor="ctr">
              <a:spAutoFit/>
            </a:bodyPr>
            <a:lstStyle/>
            <a:p>
              <a:pPr algn="r"/>
              <a:r>
                <a:rPr lang="en-US" sz="1333" b="1" dirty="0">
                  <a:solidFill>
                    <a:schemeClr val="tx2">
                      <a:lumMod val="50000"/>
                      <a:lumOff val="50000"/>
                    </a:schemeClr>
                  </a:solidFill>
                  <a:cs typeface="+mn-ea"/>
                  <a:sym typeface="+mn-lt"/>
                </a:rPr>
                <a:t>60%</a:t>
              </a:r>
            </a:p>
          </p:txBody>
        </p:sp>
      </p:grpSp>
      <p:grpSp>
        <p:nvGrpSpPr>
          <p:cNvPr id="64" name="Group 63"/>
          <p:cNvGrpSpPr/>
          <p:nvPr/>
        </p:nvGrpSpPr>
        <p:grpSpPr>
          <a:xfrm>
            <a:off x="1010715" y="2926299"/>
            <a:ext cx="537720" cy="581812"/>
            <a:chOff x="758036" y="1904963"/>
            <a:chExt cx="403290" cy="436359"/>
          </a:xfrm>
          <a:solidFill>
            <a:schemeClr val="accent1"/>
          </a:solidFill>
        </p:grpSpPr>
        <p:sp>
          <p:nvSpPr>
            <p:cNvPr id="61" name="Oval 60"/>
            <p:cNvSpPr/>
            <p:nvPr/>
          </p:nvSpPr>
          <p:spPr>
            <a:xfrm>
              <a:off x="758036" y="1985478"/>
              <a:ext cx="237229" cy="23722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cs typeface="+mn-ea"/>
                <a:sym typeface="+mn-lt"/>
              </a:endParaRPr>
            </a:p>
          </p:txBody>
        </p:sp>
        <p:sp>
          <p:nvSpPr>
            <p:cNvPr id="62" name="Oval 61"/>
            <p:cNvSpPr>
              <a:spLocks noChangeAspect="1"/>
            </p:cNvSpPr>
            <p:nvPr/>
          </p:nvSpPr>
          <p:spPr>
            <a:xfrm>
              <a:off x="995265" y="2222707"/>
              <a:ext cx="118615" cy="11861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cs typeface="+mn-ea"/>
                <a:sym typeface="+mn-lt"/>
              </a:endParaRPr>
            </a:p>
          </p:txBody>
        </p:sp>
        <p:sp>
          <p:nvSpPr>
            <p:cNvPr id="63" name="Oval 62"/>
            <p:cNvSpPr>
              <a:spLocks noChangeAspect="1"/>
            </p:cNvSpPr>
            <p:nvPr/>
          </p:nvSpPr>
          <p:spPr>
            <a:xfrm>
              <a:off x="1054572" y="1904963"/>
              <a:ext cx="106754" cy="10675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cs typeface="+mn-ea"/>
                <a:sym typeface="+mn-lt"/>
              </a:endParaRPr>
            </a:p>
          </p:txBody>
        </p:sp>
      </p:grpSp>
      <p:grpSp>
        <p:nvGrpSpPr>
          <p:cNvPr id="65" name="Group 64"/>
          <p:cNvGrpSpPr/>
          <p:nvPr/>
        </p:nvGrpSpPr>
        <p:grpSpPr>
          <a:xfrm>
            <a:off x="2011580" y="2836139"/>
            <a:ext cx="494201" cy="660888"/>
            <a:chOff x="802535" y="1904963"/>
            <a:chExt cx="370651" cy="495666"/>
          </a:xfrm>
          <a:solidFill>
            <a:schemeClr val="accent2"/>
          </a:solidFill>
        </p:grpSpPr>
        <p:sp>
          <p:nvSpPr>
            <p:cNvPr id="66" name="Oval 65"/>
            <p:cNvSpPr/>
            <p:nvPr/>
          </p:nvSpPr>
          <p:spPr>
            <a:xfrm>
              <a:off x="935957" y="2063300"/>
              <a:ext cx="237229" cy="23722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cs typeface="+mn-ea"/>
                <a:sym typeface="+mn-lt"/>
              </a:endParaRPr>
            </a:p>
          </p:txBody>
        </p:sp>
        <p:sp>
          <p:nvSpPr>
            <p:cNvPr id="67" name="Oval 66"/>
            <p:cNvSpPr>
              <a:spLocks noChangeAspect="1"/>
            </p:cNvSpPr>
            <p:nvPr/>
          </p:nvSpPr>
          <p:spPr>
            <a:xfrm>
              <a:off x="802535" y="2282014"/>
              <a:ext cx="118615" cy="11861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cs typeface="+mn-ea"/>
                <a:sym typeface="+mn-lt"/>
              </a:endParaRPr>
            </a:p>
          </p:txBody>
        </p:sp>
        <p:sp>
          <p:nvSpPr>
            <p:cNvPr id="68" name="Oval 67"/>
            <p:cNvSpPr>
              <a:spLocks noChangeAspect="1"/>
            </p:cNvSpPr>
            <p:nvPr/>
          </p:nvSpPr>
          <p:spPr>
            <a:xfrm>
              <a:off x="1054572" y="1904963"/>
              <a:ext cx="106754" cy="10675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cs typeface="+mn-ea"/>
                <a:sym typeface="+mn-lt"/>
              </a:endParaRPr>
            </a:p>
          </p:txBody>
        </p:sp>
      </p:grpSp>
      <p:grpSp>
        <p:nvGrpSpPr>
          <p:cNvPr id="69" name="Group 68"/>
          <p:cNvGrpSpPr/>
          <p:nvPr/>
        </p:nvGrpSpPr>
        <p:grpSpPr>
          <a:xfrm>
            <a:off x="2951036" y="2836139"/>
            <a:ext cx="537720" cy="581812"/>
            <a:chOff x="758036" y="1904963"/>
            <a:chExt cx="403290" cy="436359"/>
          </a:xfrm>
          <a:solidFill>
            <a:schemeClr val="accent3"/>
          </a:solidFill>
        </p:grpSpPr>
        <p:sp>
          <p:nvSpPr>
            <p:cNvPr id="70" name="Oval 69"/>
            <p:cNvSpPr/>
            <p:nvPr/>
          </p:nvSpPr>
          <p:spPr>
            <a:xfrm>
              <a:off x="758036" y="1985478"/>
              <a:ext cx="237229" cy="23722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cs typeface="+mn-ea"/>
                <a:sym typeface="+mn-lt"/>
              </a:endParaRPr>
            </a:p>
          </p:txBody>
        </p:sp>
        <p:sp>
          <p:nvSpPr>
            <p:cNvPr id="71" name="Oval 70"/>
            <p:cNvSpPr>
              <a:spLocks noChangeAspect="1"/>
            </p:cNvSpPr>
            <p:nvPr/>
          </p:nvSpPr>
          <p:spPr>
            <a:xfrm>
              <a:off x="995265" y="2222707"/>
              <a:ext cx="118615" cy="11861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cs typeface="+mn-ea"/>
                <a:sym typeface="+mn-lt"/>
              </a:endParaRPr>
            </a:p>
          </p:txBody>
        </p:sp>
        <p:sp>
          <p:nvSpPr>
            <p:cNvPr id="72" name="Oval 71"/>
            <p:cNvSpPr>
              <a:spLocks noChangeAspect="1"/>
            </p:cNvSpPr>
            <p:nvPr/>
          </p:nvSpPr>
          <p:spPr>
            <a:xfrm>
              <a:off x="1054572" y="1904963"/>
              <a:ext cx="106754" cy="10675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cs typeface="+mn-ea"/>
                <a:sym typeface="+mn-lt"/>
              </a:endParaRPr>
            </a:p>
          </p:txBody>
        </p:sp>
      </p:grpSp>
      <p:grpSp>
        <p:nvGrpSpPr>
          <p:cNvPr id="73" name="Group 72"/>
          <p:cNvGrpSpPr/>
          <p:nvPr/>
        </p:nvGrpSpPr>
        <p:grpSpPr>
          <a:xfrm>
            <a:off x="4015052" y="2893636"/>
            <a:ext cx="466600" cy="614475"/>
            <a:chOff x="811376" y="1880466"/>
            <a:chExt cx="349950" cy="460856"/>
          </a:xfrm>
          <a:solidFill>
            <a:schemeClr val="accent4"/>
          </a:solidFill>
        </p:grpSpPr>
        <p:sp>
          <p:nvSpPr>
            <p:cNvPr id="74" name="Oval 73"/>
            <p:cNvSpPr/>
            <p:nvPr/>
          </p:nvSpPr>
          <p:spPr>
            <a:xfrm>
              <a:off x="811376" y="1985478"/>
              <a:ext cx="237229" cy="23722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cs typeface="+mn-ea"/>
                <a:sym typeface="+mn-lt"/>
              </a:endParaRPr>
            </a:p>
          </p:txBody>
        </p:sp>
        <p:sp>
          <p:nvSpPr>
            <p:cNvPr id="75" name="Oval 74"/>
            <p:cNvSpPr>
              <a:spLocks noChangeAspect="1"/>
            </p:cNvSpPr>
            <p:nvPr/>
          </p:nvSpPr>
          <p:spPr>
            <a:xfrm>
              <a:off x="995265" y="2222707"/>
              <a:ext cx="118615" cy="11861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cs typeface="+mn-ea"/>
                <a:sym typeface="+mn-lt"/>
              </a:endParaRPr>
            </a:p>
          </p:txBody>
        </p:sp>
        <p:sp>
          <p:nvSpPr>
            <p:cNvPr id="76" name="Oval 75"/>
            <p:cNvSpPr>
              <a:spLocks noChangeAspect="1"/>
            </p:cNvSpPr>
            <p:nvPr/>
          </p:nvSpPr>
          <p:spPr>
            <a:xfrm>
              <a:off x="1054572" y="1880466"/>
              <a:ext cx="106754" cy="10675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cs typeface="+mn-ea"/>
                <a:sym typeface="+mn-lt"/>
              </a:endParaRPr>
            </a:p>
          </p:txBody>
        </p:sp>
      </p:grpSp>
      <p:grpSp>
        <p:nvGrpSpPr>
          <p:cNvPr id="77" name="Group 76"/>
          <p:cNvGrpSpPr/>
          <p:nvPr/>
        </p:nvGrpSpPr>
        <p:grpSpPr>
          <a:xfrm>
            <a:off x="5005128" y="2926299"/>
            <a:ext cx="493432" cy="581812"/>
            <a:chOff x="810732" y="1904963"/>
            <a:chExt cx="370074" cy="436359"/>
          </a:xfrm>
          <a:solidFill>
            <a:schemeClr val="accent6"/>
          </a:solidFill>
        </p:grpSpPr>
        <p:sp>
          <p:nvSpPr>
            <p:cNvPr id="78" name="Oval 77"/>
            <p:cNvSpPr/>
            <p:nvPr/>
          </p:nvSpPr>
          <p:spPr>
            <a:xfrm>
              <a:off x="943577" y="1961925"/>
              <a:ext cx="237229" cy="23722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cs typeface="+mn-ea"/>
                <a:sym typeface="+mn-lt"/>
              </a:endParaRPr>
            </a:p>
          </p:txBody>
        </p:sp>
        <p:sp>
          <p:nvSpPr>
            <p:cNvPr id="79" name="Oval 78"/>
            <p:cNvSpPr>
              <a:spLocks noChangeAspect="1"/>
            </p:cNvSpPr>
            <p:nvPr/>
          </p:nvSpPr>
          <p:spPr>
            <a:xfrm>
              <a:off x="995265" y="2222707"/>
              <a:ext cx="118615" cy="11861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cs typeface="+mn-ea"/>
                <a:sym typeface="+mn-lt"/>
              </a:endParaRPr>
            </a:p>
          </p:txBody>
        </p:sp>
        <p:sp>
          <p:nvSpPr>
            <p:cNvPr id="80" name="Oval 79"/>
            <p:cNvSpPr>
              <a:spLocks noChangeAspect="1"/>
            </p:cNvSpPr>
            <p:nvPr/>
          </p:nvSpPr>
          <p:spPr>
            <a:xfrm>
              <a:off x="810732" y="1904963"/>
              <a:ext cx="106754" cy="10675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cs typeface="+mn-ea"/>
                <a:sym typeface="+mn-lt"/>
              </a:endParaRPr>
            </a:p>
          </p:txBody>
        </p:sp>
      </p:grpSp>
      <p:grpSp>
        <p:nvGrpSpPr>
          <p:cNvPr id="111" name="Group 110"/>
          <p:cNvGrpSpPr/>
          <p:nvPr/>
        </p:nvGrpSpPr>
        <p:grpSpPr>
          <a:xfrm>
            <a:off x="787734" y="1817312"/>
            <a:ext cx="1053172" cy="997213"/>
            <a:chOff x="590800" y="1305377"/>
            <a:chExt cx="789879" cy="747910"/>
          </a:xfrm>
        </p:grpSpPr>
        <p:sp>
          <p:nvSpPr>
            <p:cNvPr id="84" name="TextBox 83"/>
            <p:cNvSpPr txBox="1"/>
            <p:nvPr/>
          </p:nvSpPr>
          <p:spPr>
            <a:xfrm>
              <a:off x="590800" y="1305377"/>
              <a:ext cx="789879" cy="169325"/>
            </a:xfrm>
            <a:prstGeom prst="rect">
              <a:avLst/>
            </a:prstGeom>
            <a:noFill/>
          </p:spPr>
          <p:txBody>
            <a:bodyPr wrap="none" lIns="0" tIns="0" rIns="0" bIns="0" rtlCol="0" anchor="t">
              <a:spAutoFit/>
            </a:bodyPr>
            <a:lstStyle/>
            <a:p>
              <a:pPr algn="ctr"/>
              <a:r>
                <a:rPr lang="zh-CN" altLang="en-US" sz="1467" b="1" dirty="0">
                  <a:solidFill>
                    <a:schemeClr val="tx1">
                      <a:lumMod val="75000"/>
                      <a:lumOff val="25000"/>
                    </a:schemeClr>
                  </a:solidFill>
                  <a:cs typeface="+mn-ea"/>
                  <a:sym typeface="+mn-lt"/>
                </a:rPr>
                <a:t>点击输入标题</a:t>
              </a:r>
              <a:endParaRPr lang="en-US" sz="1467" b="1" dirty="0">
                <a:solidFill>
                  <a:schemeClr val="tx1">
                    <a:lumMod val="75000"/>
                    <a:lumOff val="25000"/>
                  </a:schemeClr>
                </a:solidFill>
                <a:cs typeface="+mn-ea"/>
                <a:sym typeface="+mn-lt"/>
              </a:endParaRPr>
            </a:p>
          </p:txBody>
        </p:sp>
        <p:grpSp>
          <p:nvGrpSpPr>
            <p:cNvPr id="106" name="Group 105"/>
            <p:cNvGrpSpPr/>
            <p:nvPr/>
          </p:nvGrpSpPr>
          <p:grpSpPr>
            <a:xfrm flipV="1">
              <a:off x="881622" y="1516737"/>
              <a:ext cx="200183" cy="536550"/>
              <a:chOff x="881622" y="1280931"/>
              <a:chExt cx="200183" cy="536550"/>
            </a:xfrm>
          </p:grpSpPr>
          <p:sp>
            <p:nvSpPr>
              <p:cNvPr id="82" name="Oval 81"/>
              <p:cNvSpPr>
                <a:spLocks noChangeAspect="1"/>
              </p:cNvSpPr>
              <p:nvPr/>
            </p:nvSpPr>
            <p:spPr>
              <a:xfrm>
                <a:off x="881622" y="1280931"/>
                <a:ext cx="200183" cy="194452"/>
              </a:xfrm>
              <a:prstGeom prst="ellipse">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cs typeface="+mn-ea"/>
                  <a:sym typeface="+mn-lt"/>
                </a:endParaRPr>
              </a:p>
            </p:txBody>
          </p:sp>
          <p:cxnSp>
            <p:nvCxnSpPr>
              <p:cNvPr id="85" name="Straight Connector 84"/>
              <p:cNvCxnSpPr/>
              <p:nvPr/>
            </p:nvCxnSpPr>
            <p:spPr>
              <a:xfrm>
                <a:off x="981831" y="1475383"/>
                <a:ext cx="0" cy="342098"/>
              </a:xfrm>
              <a:prstGeom prst="line">
                <a:avLst/>
              </a:prstGeom>
              <a:ln w="19050">
                <a:solidFill>
                  <a:schemeClr val="accent1"/>
                </a:solidFill>
                <a:prstDash val="sysDot"/>
              </a:ln>
            </p:spPr>
            <p:style>
              <a:lnRef idx="1">
                <a:schemeClr val="accent1"/>
              </a:lnRef>
              <a:fillRef idx="0">
                <a:schemeClr val="accent1"/>
              </a:fillRef>
              <a:effectRef idx="0">
                <a:schemeClr val="accent1"/>
              </a:effectRef>
              <a:fontRef idx="minor">
                <a:schemeClr val="tx1"/>
              </a:fontRef>
            </p:style>
          </p:cxnSp>
        </p:grpSp>
      </p:grpSp>
      <p:grpSp>
        <p:nvGrpSpPr>
          <p:cNvPr id="115" name="Group 114"/>
          <p:cNvGrpSpPr/>
          <p:nvPr/>
        </p:nvGrpSpPr>
        <p:grpSpPr>
          <a:xfrm>
            <a:off x="1787259" y="1383857"/>
            <a:ext cx="1053172" cy="1353859"/>
            <a:chOff x="1340445" y="980286"/>
            <a:chExt cx="789879" cy="1015394"/>
          </a:xfrm>
        </p:grpSpPr>
        <p:grpSp>
          <p:nvGrpSpPr>
            <p:cNvPr id="107" name="Group 106"/>
            <p:cNvGrpSpPr/>
            <p:nvPr/>
          </p:nvGrpSpPr>
          <p:grpSpPr>
            <a:xfrm flipV="1">
              <a:off x="1630646" y="1149563"/>
              <a:ext cx="200183" cy="846117"/>
              <a:chOff x="1630646" y="945882"/>
              <a:chExt cx="200183" cy="846117"/>
            </a:xfrm>
          </p:grpSpPr>
          <p:sp>
            <p:nvSpPr>
              <p:cNvPr id="87" name="Oval 86"/>
              <p:cNvSpPr>
                <a:spLocks noChangeAspect="1"/>
              </p:cNvSpPr>
              <p:nvPr/>
            </p:nvSpPr>
            <p:spPr>
              <a:xfrm>
                <a:off x="1630646" y="945882"/>
                <a:ext cx="200183" cy="194452"/>
              </a:xfrm>
              <a:prstGeom prst="ellipse">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cs typeface="+mn-ea"/>
                  <a:sym typeface="+mn-lt"/>
                </a:endParaRPr>
              </a:p>
            </p:txBody>
          </p:sp>
          <p:cxnSp>
            <p:nvCxnSpPr>
              <p:cNvPr id="89" name="Straight Connector 88"/>
              <p:cNvCxnSpPr/>
              <p:nvPr/>
            </p:nvCxnSpPr>
            <p:spPr>
              <a:xfrm>
                <a:off x="1735384" y="1140334"/>
                <a:ext cx="0" cy="651665"/>
              </a:xfrm>
              <a:prstGeom prst="line">
                <a:avLst/>
              </a:prstGeom>
              <a:ln w="19050">
                <a:solidFill>
                  <a:schemeClr val="accent2"/>
                </a:solidFill>
                <a:prstDash val="sysDot"/>
              </a:ln>
            </p:spPr>
            <p:style>
              <a:lnRef idx="1">
                <a:schemeClr val="accent1"/>
              </a:lnRef>
              <a:fillRef idx="0">
                <a:schemeClr val="accent1"/>
              </a:fillRef>
              <a:effectRef idx="0">
                <a:schemeClr val="accent1"/>
              </a:effectRef>
              <a:fontRef idx="minor">
                <a:schemeClr val="tx1"/>
              </a:fontRef>
            </p:style>
          </p:cxnSp>
        </p:grpSp>
        <p:sp>
          <p:nvSpPr>
            <p:cNvPr id="90" name="TextBox 89"/>
            <p:cNvSpPr txBox="1"/>
            <p:nvPr/>
          </p:nvSpPr>
          <p:spPr>
            <a:xfrm>
              <a:off x="1340445" y="980286"/>
              <a:ext cx="789879" cy="169325"/>
            </a:xfrm>
            <a:prstGeom prst="rect">
              <a:avLst/>
            </a:prstGeom>
            <a:noFill/>
          </p:spPr>
          <p:txBody>
            <a:bodyPr wrap="none" lIns="0" tIns="0" rIns="0" bIns="0" rtlCol="0" anchor="t">
              <a:spAutoFit/>
            </a:bodyPr>
            <a:lstStyle/>
            <a:p>
              <a:pPr algn="ctr"/>
              <a:r>
                <a:rPr lang="zh-CN" altLang="en-US" sz="1467" b="1" dirty="0">
                  <a:solidFill>
                    <a:schemeClr val="tx1">
                      <a:lumMod val="75000"/>
                      <a:lumOff val="25000"/>
                    </a:schemeClr>
                  </a:solidFill>
                  <a:cs typeface="+mn-ea"/>
                  <a:sym typeface="+mn-lt"/>
                </a:rPr>
                <a:t>点击输入标题</a:t>
              </a:r>
              <a:endParaRPr lang="en-US" sz="1467" b="1" dirty="0">
                <a:solidFill>
                  <a:schemeClr val="tx1">
                    <a:lumMod val="75000"/>
                    <a:lumOff val="25000"/>
                  </a:schemeClr>
                </a:solidFill>
                <a:cs typeface="+mn-ea"/>
                <a:sym typeface="+mn-lt"/>
              </a:endParaRPr>
            </a:p>
          </p:txBody>
        </p:sp>
      </p:grpSp>
      <p:grpSp>
        <p:nvGrpSpPr>
          <p:cNvPr id="113" name="Group 112"/>
          <p:cNvGrpSpPr/>
          <p:nvPr/>
        </p:nvGrpSpPr>
        <p:grpSpPr>
          <a:xfrm>
            <a:off x="3786313" y="1390053"/>
            <a:ext cx="1053172" cy="1353860"/>
            <a:chOff x="2839735" y="984932"/>
            <a:chExt cx="789879" cy="1015395"/>
          </a:xfrm>
        </p:grpSpPr>
        <p:grpSp>
          <p:nvGrpSpPr>
            <p:cNvPr id="109" name="Group 108"/>
            <p:cNvGrpSpPr/>
            <p:nvPr/>
          </p:nvGrpSpPr>
          <p:grpSpPr>
            <a:xfrm flipV="1">
              <a:off x="3128694" y="1154210"/>
              <a:ext cx="200183" cy="846117"/>
              <a:chOff x="3128694" y="1154210"/>
              <a:chExt cx="200183" cy="846117"/>
            </a:xfrm>
          </p:grpSpPr>
          <p:sp>
            <p:nvSpPr>
              <p:cNvPr id="92" name="Oval 91"/>
              <p:cNvSpPr>
                <a:spLocks noChangeAspect="1"/>
              </p:cNvSpPr>
              <p:nvPr/>
            </p:nvSpPr>
            <p:spPr>
              <a:xfrm>
                <a:off x="3128694" y="1154210"/>
                <a:ext cx="200183" cy="194452"/>
              </a:xfrm>
              <a:prstGeom prst="ellipse">
                <a:avLst/>
              </a:prstGeom>
              <a:solidFill>
                <a:schemeClr val="accent4">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cs typeface="+mn-ea"/>
                  <a:sym typeface="+mn-lt"/>
                </a:endParaRPr>
              </a:p>
            </p:txBody>
          </p:sp>
          <p:cxnSp>
            <p:nvCxnSpPr>
              <p:cNvPr id="94" name="Straight Connector 93"/>
              <p:cNvCxnSpPr/>
              <p:nvPr/>
            </p:nvCxnSpPr>
            <p:spPr>
              <a:xfrm>
                <a:off x="3228785" y="1348662"/>
                <a:ext cx="0" cy="651665"/>
              </a:xfrm>
              <a:prstGeom prst="line">
                <a:avLst/>
              </a:prstGeom>
              <a:ln w="19050">
                <a:solidFill>
                  <a:schemeClr val="accent4"/>
                </a:solidFill>
                <a:prstDash val="sysDot"/>
              </a:ln>
            </p:spPr>
            <p:style>
              <a:lnRef idx="1">
                <a:schemeClr val="accent1"/>
              </a:lnRef>
              <a:fillRef idx="0">
                <a:schemeClr val="accent1"/>
              </a:fillRef>
              <a:effectRef idx="0">
                <a:schemeClr val="accent1"/>
              </a:effectRef>
              <a:fontRef idx="minor">
                <a:schemeClr val="tx1"/>
              </a:fontRef>
            </p:style>
          </p:cxnSp>
        </p:grpSp>
        <p:sp>
          <p:nvSpPr>
            <p:cNvPr id="95" name="TextBox 94"/>
            <p:cNvSpPr txBox="1"/>
            <p:nvPr/>
          </p:nvSpPr>
          <p:spPr>
            <a:xfrm>
              <a:off x="2839735" y="984932"/>
              <a:ext cx="789879" cy="169325"/>
            </a:xfrm>
            <a:prstGeom prst="rect">
              <a:avLst/>
            </a:prstGeom>
            <a:noFill/>
          </p:spPr>
          <p:txBody>
            <a:bodyPr wrap="none" lIns="0" tIns="0" rIns="0" bIns="0" rtlCol="0" anchor="t">
              <a:spAutoFit/>
            </a:bodyPr>
            <a:lstStyle/>
            <a:p>
              <a:pPr algn="ctr"/>
              <a:r>
                <a:rPr lang="zh-CN" altLang="en-US" sz="1467" b="1" dirty="0">
                  <a:solidFill>
                    <a:schemeClr val="tx1">
                      <a:lumMod val="75000"/>
                      <a:lumOff val="25000"/>
                    </a:schemeClr>
                  </a:solidFill>
                  <a:cs typeface="+mn-ea"/>
                  <a:sym typeface="+mn-lt"/>
                </a:rPr>
                <a:t>点击输入标题</a:t>
              </a:r>
              <a:endParaRPr lang="en-US" sz="1467" b="1" dirty="0">
                <a:solidFill>
                  <a:schemeClr val="tx1">
                    <a:lumMod val="75000"/>
                    <a:lumOff val="25000"/>
                  </a:schemeClr>
                </a:solidFill>
                <a:cs typeface="+mn-ea"/>
                <a:sym typeface="+mn-lt"/>
              </a:endParaRPr>
            </a:p>
          </p:txBody>
        </p:sp>
      </p:grpSp>
      <p:grpSp>
        <p:nvGrpSpPr>
          <p:cNvPr id="114" name="Group 113"/>
          <p:cNvGrpSpPr/>
          <p:nvPr/>
        </p:nvGrpSpPr>
        <p:grpSpPr>
          <a:xfrm>
            <a:off x="2786786" y="1728607"/>
            <a:ext cx="1053172" cy="941103"/>
            <a:chOff x="2090090" y="1238848"/>
            <a:chExt cx="789879" cy="705827"/>
          </a:xfrm>
        </p:grpSpPr>
        <p:sp>
          <p:nvSpPr>
            <p:cNvPr id="99" name="TextBox 98"/>
            <p:cNvSpPr txBox="1"/>
            <p:nvPr/>
          </p:nvSpPr>
          <p:spPr>
            <a:xfrm>
              <a:off x="2090090" y="1238848"/>
              <a:ext cx="789879" cy="169325"/>
            </a:xfrm>
            <a:prstGeom prst="rect">
              <a:avLst/>
            </a:prstGeom>
            <a:noFill/>
          </p:spPr>
          <p:txBody>
            <a:bodyPr wrap="none" lIns="0" tIns="0" rIns="0" bIns="0" rtlCol="0" anchor="t">
              <a:spAutoFit/>
            </a:bodyPr>
            <a:lstStyle/>
            <a:p>
              <a:pPr algn="ctr"/>
              <a:r>
                <a:rPr lang="zh-CN" altLang="en-US" sz="1467" b="1" dirty="0">
                  <a:solidFill>
                    <a:schemeClr val="tx1">
                      <a:lumMod val="75000"/>
                      <a:lumOff val="25000"/>
                    </a:schemeClr>
                  </a:solidFill>
                  <a:cs typeface="+mn-ea"/>
                  <a:sym typeface="+mn-lt"/>
                </a:rPr>
                <a:t>点击输入标题</a:t>
              </a:r>
              <a:endParaRPr lang="en-US" sz="1467" b="1" dirty="0">
                <a:solidFill>
                  <a:schemeClr val="tx1">
                    <a:lumMod val="75000"/>
                    <a:lumOff val="25000"/>
                  </a:schemeClr>
                </a:solidFill>
                <a:cs typeface="+mn-ea"/>
                <a:sym typeface="+mn-lt"/>
              </a:endParaRPr>
            </a:p>
          </p:txBody>
        </p:sp>
        <p:grpSp>
          <p:nvGrpSpPr>
            <p:cNvPr id="108" name="Group 107"/>
            <p:cNvGrpSpPr/>
            <p:nvPr/>
          </p:nvGrpSpPr>
          <p:grpSpPr>
            <a:xfrm flipV="1">
              <a:off x="2379670" y="1408125"/>
              <a:ext cx="200183" cy="536550"/>
              <a:chOff x="2379670" y="1154210"/>
              <a:chExt cx="200183" cy="536550"/>
            </a:xfrm>
          </p:grpSpPr>
          <p:sp>
            <p:nvSpPr>
              <p:cNvPr id="97" name="Oval 96"/>
              <p:cNvSpPr>
                <a:spLocks noChangeAspect="1"/>
              </p:cNvSpPr>
              <p:nvPr/>
            </p:nvSpPr>
            <p:spPr>
              <a:xfrm>
                <a:off x="2379670" y="1154210"/>
                <a:ext cx="200183" cy="194452"/>
              </a:xfrm>
              <a:prstGeom prst="ellipse">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cs typeface="+mn-ea"/>
                  <a:sym typeface="+mn-lt"/>
                </a:endParaRPr>
              </a:p>
            </p:txBody>
          </p:sp>
          <p:cxnSp>
            <p:nvCxnSpPr>
              <p:cNvPr id="100" name="Straight Connector 99"/>
              <p:cNvCxnSpPr/>
              <p:nvPr/>
            </p:nvCxnSpPr>
            <p:spPr>
              <a:xfrm>
                <a:off x="2481121" y="1348662"/>
                <a:ext cx="0" cy="342098"/>
              </a:xfrm>
              <a:prstGeom prst="line">
                <a:avLst/>
              </a:prstGeom>
              <a:ln w="19050">
                <a:solidFill>
                  <a:schemeClr val="accent3"/>
                </a:solidFill>
                <a:prstDash val="sysDot"/>
              </a:ln>
            </p:spPr>
            <p:style>
              <a:lnRef idx="1">
                <a:schemeClr val="accent1"/>
              </a:lnRef>
              <a:fillRef idx="0">
                <a:schemeClr val="accent1"/>
              </a:fillRef>
              <a:effectRef idx="0">
                <a:schemeClr val="accent1"/>
              </a:effectRef>
              <a:fontRef idx="minor">
                <a:schemeClr val="tx1"/>
              </a:fontRef>
            </p:style>
          </p:cxnSp>
        </p:grpSp>
      </p:grpSp>
      <p:grpSp>
        <p:nvGrpSpPr>
          <p:cNvPr id="112" name="Group 111"/>
          <p:cNvGrpSpPr/>
          <p:nvPr/>
        </p:nvGrpSpPr>
        <p:grpSpPr>
          <a:xfrm>
            <a:off x="4785841" y="1892814"/>
            <a:ext cx="1053172" cy="941103"/>
            <a:chOff x="3589381" y="1379929"/>
            <a:chExt cx="789879" cy="705827"/>
          </a:xfrm>
        </p:grpSpPr>
        <p:sp>
          <p:nvSpPr>
            <p:cNvPr id="104" name="TextBox 103"/>
            <p:cNvSpPr txBox="1"/>
            <p:nvPr/>
          </p:nvSpPr>
          <p:spPr>
            <a:xfrm>
              <a:off x="3589381" y="1379929"/>
              <a:ext cx="789879" cy="169325"/>
            </a:xfrm>
            <a:prstGeom prst="rect">
              <a:avLst/>
            </a:prstGeom>
            <a:noFill/>
          </p:spPr>
          <p:txBody>
            <a:bodyPr wrap="none" lIns="0" tIns="0" rIns="0" bIns="0" rtlCol="0" anchor="t">
              <a:spAutoFit/>
            </a:bodyPr>
            <a:lstStyle/>
            <a:p>
              <a:pPr algn="ctr"/>
              <a:r>
                <a:rPr lang="zh-CN" altLang="en-US" sz="1467" b="1" dirty="0">
                  <a:solidFill>
                    <a:schemeClr val="tx1">
                      <a:lumMod val="75000"/>
                      <a:lumOff val="25000"/>
                    </a:schemeClr>
                  </a:solidFill>
                  <a:cs typeface="+mn-ea"/>
                  <a:sym typeface="+mn-lt"/>
                </a:rPr>
                <a:t>点击输入标题</a:t>
              </a:r>
              <a:endParaRPr lang="en-US" sz="1467" b="1" dirty="0">
                <a:solidFill>
                  <a:schemeClr val="tx1">
                    <a:lumMod val="75000"/>
                    <a:lumOff val="25000"/>
                  </a:schemeClr>
                </a:solidFill>
                <a:cs typeface="+mn-ea"/>
                <a:sym typeface="+mn-lt"/>
              </a:endParaRPr>
            </a:p>
          </p:txBody>
        </p:sp>
        <p:grpSp>
          <p:nvGrpSpPr>
            <p:cNvPr id="110" name="Group 109"/>
            <p:cNvGrpSpPr/>
            <p:nvPr/>
          </p:nvGrpSpPr>
          <p:grpSpPr>
            <a:xfrm flipV="1">
              <a:off x="3877719" y="1549206"/>
              <a:ext cx="200183" cy="536550"/>
              <a:chOff x="3877719" y="1154210"/>
              <a:chExt cx="200183" cy="536550"/>
            </a:xfrm>
          </p:grpSpPr>
          <p:sp>
            <p:nvSpPr>
              <p:cNvPr id="102" name="Oval 101"/>
              <p:cNvSpPr>
                <a:spLocks noChangeAspect="1"/>
              </p:cNvSpPr>
              <p:nvPr/>
            </p:nvSpPr>
            <p:spPr>
              <a:xfrm>
                <a:off x="3877719" y="1154210"/>
                <a:ext cx="200183" cy="194452"/>
              </a:xfrm>
              <a:prstGeom prst="ellipse">
                <a:avLst/>
              </a:prstGeom>
              <a:solidFill>
                <a:schemeClr val="accent6">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cs typeface="+mn-ea"/>
                  <a:sym typeface="+mn-lt"/>
                </a:endParaRPr>
              </a:p>
            </p:txBody>
          </p:sp>
          <p:cxnSp>
            <p:nvCxnSpPr>
              <p:cNvPr id="105" name="Straight Connector 104"/>
              <p:cNvCxnSpPr/>
              <p:nvPr/>
            </p:nvCxnSpPr>
            <p:spPr>
              <a:xfrm>
                <a:off x="3977810" y="1348662"/>
                <a:ext cx="0" cy="342098"/>
              </a:xfrm>
              <a:prstGeom prst="line">
                <a:avLst/>
              </a:prstGeom>
              <a:ln w="19050">
                <a:solidFill>
                  <a:schemeClr val="accent6"/>
                </a:solidFill>
                <a:prstDash val="sysDot"/>
              </a:ln>
            </p:spPr>
            <p:style>
              <a:lnRef idx="1">
                <a:schemeClr val="accent1"/>
              </a:lnRef>
              <a:fillRef idx="0">
                <a:schemeClr val="accent1"/>
              </a:fillRef>
              <a:effectRef idx="0">
                <a:schemeClr val="accent1"/>
              </a:effectRef>
              <a:fontRef idx="minor">
                <a:schemeClr val="tx1"/>
              </a:fontRef>
            </p:style>
          </p:cxnSp>
        </p:grpSp>
      </p:grpSp>
      <p:grpSp>
        <p:nvGrpSpPr>
          <p:cNvPr id="96" name="组合 95">
            <a:extLst>
              <a:ext uri="{FF2B5EF4-FFF2-40B4-BE49-F238E27FC236}">
                <a16:creationId xmlns:a16="http://schemas.microsoft.com/office/drawing/2014/main" id="{90990C36-66F8-4852-AC06-812E19A0D922}"/>
              </a:ext>
            </a:extLst>
          </p:cNvPr>
          <p:cNvGrpSpPr/>
          <p:nvPr/>
        </p:nvGrpSpPr>
        <p:grpSpPr>
          <a:xfrm>
            <a:off x="6354298" y="1994530"/>
            <a:ext cx="1934629" cy="1093928"/>
            <a:chOff x="468937" y="2419540"/>
            <a:chExt cx="1934629" cy="1093928"/>
          </a:xfrm>
        </p:grpSpPr>
        <p:sp>
          <p:nvSpPr>
            <p:cNvPr id="98" name="TextBox 18">
              <a:extLst>
                <a:ext uri="{FF2B5EF4-FFF2-40B4-BE49-F238E27FC236}">
                  <a16:creationId xmlns:a16="http://schemas.microsoft.com/office/drawing/2014/main" id="{26515687-12EB-41A3-B8D4-FF9F38A9AF20}"/>
                </a:ext>
              </a:extLst>
            </p:cNvPr>
            <p:cNvSpPr txBox="1"/>
            <p:nvPr/>
          </p:nvSpPr>
          <p:spPr>
            <a:xfrm flipH="1">
              <a:off x="468937" y="2419540"/>
              <a:ext cx="1638590" cy="461665"/>
            </a:xfrm>
            <a:prstGeom prst="rect">
              <a:avLst/>
            </a:prstGeom>
            <a:noFill/>
          </p:spPr>
          <p:txBody>
            <a:bodyPr wrap="none" rtlCol="0">
              <a:spAutoFit/>
            </a:bodyPr>
            <a:lstStyle/>
            <a:p>
              <a:r>
                <a:rPr lang="en-US" sz="2400" b="1">
                  <a:cs typeface="+mn-ea"/>
                  <a:sym typeface="+mn-lt"/>
                </a:rPr>
                <a:t>PRESENT</a:t>
              </a:r>
              <a:endParaRPr lang="en-US" sz="2400" b="1" dirty="0">
                <a:cs typeface="+mn-ea"/>
                <a:sym typeface="+mn-lt"/>
              </a:endParaRPr>
            </a:p>
          </p:txBody>
        </p:sp>
        <p:sp>
          <p:nvSpPr>
            <p:cNvPr id="103" name="矩形 102">
              <a:extLst>
                <a:ext uri="{FF2B5EF4-FFF2-40B4-BE49-F238E27FC236}">
                  <a16:creationId xmlns:a16="http://schemas.microsoft.com/office/drawing/2014/main" id="{5C7CA22F-B977-4762-AEBB-59E4021E59DB}"/>
                </a:ext>
              </a:extLst>
            </p:cNvPr>
            <p:cNvSpPr/>
            <p:nvPr/>
          </p:nvSpPr>
          <p:spPr>
            <a:xfrm>
              <a:off x="470268" y="2823664"/>
              <a:ext cx="1933298" cy="689804"/>
            </a:xfrm>
            <a:prstGeom prst="rect">
              <a:avLst/>
            </a:prstGeom>
          </p:spPr>
          <p:txBody>
            <a:bodyPr wrap="square">
              <a:spAutoFit/>
            </a:bodyPr>
            <a:lstStyle/>
            <a:p>
              <a:pPr>
                <a:lnSpc>
                  <a:spcPct val="150000"/>
                </a:lnSpc>
              </a:pPr>
              <a:r>
                <a:rPr lang="en-US" altLang="zh-CN" sz="900" dirty="0">
                  <a:cs typeface="+mn-ea"/>
                  <a:sym typeface="+mn-lt"/>
                </a:rPr>
                <a:t>OF THIS SCHEME, WE THANK YOU FOR YOUR READING, </a:t>
              </a:r>
              <a:r>
                <a:rPr lang="en-US" altLang="zh-CN" sz="900">
                  <a:cs typeface="+mn-ea"/>
                  <a:sym typeface="+mn-lt"/>
                </a:rPr>
                <a:t>THE PROPOSAL</a:t>
              </a:r>
              <a:endParaRPr lang="en-US" altLang="zh-CN" sz="900" dirty="0">
                <a:cs typeface="+mn-ea"/>
                <a:sym typeface="+mn-lt"/>
              </a:endParaRPr>
            </a:p>
          </p:txBody>
        </p:sp>
      </p:grpSp>
      <p:grpSp>
        <p:nvGrpSpPr>
          <p:cNvPr id="116" name="组合 115">
            <a:extLst>
              <a:ext uri="{FF2B5EF4-FFF2-40B4-BE49-F238E27FC236}">
                <a16:creationId xmlns:a16="http://schemas.microsoft.com/office/drawing/2014/main" id="{378AD4FD-055F-4798-852B-AF8E1749A13C}"/>
              </a:ext>
            </a:extLst>
          </p:cNvPr>
          <p:cNvGrpSpPr/>
          <p:nvPr/>
        </p:nvGrpSpPr>
        <p:grpSpPr>
          <a:xfrm>
            <a:off x="9078448" y="1994530"/>
            <a:ext cx="1934629" cy="1093928"/>
            <a:chOff x="468937" y="2419540"/>
            <a:chExt cx="1934629" cy="1093928"/>
          </a:xfrm>
        </p:grpSpPr>
        <p:sp>
          <p:nvSpPr>
            <p:cNvPr id="117" name="TextBox 18">
              <a:extLst>
                <a:ext uri="{FF2B5EF4-FFF2-40B4-BE49-F238E27FC236}">
                  <a16:creationId xmlns:a16="http://schemas.microsoft.com/office/drawing/2014/main" id="{47E10903-9141-4AE1-BD50-006E82012E25}"/>
                </a:ext>
              </a:extLst>
            </p:cNvPr>
            <p:cNvSpPr txBox="1"/>
            <p:nvPr/>
          </p:nvSpPr>
          <p:spPr>
            <a:xfrm flipH="1">
              <a:off x="468937" y="2419540"/>
              <a:ext cx="1638590" cy="461665"/>
            </a:xfrm>
            <a:prstGeom prst="rect">
              <a:avLst/>
            </a:prstGeom>
            <a:noFill/>
          </p:spPr>
          <p:txBody>
            <a:bodyPr wrap="none" rtlCol="0">
              <a:spAutoFit/>
            </a:bodyPr>
            <a:lstStyle/>
            <a:p>
              <a:r>
                <a:rPr lang="en-US" sz="2400" b="1">
                  <a:cs typeface="+mn-ea"/>
                  <a:sym typeface="+mn-lt"/>
                </a:rPr>
                <a:t>PRESENT</a:t>
              </a:r>
              <a:endParaRPr lang="en-US" sz="2400" b="1" dirty="0">
                <a:cs typeface="+mn-ea"/>
                <a:sym typeface="+mn-lt"/>
              </a:endParaRPr>
            </a:p>
          </p:txBody>
        </p:sp>
        <p:sp>
          <p:nvSpPr>
            <p:cNvPr id="118" name="矩形 117">
              <a:extLst>
                <a:ext uri="{FF2B5EF4-FFF2-40B4-BE49-F238E27FC236}">
                  <a16:creationId xmlns:a16="http://schemas.microsoft.com/office/drawing/2014/main" id="{D390BB38-E3D1-4BFE-A8B0-51C853F727A0}"/>
                </a:ext>
              </a:extLst>
            </p:cNvPr>
            <p:cNvSpPr/>
            <p:nvPr/>
          </p:nvSpPr>
          <p:spPr>
            <a:xfrm>
              <a:off x="470268" y="2823664"/>
              <a:ext cx="1933298" cy="689804"/>
            </a:xfrm>
            <a:prstGeom prst="rect">
              <a:avLst/>
            </a:prstGeom>
          </p:spPr>
          <p:txBody>
            <a:bodyPr wrap="square">
              <a:spAutoFit/>
            </a:bodyPr>
            <a:lstStyle/>
            <a:p>
              <a:pPr>
                <a:lnSpc>
                  <a:spcPct val="150000"/>
                </a:lnSpc>
              </a:pPr>
              <a:r>
                <a:rPr lang="en-US" altLang="zh-CN" sz="900" dirty="0">
                  <a:cs typeface="+mn-ea"/>
                  <a:sym typeface="+mn-lt"/>
                </a:rPr>
                <a:t>OF THIS SCHEME, WE THANK YOU FOR YOUR READING, </a:t>
              </a:r>
              <a:r>
                <a:rPr lang="en-US" altLang="zh-CN" sz="900">
                  <a:cs typeface="+mn-ea"/>
                  <a:sym typeface="+mn-lt"/>
                </a:rPr>
                <a:t>THE PROPOSAL</a:t>
              </a:r>
              <a:endParaRPr lang="en-US" altLang="zh-CN" sz="900" dirty="0">
                <a:cs typeface="+mn-ea"/>
                <a:sym typeface="+mn-lt"/>
              </a:endParaRPr>
            </a:p>
          </p:txBody>
        </p:sp>
      </p:grpSp>
      <p:grpSp>
        <p:nvGrpSpPr>
          <p:cNvPr id="101" name="组合 100">
            <a:extLst>
              <a:ext uri="{FF2B5EF4-FFF2-40B4-BE49-F238E27FC236}">
                <a16:creationId xmlns:a16="http://schemas.microsoft.com/office/drawing/2014/main" id="{66D52AA9-5C3D-47F5-8D7A-23E304CEEFD0}"/>
              </a:ext>
            </a:extLst>
          </p:cNvPr>
          <p:cNvGrpSpPr/>
          <p:nvPr/>
        </p:nvGrpSpPr>
        <p:grpSpPr>
          <a:xfrm>
            <a:off x="2918188" y="338191"/>
            <a:ext cx="5975713" cy="584775"/>
            <a:chOff x="2918188" y="338191"/>
            <a:chExt cx="5975713" cy="584775"/>
          </a:xfrm>
        </p:grpSpPr>
        <p:sp>
          <p:nvSpPr>
            <p:cNvPr id="119" name="TextBox 18">
              <a:extLst>
                <a:ext uri="{FF2B5EF4-FFF2-40B4-BE49-F238E27FC236}">
                  <a16:creationId xmlns:a16="http://schemas.microsoft.com/office/drawing/2014/main" id="{C773AAA4-1DB5-4E5A-B60B-6FFA194DA6AD}"/>
                </a:ext>
              </a:extLst>
            </p:cNvPr>
            <p:cNvSpPr txBox="1"/>
            <p:nvPr/>
          </p:nvSpPr>
          <p:spPr>
            <a:xfrm flipH="1">
              <a:off x="4435692" y="338191"/>
              <a:ext cx="2989921" cy="584775"/>
            </a:xfrm>
            <a:prstGeom prst="rect">
              <a:avLst/>
            </a:prstGeom>
            <a:noFill/>
          </p:spPr>
          <p:txBody>
            <a:bodyPr wrap="none" rtlCol="0">
              <a:spAutoFit/>
            </a:bodyPr>
            <a:lstStyle/>
            <a:p>
              <a:r>
                <a:rPr lang="en-US" sz="3200" b="1" dirty="0">
                  <a:cs typeface="+mn-ea"/>
                  <a:sym typeface="+mn-lt"/>
                </a:rPr>
                <a:t>POWERPOINT</a:t>
              </a:r>
            </a:p>
          </p:txBody>
        </p:sp>
        <p:sp>
          <p:nvSpPr>
            <p:cNvPr id="120" name="椭圆 119">
              <a:extLst>
                <a:ext uri="{FF2B5EF4-FFF2-40B4-BE49-F238E27FC236}">
                  <a16:creationId xmlns:a16="http://schemas.microsoft.com/office/drawing/2014/main" id="{10D9BAC6-9FE2-4AD4-AB10-F4C988175AB8}"/>
                </a:ext>
              </a:extLst>
            </p:cNvPr>
            <p:cNvSpPr/>
            <p:nvPr/>
          </p:nvSpPr>
          <p:spPr>
            <a:xfrm>
              <a:off x="7518763"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21" name="椭圆 120">
              <a:extLst>
                <a:ext uri="{FF2B5EF4-FFF2-40B4-BE49-F238E27FC236}">
                  <a16:creationId xmlns:a16="http://schemas.microsoft.com/office/drawing/2014/main" id="{0E997CD6-C6B2-4B2D-B3B6-18BADCA5EFDC}"/>
                </a:ext>
              </a:extLst>
            </p:cNvPr>
            <p:cNvSpPr/>
            <p:nvPr/>
          </p:nvSpPr>
          <p:spPr>
            <a:xfrm>
              <a:off x="7814038"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22" name="椭圆 121">
              <a:extLst>
                <a:ext uri="{FF2B5EF4-FFF2-40B4-BE49-F238E27FC236}">
                  <a16:creationId xmlns:a16="http://schemas.microsoft.com/office/drawing/2014/main" id="{33543230-B31E-47B1-9C3E-40ACC5E1D2EC}"/>
                </a:ext>
              </a:extLst>
            </p:cNvPr>
            <p:cNvSpPr/>
            <p:nvPr/>
          </p:nvSpPr>
          <p:spPr>
            <a:xfrm>
              <a:off x="8109313"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23" name="椭圆 122">
              <a:extLst>
                <a:ext uri="{FF2B5EF4-FFF2-40B4-BE49-F238E27FC236}">
                  <a16:creationId xmlns:a16="http://schemas.microsoft.com/office/drawing/2014/main" id="{E1CACA6D-7B70-4A23-B5F2-072B0B453EBF}"/>
                </a:ext>
              </a:extLst>
            </p:cNvPr>
            <p:cNvSpPr/>
            <p:nvPr/>
          </p:nvSpPr>
          <p:spPr>
            <a:xfrm>
              <a:off x="8404588"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24" name="椭圆 123">
              <a:extLst>
                <a:ext uri="{FF2B5EF4-FFF2-40B4-BE49-F238E27FC236}">
                  <a16:creationId xmlns:a16="http://schemas.microsoft.com/office/drawing/2014/main" id="{1DD5795B-5CAD-41D5-9E3E-F56E78C14CBD}"/>
                </a:ext>
              </a:extLst>
            </p:cNvPr>
            <p:cNvSpPr/>
            <p:nvPr/>
          </p:nvSpPr>
          <p:spPr>
            <a:xfrm>
              <a:off x="8699863"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25" name="椭圆 124">
              <a:extLst>
                <a:ext uri="{FF2B5EF4-FFF2-40B4-BE49-F238E27FC236}">
                  <a16:creationId xmlns:a16="http://schemas.microsoft.com/office/drawing/2014/main" id="{C1EAED7F-3FA5-409E-AC30-3F0FFAD4C45C}"/>
                </a:ext>
              </a:extLst>
            </p:cNvPr>
            <p:cNvSpPr/>
            <p:nvPr/>
          </p:nvSpPr>
          <p:spPr>
            <a:xfrm>
              <a:off x="2918188"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26" name="椭圆 125">
              <a:extLst>
                <a:ext uri="{FF2B5EF4-FFF2-40B4-BE49-F238E27FC236}">
                  <a16:creationId xmlns:a16="http://schemas.microsoft.com/office/drawing/2014/main" id="{F146D528-8F90-4A56-AB23-FA1362D9D4F5}"/>
                </a:ext>
              </a:extLst>
            </p:cNvPr>
            <p:cNvSpPr/>
            <p:nvPr/>
          </p:nvSpPr>
          <p:spPr>
            <a:xfrm>
              <a:off x="3213463"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27" name="椭圆 126">
              <a:extLst>
                <a:ext uri="{FF2B5EF4-FFF2-40B4-BE49-F238E27FC236}">
                  <a16:creationId xmlns:a16="http://schemas.microsoft.com/office/drawing/2014/main" id="{7B2369C9-2B81-40F6-A0B0-6301D5AE5E4D}"/>
                </a:ext>
              </a:extLst>
            </p:cNvPr>
            <p:cNvSpPr/>
            <p:nvPr/>
          </p:nvSpPr>
          <p:spPr>
            <a:xfrm>
              <a:off x="3508738"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28" name="椭圆 127">
              <a:extLst>
                <a:ext uri="{FF2B5EF4-FFF2-40B4-BE49-F238E27FC236}">
                  <a16:creationId xmlns:a16="http://schemas.microsoft.com/office/drawing/2014/main" id="{E8C31F79-63A1-46FA-BE90-0645E1C03226}"/>
                </a:ext>
              </a:extLst>
            </p:cNvPr>
            <p:cNvSpPr/>
            <p:nvPr/>
          </p:nvSpPr>
          <p:spPr>
            <a:xfrm>
              <a:off x="3804013"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29" name="椭圆 128">
              <a:extLst>
                <a:ext uri="{FF2B5EF4-FFF2-40B4-BE49-F238E27FC236}">
                  <a16:creationId xmlns:a16="http://schemas.microsoft.com/office/drawing/2014/main" id="{6F19C344-7BC7-4742-B1C2-03B63EA7BF66}"/>
                </a:ext>
              </a:extLst>
            </p:cNvPr>
            <p:cNvSpPr/>
            <p:nvPr/>
          </p:nvSpPr>
          <p:spPr>
            <a:xfrm>
              <a:off x="4099288"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Tree>
    <p:extLst>
      <p:ext uri="{BB962C8B-B14F-4D97-AF65-F5344CB8AC3E}">
        <p14:creationId xmlns:p14="http://schemas.microsoft.com/office/powerpoint/2010/main" val="3106713878"/>
      </p:ext>
    </p:extLst>
  </p:cSld>
  <p:clrMapOvr>
    <a:masterClrMapping/>
  </p:clrMapOvr>
  <mc:AlternateContent xmlns:mc="http://schemas.openxmlformats.org/markup-compatibility/2006" xmlns:p14="http://schemas.microsoft.com/office/powerpoint/2010/main">
    <mc:Choice Requires="p14">
      <p:transition spd="slow" p14:dur="1500" advTm="2000">
        <p:random/>
      </p:transition>
    </mc:Choice>
    <mc:Fallback xmlns="">
      <p:transition spd="slow"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50000" decel="50000" fill="hold" nodeType="afterEffect">
                                  <p:stCondLst>
                                    <p:cond delay="0"/>
                                  </p:stCondLst>
                                  <p:childTnLst>
                                    <p:set>
                                      <p:cBhvr>
                                        <p:cTn id="6" dur="1" fill="hold">
                                          <p:stCondLst>
                                            <p:cond delay="0"/>
                                          </p:stCondLst>
                                        </p:cTn>
                                        <p:tgtEl>
                                          <p:spTgt spid="56"/>
                                        </p:tgtEl>
                                        <p:attrNameLst>
                                          <p:attrName>style.visibility</p:attrName>
                                        </p:attrNameLst>
                                      </p:cBhvr>
                                      <p:to>
                                        <p:strVal val="visible"/>
                                      </p:to>
                                    </p:set>
                                    <p:anim calcmode="lin" valueType="num">
                                      <p:cBhvr additive="base">
                                        <p:cTn id="7" dur="500" fill="hold"/>
                                        <p:tgtEl>
                                          <p:spTgt spid="56"/>
                                        </p:tgtEl>
                                        <p:attrNameLst>
                                          <p:attrName>ppt_x</p:attrName>
                                        </p:attrNameLst>
                                      </p:cBhvr>
                                      <p:tavLst>
                                        <p:tav tm="0">
                                          <p:val>
                                            <p:strVal val="#ppt_x"/>
                                          </p:val>
                                        </p:tav>
                                        <p:tav tm="100000">
                                          <p:val>
                                            <p:strVal val="#ppt_x"/>
                                          </p:val>
                                        </p:tav>
                                      </p:tavLst>
                                    </p:anim>
                                    <p:anim calcmode="lin" valueType="num">
                                      <p:cBhvr additive="base">
                                        <p:cTn id="8" dur="500" fill="hold"/>
                                        <p:tgtEl>
                                          <p:spTgt spid="56"/>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42" presetClass="entr" presetSubtype="0" fill="hold" nodeType="afterEffect">
                                  <p:stCondLst>
                                    <p:cond delay="0"/>
                                  </p:stCondLst>
                                  <p:childTnLst>
                                    <p:set>
                                      <p:cBhvr>
                                        <p:cTn id="11" dur="1" fill="hold">
                                          <p:stCondLst>
                                            <p:cond delay="0"/>
                                          </p:stCondLst>
                                        </p:cTn>
                                        <p:tgtEl>
                                          <p:spTgt spid="64"/>
                                        </p:tgtEl>
                                        <p:attrNameLst>
                                          <p:attrName>style.visibility</p:attrName>
                                        </p:attrNameLst>
                                      </p:cBhvr>
                                      <p:to>
                                        <p:strVal val="visible"/>
                                      </p:to>
                                    </p:set>
                                    <p:animEffect transition="in" filter="fade">
                                      <p:cBhvr>
                                        <p:cTn id="12" dur="500"/>
                                        <p:tgtEl>
                                          <p:spTgt spid="64"/>
                                        </p:tgtEl>
                                      </p:cBhvr>
                                    </p:animEffect>
                                    <p:anim calcmode="lin" valueType="num">
                                      <p:cBhvr>
                                        <p:cTn id="13" dur="500" fill="hold"/>
                                        <p:tgtEl>
                                          <p:spTgt spid="64"/>
                                        </p:tgtEl>
                                        <p:attrNameLst>
                                          <p:attrName>ppt_x</p:attrName>
                                        </p:attrNameLst>
                                      </p:cBhvr>
                                      <p:tavLst>
                                        <p:tav tm="0">
                                          <p:val>
                                            <p:strVal val="#ppt_x"/>
                                          </p:val>
                                        </p:tav>
                                        <p:tav tm="100000">
                                          <p:val>
                                            <p:strVal val="#ppt_x"/>
                                          </p:val>
                                        </p:tav>
                                      </p:tavLst>
                                    </p:anim>
                                    <p:anim calcmode="lin" valueType="num">
                                      <p:cBhvr>
                                        <p:cTn id="14" dur="500" fill="hold"/>
                                        <p:tgtEl>
                                          <p:spTgt spid="64"/>
                                        </p:tgtEl>
                                        <p:attrNameLst>
                                          <p:attrName>ppt_y</p:attrName>
                                        </p:attrNameLst>
                                      </p:cBhvr>
                                      <p:tavLst>
                                        <p:tav tm="0">
                                          <p:val>
                                            <p:strVal val="#ppt_y+.1"/>
                                          </p:val>
                                        </p:tav>
                                        <p:tav tm="100000">
                                          <p:val>
                                            <p:strVal val="#ppt_y"/>
                                          </p:val>
                                        </p:tav>
                                      </p:tavLst>
                                    </p:anim>
                                  </p:childTnLst>
                                </p:cTn>
                              </p:par>
                              <p:par>
                                <p:cTn id="15" presetID="2" presetClass="entr" presetSubtype="1" accel="50000" decel="50000" fill="hold" nodeType="withEffect">
                                  <p:stCondLst>
                                    <p:cond delay="0"/>
                                  </p:stCondLst>
                                  <p:childTnLst>
                                    <p:set>
                                      <p:cBhvr>
                                        <p:cTn id="16" dur="1" fill="hold">
                                          <p:stCondLst>
                                            <p:cond delay="0"/>
                                          </p:stCondLst>
                                        </p:cTn>
                                        <p:tgtEl>
                                          <p:spTgt spid="111"/>
                                        </p:tgtEl>
                                        <p:attrNameLst>
                                          <p:attrName>style.visibility</p:attrName>
                                        </p:attrNameLst>
                                      </p:cBhvr>
                                      <p:to>
                                        <p:strVal val="visible"/>
                                      </p:to>
                                    </p:set>
                                    <p:anim calcmode="lin" valueType="num">
                                      <p:cBhvr additive="base">
                                        <p:cTn id="17" dur="500" fill="hold"/>
                                        <p:tgtEl>
                                          <p:spTgt spid="111"/>
                                        </p:tgtEl>
                                        <p:attrNameLst>
                                          <p:attrName>ppt_x</p:attrName>
                                        </p:attrNameLst>
                                      </p:cBhvr>
                                      <p:tavLst>
                                        <p:tav tm="0">
                                          <p:val>
                                            <p:strVal val="#ppt_x"/>
                                          </p:val>
                                        </p:tav>
                                        <p:tav tm="100000">
                                          <p:val>
                                            <p:strVal val="#ppt_x"/>
                                          </p:val>
                                        </p:tav>
                                      </p:tavLst>
                                    </p:anim>
                                    <p:anim calcmode="lin" valueType="num">
                                      <p:cBhvr additive="base">
                                        <p:cTn id="18" dur="500" fill="hold"/>
                                        <p:tgtEl>
                                          <p:spTgt spid="111"/>
                                        </p:tgtEl>
                                        <p:attrNameLst>
                                          <p:attrName>ppt_y</p:attrName>
                                        </p:attrNameLst>
                                      </p:cBhvr>
                                      <p:tavLst>
                                        <p:tav tm="0">
                                          <p:val>
                                            <p:strVal val="0-#ppt_h/2"/>
                                          </p:val>
                                        </p:tav>
                                        <p:tav tm="100000">
                                          <p:val>
                                            <p:strVal val="#ppt_y"/>
                                          </p:val>
                                        </p:tav>
                                      </p:tavLst>
                                    </p:anim>
                                  </p:childTnLst>
                                </p:cTn>
                              </p:par>
                            </p:childTnLst>
                          </p:cTn>
                        </p:par>
                        <p:par>
                          <p:cTn id="19" fill="hold">
                            <p:stCondLst>
                              <p:cond delay="1000"/>
                            </p:stCondLst>
                            <p:childTnLst>
                              <p:par>
                                <p:cTn id="20" presetID="2" presetClass="entr" presetSubtype="4" accel="50000" decel="50000" fill="hold" nodeType="afterEffect">
                                  <p:stCondLst>
                                    <p:cond delay="0"/>
                                  </p:stCondLst>
                                  <p:childTnLst>
                                    <p:set>
                                      <p:cBhvr>
                                        <p:cTn id="21" dur="1" fill="hold">
                                          <p:stCondLst>
                                            <p:cond delay="0"/>
                                          </p:stCondLst>
                                        </p:cTn>
                                        <p:tgtEl>
                                          <p:spTgt spid="57"/>
                                        </p:tgtEl>
                                        <p:attrNameLst>
                                          <p:attrName>style.visibility</p:attrName>
                                        </p:attrNameLst>
                                      </p:cBhvr>
                                      <p:to>
                                        <p:strVal val="visible"/>
                                      </p:to>
                                    </p:set>
                                    <p:anim calcmode="lin" valueType="num">
                                      <p:cBhvr additive="base">
                                        <p:cTn id="22" dur="500" fill="hold"/>
                                        <p:tgtEl>
                                          <p:spTgt spid="57"/>
                                        </p:tgtEl>
                                        <p:attrNameLst>
                                          <p:attrName>ppt_x</p:attrName>
                                        </p:attrNameLst>
                                      </p:cBhvr>
                                      <p:tavLst>
                                        <p:tav tm="0">
                                          <p:val>
                                            <p:strVal val="#ppt_x"/>
                                          </p:val>
                                        </p:tav>
                                        <p:tav tm="100000">
                                          <p:val>
                                            <p:strVal val="#ppt_x"/>
                                          </p:val>
                                        </p:tav>
                                      </p:tavLst>
                                    </p:anim>
                                    <p:anim calcmode="lin" valueType="num">
                                      <p:cBhvr additive="base">
                                        <p:cTn id="23" dur="500" fill="hold"/>
                                        <p:tgtEl>
                                          <p:spTgt spid="57"/>
                                        </p:tgtEl>
                                        <p:attrNameLst>
                                          <p:attrName>ppt_y</p:attrName>
                                        </p:attrNameLst>
                                      </p:cBhvr>
                                      <p:tavLst>
                                        <p:tav tm="0">
                                          <p:val>
                                            <p:strVal val="1+#ppt_h/2"/>
                                          </p:val>
                                        </p:tav>
                                        <p:tav tm="100000">
                                          <p:val>
                                            <p:strVal val="#ppt_y"/>
                                          </p:val>
                                        </p:tav>
                                      </p:tavLst>
                                    </p:anim>
                                  </p:childTnLst>
                                </p:cTn>
                              </p:par>
                            </p:childTnLst>
                          </p:cTn>
                        </p:par>
                        <p:par>
                          <p:cTn id="24" fill="hold">
                            <p:stCondLst>
                              <p:cond delay="1500"/>
                            </p:stCondLst>
                            <p:childTnLst>
                              <p:par>
                                <p:cTn id="25" presetID="42" presetClass="entr" presetSubtype="0" fill="hold" nodeType="afterEffect">
                                  <p:stCondLst>
                                    <p:cond delay="0"/>
                                  </p:stCondLst>
                                  <p:childTnLst>
                                    <p:set>
                                      <p:cBhvr>
                                        <p:cTn id="26" dur="1" fill="hold">
                                          <p:stCondLst>
                                            <p:cond delay="0"/>
                                          </p:stCondLst>
                                        </p:cTn>
                                        <p:tgtEl>
                                          <p:spTgt spid="65"/>
                                        </p:tgtEl>
                                        <p:attrNameLst>
                                          <p:attrName>style.visibility</p:attrName>
                                        </p:attrNameLst>
                                      </p:cBhvr>
                                      <p:to>
                                        <p:strVal val="visible"/>
                                      </p:to>
                                    </p:set>
                                    <p:animEffect transition="in" filter="fade">
                                      <p:cBhvr>
                                        <p:cTn id="27" dur="500"/>
                                        <p:tgtEl>
                                          <p:spTgt spid="65"/>
                                        </p:tgtEl>
                                      </p:cBhvr>
                                    </p:animEffect>
                                    <p:anim calcmode="lin" valueType="num">
                                      <p:cBhvr>
                                        <p:cTn id="28" dur="500" fill="hold"/>
                                        <p:tgtEl>
                                          <p:spTgt spid="65"/>
                                        </p:tgtEl>
                                        <p:attrNameLst>
                                          <p:attrName>ppt_x</p:attrName>
                                        </p:attrNameLst>
                                      </p:cBhvr>
                                      <p:tavLst>
                                        <p:tav tm="0">
                                          <p:val>
                                            <p:strVal val="#ppt_x"/>
                                          </p:val>
                                        </p:tav>
                                        <p:tav tm="100000">
                                          <p:val>
                                            <p:strVal val="#ppt_x"/>
                                          </p:val>
                                        </p:tav>
                                      </p:tavLst>
                                    </p:anim>
                                    <p:anim calcmode="lin" valueType="num">
                                      <p:cBhvr>
                                        <p:cTn id="29" dur="500" fill="hold"/>
                                        <p:tgtEl>
                                          <p:spTgt spid="65"/>
                                        </p:tgtEl>
                                        <p:attrNameLst>
                                          <p:attrName>ppt_y</p:attrName>
                                        </p:attrNameLst>
                                      </p:cBhvr>
                                      <p:tavLst>
                                        <p:tav tm="0">
                                          <p:val>
                                            <p:strVal val="#ppt_y+.1"/>
                                          </p:val>
                                        </p:tav>
                                        <p:tav tm="100000">
                                          <p:val>
                                            <p:strVal val="#ppt_y"/>
                                          </p:val>
                                        </p:tav>
                                      </p:tavLst>
                                    </p:anim>
                                  </p:childTnLst>
                                </p:cTn>
                              </p:par>
                              <p:par>
                                <p:cTn id="30" presetID="2" presetClass="entr" presetSubtype="1" accel="50000" decel="50000" fill="hold" nodeType="withEffect">
                                  <p:stCondLst>
                                    <p:cond delay="0"/>
                                  </p:stCondLst>
                                  <p:childTnLst>
                                    <p:set>
                                      <p:cBhvr>
                                        <p:cTn id="31" dur="1" fill="hold">
                                          <p:stCondLst>
                                            <p:cond delay="0"/>
                                          </p:stCondLst>
                                        </p:cTn>
                                        <p:tgtEl>
                                          <p:spTgt spid="115"/>
                                        </p:tgtEl>
                                        <p:attrNameLst>
                                          <p:attrName>style.visibility</p:attrName>
                                        </p:attrNameLst>
                                      </p:cBhvr>
                                      <p:to>
                                        <p:strVal val="visible"/>
                                      </p:to>
                                    </p:set>
                                    <p:anim calcmode="lin" valueType="num">
                                      <p:cBhvr additive="base">
                                        <p:cTn id="32" dur="500" fill="hold"/>
                                        <p:tgtEl>
                                          <p:spTgt spid="115"/>
                                        </p:tgtEl>
                                        <p:attrNameLst>
                                          <p:attrName>ppt_x</p:attrName>
                                        </p:attrNameLst>
                                      </p:cBhvr>
                                      <p:tavLst>
                                        <p:tav tm="0">
                                          <p:val>
                                            <p:strVal val="#ppt_x"/>
                                          </p:val>
                                        </p:tav>
                                        <p:tav tm="100000">
                                          <p:val>
                                            <p:strVal val="#ppt_x"/>
                                          </p:val>
                                        </p:tav>
                                      </p:tavLst>
                                    </p:anim>
                                    <p:anim calcmode="lin" valueType="num">
                                      <p:cBhvr additive="base">
                                        <p:cTn id="33" dur="500" fill="hold"/>
                                        <p:tgtEl>
                                          <p:spTgt spid="115"/>
                                        </p:tgtEl>
                                        <p:attrNameLst>
                                          <p:attrName>ppt_y</p:attrName>
                                        </p:attrNameLst>
                                      </p:cBhvr>
                                      <p:tavLst>
                                        <p:tav tm="0">
                                          <p:val>
                                            <p:strVal val="0-#ppt_h/2"/>
                                          </p:val>
                                        </p:tav>
                                        <p:tav tm="100000">
                                          <p:val>
                                            <p:strVal val="#ppt_y"/>
                                          </p:val>
                                        </p:tav>
                                      </p:tavLst>
                                    </p:anim>
                                  </p:childTnLst>
                                </p:cTn>
                              </p:par>
                            </p:childTnLst>
                          </p:cTn>
                        </p:par>
                        <p:par>
                          <p:cTn id="34" fill="hold">
                            <p:stCondLst>
                              <p:cond delay="2000"/>
                            </p:stCondLst>
                            <p:childTnLst>
                              <p:par>
                                <p:cTn id="35" presetID="2" presetClass="entr" presetSubtype="4" accel="50000" decel="50000" fill="hold" nodeType="afterEffect">
                                  <p:stCondLst>
                                    <p:cond delay="0"/>
                                  </p:stCondLst>
                                  <p:childTnLst>
                                    <p:set>
                                      <p:cBhvr>
                                        <p:cTn id="36" dur="1" fill="hold">
                                          <p:stCondLst>
                                            <p:cond delay="0"/>
                                          </p:stCondLst>
                                        </p:cTn>
                                        <p:tgtEl>
                                          <p:spTgt spid="58"/>
                                        </p:tgtEl>
                                        <p:attrNameLst>
                                          <p:attrName>style.visibility</p:attrName>
                                        </p:attrNameLst>
                                      </p:cBhvr>
                                      <p:to>
                                        <p:strVal val="visible"/>
                                      </p:to>
                                    </p:set>
                                    <p:anim calcmode="lin" valueType="num">
                                      <p:cBhvr additive="base">
                                        <p:cTn id="37" dur="500" fill="hold"/>
                                        <p:tgtEl>
                                          <p:spTgt spid="58"/>
                                        </p:tgtEl>
                                        <p:attrNameLst>
                                          <p:attrName>ppt_x</p:attrName>
                                        </p:attrNameLst>
                                      </p:cBhvr>
                                      <p:tavLst>
                                        <p:tav tm="0">
                                          <p:val>
                                            <p:strVal val="#ppt_x"/>
                                          </p:val>
                                        </p:tav>
                                        <p:tav tm="100000">
                                          <p:val>
                                            <p:strVal val="#ppt_x"/>
                                          </p:val>
                                        </p:tav>
                                      </p:tavLst>
                                    </p:anim>
                                    <p:anim calcmode="lin" valueType="num">
                                      <p:cBhvr additive="base">
                                        <p:cTn id="38" dur="500" fill="hold"/>
                                        <p:tgtEl>
                                          <p:spTgt spid="58"/>
                                        </p:tgtEl>
                                        <p:attrNameLst>
                                          <p:attrName>ppt_y</p:attrName>
                                        </p:attrNameLst>
                                      </p:cBhvr>
                                      <p:tavLst>
                                        <p:tav tm="0">
                                          <p:val>
                                            <p:strVal val="1+#ppt_h/2"/>
                                          </p:val>
                                        </p:tav>
                                        <p:tav tm="100000">
                                          <p:val>
                                            <p:strVal val="#ppt_y"/>
                                          </p:val>
                                        </p:tav>
                                      </p:tavLst>
                                    </p:anim>
                                  </p:childTnLst>
                                </p:cTn>
                              </p:par>
                            </p:childTnLst>
                          </p:cTn>
                        </p:par>
                        <p:par>
                          <p:cTn id="39" fill="hold">
                            <p:stCondLst>
                              <p:cond delay="2500"/>
                            </p:stCondLst>
                            <p:childTnLst>
                              <p:par>
                                <p:cTn id="40" presetID="42" presetClass="entr" presetSubtype="0" fill="hold" nodeType="afterEffect">
                                  <p:stCondLst>
                                    <p:cond delay="0"/>
                                  </p:stCondLst>
                                  <p:childTnLst>
                                    <p:set>
                                      <p:cBhvr>
                                        <p:cTn id="41" dur="1" fill="hold">
                                          <p:stCondLst>
                                            <p:cond delay="0"/>
                                          </p:stCondLst>
                                        </p:cTn>
                                        <p:tgtEl>
                                          <p:spTgt spid="69"/>
                                        </p:tgtEl>
                                        <p:attrNameLst>
                                          <p:attrName>style.visibility</p:attrName>
                                        </p:attrNameLst>
                                      </p:cBhvr>
                                      <p:to>
                                        <p:strVal val="visible"/>
                                      </p:to>
                                    </p:set>
                                    <p:animEffect transition="in" filter="fade">
                                      <p:cBhvr>
                                        <p:cTn id="42" dur="500"/>
                                        <p:tgtEl>
                                          <p:spTgt spid="69"/>
                                        </p:tgtEl>
                                      </p:cBhvr>
                                    </p:animEffect>
                                    <p:anim calcmode="lin" valueType="num">
                                      <p:cBhvr>
                                        <p:cTn id="43" dur="500" fill="hold"/>
                                        <p:tgtEl>
                                          <p:spTgt spid="69"/>
                                        </p:tgtEl>
                                        <p:attrNameLst>
                                          <p:attrName>ppt_x</p:attrName>
                                        </p:attrNameLst>
                                      </p:cBhvr>
                                      <p:tavLst>
                                        <p:tav tm="0">
                                          <p:val>
                                            <p:strVal val="#ppt_x"/>
                                          </p:val>
                                        </p:tav>
                                        <p:tav tm="100000">
                                          <p:val>
                                            <p:strVal val="#ppt_x"/>
                                          </p:val>
                                        </p:tav>
                                      </p:tavLst>
                                    </p:anim>
                                    <p:anim calcmode="lin" valueType="num">
                                      <p:cBhvr>
                                        <p:cTn id="44" dur="500" fill="hold"/>
                                        <p:tgtEl>
                                          <p:spTgt spid="69"/>
                                        </p:tgtEl>
                                        <p:attrNameLst>
                                          <p:attrName>ppt_y</p:attrName>
                                        </p:attrNameLst>
                                      </p:cBhvr>
                                      <p:tavLst>
                                        <p:tav tm="0">
                                          <p:val>
                                            <p:strVal val="#ppt_y+.1"/>
                                          </p:val>
                                        </p:tav>
                                        <p:tav tm="100000">
                                          <p:val>
                                            <p:strVal val="#ppt_y"/>
                                          </p:val>
                                        </p:tav>
                                      </p:tavLst>
                                    </p:anim>
                                  </p:childTnLst>
                                </p:cTn>
                              </p:par>
                              <p:par>
                                <p:cTn id="45" presetID="2" presetClass="entr" presetSubtype="1" accel="50000" decel="50000" fill="hold" nodeType="withEffect">
                                  <p:stCondLst>
                                    <p:cond delay="0"/>
                                  </p:stCondLst>
                                  <p:childTnLst>
                                    <p:set>
                                      <p:cBhvr>
                                        <p:cTn id="46" dur="1" fill="hold">
                                          <p:stCondLst>
                                            <p:cond delay="0"/>
                                          </p:stCondLst>
                                        </p:cTn>
                                        <p:tgtEl>
                                          <p:spTgt spid="114"/>
                                        </p:tgtEl>
                                        <p:attrNameLst>
                                          <p:attrName>style.visibility</p:attrName>
                                        </p:attrNameLst>
                                      </p:cBhvr>
                                      <p:to>
                                        <p:strVal val="visible"/>
                                      </p:to>
                                    </p:set>
                                    <p:anim calcmode="lin" valueType="num">
                                      <p:cBhvr additive="base">
                                        <p:cTn id="47" dur="500" fill="hold"/>
                                        <p:tgtEl>
                                          <p:spTgt spid="114"/>
                                        </p:tgtEl>
                                        <p:attrNameLst>
                                          <p:attrName>ppt_x</p:attrName>
                                        </p:attrNameLst>
                                      </p:cBhvr>
                                      <p:tavLst>
                                        <p:tav tm="0">
                                          <p:val>
                                            <p:strVal val="#ppt_x"/>
                                          </p:val>
                                        </p:tav>
                                        <p:tav tm="100000">
                                          <p:val>
                                            <p:strVal val="#ppt_x"/>
                                          </p:val>
                                        </p:tav>
                                      </p:tavLst>
                                    </p:anim>
                                    <p:anim calcmode="lin" valueType="num">
                                      <p:cBhvr additive="base">
                                        <p:cTn id="48" dur="500" fill="hold"/>
                                        <p:tgtEl>
                                          <p:spTgt spid="114"/>
                                        </p:tgtEl>
                                        <p:attrNameLst>
                                          <p:attrName>ppt_y</p:attrName>
                                        </p:attrNameLst>
                                      </p:cBhvr>
                                      <p:tavLst>
                                        <p:tav tm="0">
                                          <p:val>
                                            <p:strVal val="0-#ppt_h/2"/>
                                          </p:val>
                                        </p:tav>
                                        <p:tav tm="100000">
                                          <p:val>
                                            <p:strVal val="#ppt_y"/>
                                          </p:val>
                                        </p:tav>
                                      </p:tavLst>
                                    </p:anim>
                                  </p:childTnLst>
                                </p:cTn>
                              </p:par>
                            </p:childTnLst>
                          </p:cTn>
                        </p:par>
                        <p:par>
                          <p:cTn id="49" fill="hold">
                            <p:stCondLst>
                              <p:cond delay="3000"/>
                            </p:stCondLst>
                            <p:childTnLst>
                              <p:par>
                                <p:cTn id="50" presetID="2" presetClass="entr" presetSubtype="4" accel="50000" decel="50000" fill="hold" nodeType="afterEffect">
                                  <p:stCondLst>
                                    <p:cond delay="0"/>
                                  </p:stCondLst>
                                  <p:childTnLst>
                                    <p:set>
                                      <p:cBhvr>
                                        <p:cTn id="51" dur="1" fill="hold">
                                          <p:stCondLst>
                                            <p:cond delay="0"/>
                                          </p:stCondLst>
                                        </p:cTn>
                                        <p:tgtEl>
                                          <p:spTgt spid="59"/>
                                        </p:tgtEl>
                                        <p:attrNameLst>
                                          <p:attrName>style.visibility</p:attrName>
                                        </p:attrNameLst>
                                      </p:cBhvr>
                                      <p:to>
                                        <p:strVal val="visible"/>
                                      </p:to>
                                    </p:set>
                                    <p:anim calcmode="lin" valueType="num">
                                      <p:cBhvr additive="base">
                                        <p:cTn id="52" dur="500" fill="hold"/>
                                        <p:tgtEl>
                                          <p:spTgt spid="59"/>
                                        </p:tgtEl>
                                        <p:attrNameLst>
                                          <p:attrName>ppt_x</p:attrName>
                                        </p:attrNameLst>
                                      </p:cBhvr>
                                      <p:tavLst>
                                        <p:tav tm="0">
                                          <p:val>
                                            <p:strVal val="#ppt_x"/>
                                          </p:val>
                                        </p:tav>
                                        <p:tav tm="100000">
                                          <p:val>
                                            <p:strVal val="#ppt_x"/>
                                          </p:val>
                                        </p:tav>
                                      </p:tavLst>
                                    </p:anim>
                                    <p:anim calcmode="lin" valueType="num">
                                      <p:cBhvr additive="base">
                                        <p:cTn id="53" dur="500" fill="hold"/>
                                        <p:tgtEl>
                                          <p:spTgt spid="59"/>
                                        </p:tgtEl>
                                        <p:attrNameLst>
                                          <p:attrName>ppt_y</p:attrName>
                                        </p:attrNameLst>
                                      </p:cBhvr>
                                      <p:tavLst>
                                        <p:tav tm="0">
                                          <p:val>
                                            <p:strVal val="1+#ppt_h/2"/>
                                          </p:val>
                                        </p:tav>
                                        <p:tav tm="100000">
                                          <p:val>
                                            <p:strVal val="#ppt_y"/>
                                          </p:val>
                                        </p:tav>
                                      </p:tavLst>
                                    </p:anim>
                                  </p:childTnLst>
                                </p:cTn>
                              </p:par>
                            </p:childTnLst>
                          </p:cTn>
                        </p:par>
                        <p:par>
                          <p:cTn id="54" fill="hold">
                            <p:stCondLst>
                              <p:cond delay="3500"/>
                            </p:stCondLst>
                            <p:childTnLst>
                              <p:par>
                                <p:cTn id="55" presetID="42" presetClass="entr" presetSubtype="0" fill="hold" nodeType="afterEffect">
                                  <p:stCondLst>
                                    <p:cond delay="0"/>
                                  </p:stCondLst>
                                  <p:childTnLst>
                                    <p:set>
                                      <p:cBhvr>
                                        <p:cTn id="56" dur="1" fill="hold">
                                          <p:stCondLst>
                                            <p:cond delay="0"/>
                                          </p:stCondLst>
                                        </p:cTn>
                                        <p:tgtEl>
                                          <p:spTgt spid="73"/>
                                        </p:tgtEl>
                                        <p:attrNameLst>
                                          <p:attrName>style.visibility</p:attrName>
                                        </p:attrNameLst>
                                      </p:cBhvr>
                                      <p:to>
                                        <p:strVal val="visible"/>
                                      </p:to>
                                    </p:set>
                                    <p:animEffect transition="in" filter="fade">
                                      <p:cBhvr>
                                        <p:cTn id="57" dur="500"/>
                                        <p:tgtEl>
                                          <p:spTgt spid="73"/>
                                        </p:tgtEl>
                                      </p:cBhvr>
                                    </p:animEffect>
                                    <p:anim calcmode="lin" valueType="num">
                                      <p:cBhvr>
                                        <p:cTn id="58" dur="500" fill="hold"/>
                                        <p:tgtEl>
                                          <p:spTgt spid="73"/>
                                        </p:tgtEl>
                                        <p:attrNameLst>
                                          <p:attrName>ppt_x</p:attrName>
                                        </p:attrNameLst>
                                      </p:cBhvr>
                                      <p:tavLst>
                                        <p:tav tm="0">
                                          <p:val>
                                            <p:strVal val="#ppt_x"/>
                                          </p:val>
                                        </p:tav>
                                        <p:tav tm="100000">
                                          <p:val>
                                            <p:strVal val="#ppt_x"/>
                                          </p:val>
                                        </p:tav>
                                      </p:tavLst>
                                    </p:anim>
                                    <p:anim calcmode="lin" valueType="num">
                                      <p:cBhvr>
                                        <p:cTn id="59" dur="500" fill="hold"/>
                                        <p:tgtEl>
                                          <p:spTgt spid="73"/>
                                        </p:tgtEl>
                                        <p:attrNameLst>
                                          <p:attrName>ppt_y</p:attrName>
                                        </p:attrNameLst>
                                      </p:cBhvr>
                                      <p:tavLst>
                                        <p:tav tm="0">
                                          <p:val>
                                            <p:strVal val="#ppt_y+.1"/>
                                          </p:val>
                                        </p:tav>
                                        <p:tav tm="100000">
                                          <p:val>
                                            <p:strVal val="#ppt_y"/>
                                          </p:val>
                                        </p:tav>
                                      </p:tavLst>
                                    </p:anim>
                                  </p:childTnLst>
                                </p:cTn>
                              </p:par>
                              <p:par>
                                <p:cTn id="60" presetID="2" presetClass="entr" presetSubtype="1" accel="50000" decel="50000" fill="hold" nodeType="withEffect">
                                  <p:stCondLst>
                                    <p:cond delay="0"/>
                                  </p:stCondLst>
                                  <p:childTnLst>
                                    <p:set>
                                      <p:cBhvr>
                                        <p:cTn id="61" dur="1" fill="hold">
                                          <p:stCondLst>
                                            <p:cond delay="0"/>
                                          </p:stCondLst>
                                        </p:cTn>
                                        <p:tgtEl>
                                          <p:spTgt spid="113"/>
                                        </p:tgtEl>
                                        <p:attrNameLst>
                                          <p:attrName>style.visibility</p:attrName>
                                        </p:attrNameLst>
                                      </p:cBhvr>
                                      <p:to>
                                        <p:strVal val="visible"/>
                                      </p:to>
                                    </p:set>
                                    <p:anim calcmode="lin" valueType="num">
                                      <p:cBhvr additive="base">
                                        <p:cTn id="62" dur="500" fill="hold"/>
                                        <p:tgtEl>
                                          <p:spTgt spid="113"/>
                                        </p:tgtEl>
                                        <p:attrNameLst>
                                          <p:attrName>ppt_x</p:attrName>
                                        </p:attrNameLst>
                                      </p:cBhvr>
                                      <p:tavLst>
                                        <p:tav tm="0">
                                          <p:val>
                                            <p:strVal val="#ppt_x"/>
                                          </p:val>
                                        </p:tav>
                                        <p:tav tm="100000">
                                          <p:val>
                                            <p:strVal val="#ppt_x"/>
                                          </p:val>
                                        </p:tav>
                                      </p:tavLst>
                                    </p:anim>
                                    <p:anim calcmode="lin" valueType="num">
                                      <p:cBhvr additive="base">
                                        <p:cTn id="63" dur="500" fill="hold"/>
                                        <p:tgtEl>
                                          <p:spTgt spid="113"/>
                                        </p:tgtEl>
                                        <p:attrNameLst>
                                          <p:attrName>ppt_y</p:attrName>
                                        </p:attrNameLst>
                                      </p:cBhvr>
                                      <p:tavLst>
                                        <p:tav tm="0">
                                          <p:val>
                                            <p:strVal val="0-#ppt_h/2"/>
                                          </p:val>
                                        </p:tav>
                                        <p:tav tm="100000">
                                          <p:val>
                                            <p:strVal val="#ppt_y"/>
                                          </p:val>
                                        </p:tav>
                                      </p:tavLst>
                                    </p:anim>
                                  </p:childTnLst>
                                </p:cTn>
                              </p:par>
                            </p:childTnLst>
                          </p:cTn>
                        </p:par>
                        <p:par>
                          <p:cTn id="64" fill="hold">
                            <p:stCondLst>
                              <p:cond delay="4000"/>
                            </p:stCondLst>
                            <p:childTnLst>
                              <p:par>
                                <p:cTn id="65" presetID="2" presetClass="entr" presetSubtype="4" accel="50000" decel="50000" fill="hold" nodeType="afterEffect">
                                  <p:stCondLst>
                                    <p:cond delay="0"/>
                                  </p:stCondLst>
                                  <p:childTnLst>
                                    <p:set>
                                      <p:cBhvr>
                                        <p:cTn id="66" dur="1" fill="hold">
                                          <p:stCondLst>
                                            <p:cond delay="0"/>
                                          </p:stCondLst>
                                        </p:cTn>
                                        <p:tgtEl>
                                          <p:spTgt spid="60"/>
                                        </p:tgtEl>
                                        <p:attrNameLst>
                                          <p:attrName>style.visibility</p:attrName>
                                        </p:attrNameLst>
                                      </p:cBhvr>
                                      <p:to>
                                        <p:strVal val="visible"/>
                                      </p:to>
                                    </p:set>
                                    <p:anim calcmode="lin" valueType="num">
                                      <p:cBhvr additive="base">
                                        <p:cTn id="67" dur="500" fill="hold"/>
                                        <p:tgtEl>
                                          <p:spTgt spid="60"/>
                                        </p:tgtEl>
                                        <p:attrNameLst>
                                          <p:attrName>ppt_x</p:attrName>
                                        </p:attrNameLst>
                                      </p:cBhvr>
                                      <p:tavLst>
                                        <p:tav tm="0">
                                          <p:val>
                                            <p:strVal val="#ppt_x"/>
                                          </p:val>
                                        </p:tav>
                                        <p:tav tm="100000">
                                          <p:val>
                                            <p:strVal val="#ppt_x"/>
                                          </p:val>
                                        </p:tav>
                                      </p:tavLst>
                                    </p:anim>
                                    <p:anim calcmode="lin" valueType="num">
                                      <p:cBhvr additive="base">
                                        <p:cTn id="68" dur="500" fill="hold"/>
                                        <p:tgtEl>
                                          <p:spTgt spid="60"/>
                                        </p:tgtEl>
                                        <p:attrNameLst>
                                          <p:attrName>ppt_y</p:attrName>
                                        </p:attrNameLst>
                                      </p:cBhvr>
                                      <p:tavLst>
                                        <p:tav tm="0">
                                          <p:val>
                                            <p:strVal val="1+#ppt_h/2"/>
                                          </p:val>
                                        </p:tav>
                                        <p:tav tm="100000">
                                          <p:val>
                                            <p:strVal val="#ppt_y"/>
                                          </p:val>
                                        </p:tav>
                                      </p:tavLst>
                                    </p:anim>
                                  </p:childTnLst>
                                </p:cTn>
                              </p:par>
                            </p:childTnLst>
                          </p:cTn>
                        </p:par>
                        <p:par>
                          <p:cTn id="69" fill="hold">
                            <p:stCondLst>
                              <p:cond delay="4500"/>
                            </p:stCondLst>
                            <p:childTnLst>
                              <p:par>
                                <p:cTn id="70" presetID="42" presetClass="entr" presetSubtype="0" fill="hold" nodeType="afterEffect">
                                  <p:stCondLst>
                                    <p:cond delay="0"/>
                                  </p:stCondLst>
                                  <p:childTnLst>
                                    <p:set>
                                      <p:cBhvr>
                                        <p:cTn id="71" dur="1" fill="hold">
                                          <p:stCondLst>
                                            <p:cond delay="0"/>
                                          </p:stCondLst>
                                        </p:cTn>
                                        <p:tgtEl>
                                          <p:spTgt spid="77"/>
                                        </p:tgtEl>
                                        <p:attrNameLst>
                                          <p:attrName>style.visibility</p:attrName>
                                        </p:attrNameLst>
                                      </p:cBhvr>
                                      <p:to>
                                        <p:strVal val="visible"/>
                                      </p:to>
                                    </p:set>
                                    <p:animEffect transition="in" filter="fade">
                                      <p:cBhvr>
                                        <p:cTn id="72" dur="500"/>
                                        <p:tgtEl>
                                          <p:spTgt spid="77"/>
                                        </p:tgtEl>
                                      </p:cBhvr>
                                    </p:animEffect>
                                    <p:anim calcmode="lin" valueType="num">
                                      <p:cBhvr>
                                        <p:cTn id="73" dur="500" fill="hold"/>
                                        <p:tgtEl>
                                          <p:spTgt spid="77"/>
                                        </p:tgtEl>
                                        <p:attrNameLst>
                                          <p:attrName>ppt_x</p:attrName>
                                        </p:attrNameLst>
                                      </p:cBhvr>
                                      <p:tavLst>
                                        <p:tav tm="0">
                                          <p:val>
                                            <p:strVal val="#ppt_x"/>
                                          </p:val>
                                        </p:tav>
                                        <p:tav tm="100000">
                                          <p:val>
                                            <p:strVal val="#ppt_x"/>
                                          </p:val>
                                        </p:tav>
                                      </p:tavLst>
                                    </p:anim>
                                    <p:anim calcmode="lin" valueType="num">
                                      <p:cBhvr>
                                        <p:cTn id="74" dur="500" fill="hold"/>
                                        <p:tgtEl>
                                          <p:spTgt spid="77"/>
                                        </p:tgtEl>
                                        <p:attrNameLst>
                                          <p:attrName>ppt_y</p:attrName>
                                        </p:attrNameLst>
                                      </p:cBhvr>
                                      <p:tavLst>
                                        <p:tav tm="0">
                                          <p:val>
                                            <p:strVal val="#ppt_y+.1"/>
                                          </p:val>
                                        </p:tav>
                                        <p:tav tm="100000">
                                          <p:val>
                                            <p:strVal val="#ppt_y"/>
                                          </p:val>
                                        </p:tav>
                                      </p:tavLst>
                                    </p:anim>
                                  </p:childTnLst>
                                </p:cTn>
                              </p:par>
                              <p:par>
                                <p:cTn id="75" presetID="2" presetClass="entr" presetSubtype="1" accel="50000" decel="50000" fill="hold" nodeType="withEffect">
                                  <p:stCondLst>
                                    <p:cond delay="0"/>
                                  </p:stCondLst>
                                  <p:childTnLst>
                                    <p:set>
                                      <p:cBhvr>
                                        <p:cTn id="76" dur="1" fill="hold">
                                          <p:stCondLst>
                                            <p:cond delay="0"/>
                                          </p:stCondLst>
                                        </p:cTn>
                                        <p:tgtEl>
                                          <p:spTgt spid="112"/>
                                        </p:tgtEl>
                                        <p:attrNameLst>
                                          <p:attrName>style.visibility</p:attrName>
                                        </p:attrNameLst>
                                      </p:cBhvr>
                                      <p:to>
                                        <p:strVal val="visible"/>
                                      </p:to>
                                    </p:set>
                                    <p:anim calcmode="lin" valueType="num">
                                      <p:cBhvr additive="base">
                                        <p:cTn id="77" dur="500" fill="hold"/>
                                        <p:tgtEl>
                                          <p:spTgt spid="112"/>
                                        </p:tgtEl>
                                        <p:attrNameLst>
                                          <p:attrName>ppt_x</p:attrName>
                                        </p:attrNameLst>
                                      </p:cBhvr>
                                      <p:tavLst>
                                        <p:tav tm="0">
                                          <p:val>
                                            <p:strVal val="#ppt_x"/>
                                          </p:val>
                                        </p:tav>
                                        <p:tav tm="100000">
                                          <p:val>
                                            <p:strVal val="#ppt_x"/>
                                          </p:val>
                                        </p:tav>
                                      </p:tavLst>
                                    </p:anim>
                                    <p:anim calcmode="lin" valueType="num">
                                      <p:cBhvr additive="base">
                                        <p:cTn id="78" dur="500" fill="hold"/>
                                        <p:tgtEl>
                                          <p:spTgt spid="112"/>
                                        </p:tgtEl>
                                        <p:attrNameLst>
                                          <p:attrName>ppt_y</p:attrName>
                                        </p:attrNameLst>
                                      </p:cBhvr>
                                      <p:tavLst>
                                        <p:tav tm="0">
                                          <p:val>
                                            <p:strVal val="0-#ppt_h/2"/>
                                          </p:val>
                                        </p:tav>
                                        <p:tav tm="100000">
                                          <p:val>
                                            <p:strVal val="#ppt_y"/>
                                          </p:val>
                                        </p:tav>
                                      </p:tavLst>
                                    </p:anim>
                                  </p:childTnLst>
                                </p:cTn>
                              </p:par>
                            </p:childTnLst>
                          </p:cTn>
                        </p:par>
                        <p:par>
                          <p:cTn id="79" fill="hold">
                            <p:stCondLst>
                              <p:cond delay="5000"/>
                            </p:stCondLst>
                            <p:childTnLst>
                              <p:par>
                                <p:cTn id="80" presetID="18" presetClass="entr" presetSubtype="6" fill="hold" nodeType="afterEffect">
                                  <p:stCondLst>
                                    <p:cond delay="0"/>
                                  </p:stCondLst>
                                  <p:childTnLst>
                                    <p:set>
                                      <p:cBhvr>
                                        <p:cTn id="81" dur="1" fill="hold">
                                          <p:stCondLst>
                                            <p:cond delay="0"/>
                                          </p:stCondLst>
                                        </p:cTn>
                                        <p:tgtEl>
                                          <p:spTgt spid="25"/>
                                        </p:tgtEl>
                                        <p:attrNameLst>
                                          <p:attrName>style.visibility</p:attrName>
                                        </p:attrNameLst>
                                      </p:cBhvr>
                                      <p:to>
                                        <p:strVal val="visible"/>
                                      </p:to>
                                    </p:set>
                                    <p:animEffect transition="in" filter="strips(downRight)">
                                      <p:cBhvr>
                                        <p:cTn id="82" dur="500"/>
                                        <p:tgtEl>
                                          <p:spTgt spid="25"/>
                                        </p:tgtEl>
                                      </p:cBhvr>
                                    </p:animEffect>
                                  </p:childTnLst>
                                </p:cTn>
                              </p:par>
                            </p:childTnLst>
                          </p:cTn>
                        </p:par>
                        <p:par>
                          <p:cTn id="83" fill="hold">
                            <p:stCondLst>
                              <p:cond delay="5500"/>
                            </p:stCondLst>
                            <p:childTnLst>
                              <p:par>
                                <p:cTn id="84" presetID="18" presetClass="entr" presetSubtype="6" fill="hold" nodeType="afterEffect">
                                  <p:stCondLst>
                                    <p:cond delay="0"/>
                                  </p:stCondLst>
                                  <p:childTnLst>
                                    <p:set>
                                      <p:cBhvr>
                                        <p:cTn id="85" dur="1" fill="hold">
                                          <p:stCondLst>
                                            <p:cond delay="0"/>
                                          </p:stCondLst>
                                        </p:cTn>
                                        <p:tgtEl>
                                          <p:spTgt spid="31"/>
                                        </p:tgtEl>
                                        <p:attrNameLst>
                                          <p:attrName>style.visibility</p:attrName>
                                        </p:attrNameLst>
                                      </p:cBhvr>
                                      <p:to>
                                        <p:strVal val="visible"/>
                                      </p:to>
                                    </p:set>
                                    <p:animEffect transition="in" filter="strips(downRight)">
                                      <p:cBhvr>
                                        <p:cTn id="86" dur="500"/>
                                        <p:tgtEl>
                                          <p:spTgt spid="31"/>
                                        </p:tgtEl>
                                      </p:cBhvr>
                                    </p:animEffect>
                                  </p:childTnLst>
                                </p:cTn>
                              </p:par>
                            </p:childTnLst>
                          </p:cTn>
                        </p:par>
                        <p:par>
                          <p:cTn id="87" fill="hold">
                            <p:stCondLst>
                              <p:cond delay="6000"/>
                            </p:stCondLst>
                            <p:childTnLst>
                              <p:par>
                                <p:cTn id="88" presetID="18" presetClass="entr" presetSubtype="6" fill="hold" nodeType="afterEffect">
                                  <p:stCondLst>
                                    <p:cond delay="0"/>
                                  </p:stCondLst>
                                  <p:childTnLst>
                                    <p:set>
                                      <p:cBhvr>
                                        <p:cTn id="89" dur="1" fill="hold">
                                          <p:stCondLst>
                                            <p:cond delay="0"/>
                                          </p:stCondLst>
                                        </p:cTn>
                                        <p:tgtEl>
                                          <p:spTgt spid="37"/>
                                        </p:tgtEl>
                                        <p:attrNameLst>
                                          <p:attrName>style.visibility</p:attrName>
                                        </p:attrNameLst>
                                      </p:cBhvr>
                                      <p:to>
                                        <p:strVal val="visible"/>
                                      </p:to>
                                    </p:set>
                                    <p:animEffect transition="in" filter="strips(downRight)">
                                      <p:cBhvr>
                                        <p:cTn id="90" dur="500"/>
                                        <p:tgtEl>
                                          <p:spTgt spid="37"/>
                                        </p:tgtEl>
                                      </p:cBhvr>
                                    </p:animEffect>
                                  </p:childTnLst>
                                </p:cTn>
                              </p:par>
                            </p:childTnLst>
                          </p:cTn>
                        </p:par>
                        <p:par>
                          <p:cTn id="91" fill="hold">
                            <p:stCondLst>
                              <p:cond delay="6500"/>
                            </p:stCondLst>
                            <p:childTnLst>
                              <p:par>
                                <p:cTn id="92" presetID="18" presetClass="entr" presetSubtype="6" fill="hold" nodeType="afterEffect">
                                  <p:stCondLst>
                                    <p:cond delay="0"/>
                                  </p:stCondLst>
                                  <p:childTnLst>
                                    <p:set>
                                      <p:cBhvr>
                                        <p:cTn id="93" dur="1" fill="hold">
                                          <p:stCondLst>
                                            <p:cond delay="0"/>
                                          </p:stCondLst>
                                        </p:cTn>
                                        <p:tgtEl>
                                          <p:spTgt spid="43"/>
                                        </p:tgtEl>
                                        <p:attrNameLst>
                                          <p:attrName>style.visibility</p:attrName>
                                        </p:attrNameLst>
                                      </p:cBhvr>
                                      <p:to>
                                        <p:strVal val="visible"/>
                                      </p:to>
                                    </p:set>
                                    <p:animEffect transition="in" filter="strips(downRight)">
                                      <p:cBhvr>
                                        <p:cTn id="94" dur="500"/>
                                        <p:tgtEl>
                                          <p:spTgt spid="43"/>
                                        </p:tgtEl>
                                      </p:cBhvr>
                                    </p:animEffect>
                                  </p:childTnLst>
                                </p:cTn>
                              </p:par>
                            </p:childTnLst>
                          </p:cTn>
                        </p:par>
                        <p:par>
                          <p:cTn id="95" fill="hold">
                            <p:stCondLst>
                              <p:cond delay="7000"/>
                            </p:stCondLst>
                            <p:childTnLst>
                              <p:par>
                                <p:cTn id="96" presetID="18" presetClass="entr" presetSubtype="6" fill="hold" nodeType="afterEffect">
                                  <p:stCondLst>
                                    <p:cond delay="0"/>
                                  </p:stCondLst>
                                  <p:childTnLst>
                                    <p:set>
                                      <p:cBhvr>
                                        <p:cTn id="97" dur="1" fill="hold">
                                          <p:stCondLst>
                                            <p:cond delay="0"/>
                                          </p:stCondLst>
                                        </p:cTn>
                                        <p:tgtEl>
                                          <p:spTgt spid="50"/>
                                        </p:tgtEl>
                                        <p:attrNameLst>
                                          <p:attrName>style.visibility</p:attrName>
                                        </p:attrNameLst>
                                      </p:cBhvr>
                                      <p:to>
                                        <p:strVal val="visible"/>
                                      </p:to>
                                    </p:set>
                                    <p:animEffect transition="in" filter="strips(downRight)">
                                      <p:cBhvr>
                                        <p:cTn id="98" dur="500"/>
                                        <p:tgtEl>
                                          <p:spTgt spid="50"/>
                                        </p:tgtEl>
                                      </p:cBhvr>
                                    </p:animEffect>
                                  </p:childTnLst>
                                </p:cTn>
                              </p:par>
                            </p:childTnLst>
                          </p:cTn>
                        </p:par>
                      </p:childTnLst>
                    </p:cTn>
                  </p:par>
                  <p:par>
                    <p:cTn id="99" fill="hold">
                      <p:stCondLst>
                        <p:cond delay="indefinite"/>
                      </p:stCondLst>
                      <p:childTnLst>
                        <p:par>
                          <p:cTn id="100" fill="hold">
                            <p:stCondLst>
                              <p:cond delay="0"/>
                            </p:stCondLst>
                            <p:childTnLst>
                              <p:par>
                                <p:cTn id="101" presetID="42" presetClass="entr" presetSubtype="0" fill="hold" nodeType="clickEffect">
                                  <p:stCondLst>
                                    <p:cond delay="0"/>
                                  </p:stCondLst>
                                  <p:childTnLst>
                                    <p:set>
                                      <p:cBhvr>
                                        <p:cTn id="102" dur="1" fill="hold">
                                          <p:stCondLst>
                                            <p:cond delay="0"/>
                                          </p:stCondLst>
                                        </p:cTn>
                                        <p:tgtEl>
                                          <p:spTgt spid="96"/>
                                        </p:tgtEl>
                                        <p:attrNameLst>
                                          <p:attrName>style.visibility</p:attrName>
                                        </p:attrNameLst>
                                      </p:cBhvr>
                                      <p:to>
                                        <p:strVal val="visible"/>
                                      </p:to>
                                    </p:set>
                                    <p:animEffect transition="in" filter="fade">
                                      <p:cBhvr>
                                        <p:cTn id="103" dur="1000"/>
                                        <p:tgtEl>
                                          <p:spTgt spid="96"/>
                                        </p:tgtEl>
                                      </p:cBhvr>
                                    </p:animEffect>
                                    <p:anim calcmode="lin" valueType="num">
                                      <p:cBhvr>
                                        <p:cTn id="104" dur="1000" fill="hold"/>
                                        <p:tgtEl>
                                          <p:spTgt spid="96"/>
                                        </p:tgtEl>
                                        <p:attrNameLst>
                                          <p:attrName>ppt_x</p:attrName>
                                        </p:attrNameLst>
                                      </p:cBhvr>
                                      <p:tavLst>
                                        <p:tav tm="0">
                                          <p:val>
                                            <p:strVal val="#ppt_x"/>
                                          </p:val>
                                        </p:tav>
                                        <p:tav tm="100000">
                                          <p:val>
                                            <p:strVal val="#ppt_x"/>
                                          </p:val>
                                        </p:tav>
                                      </p:tavLst>
                                    </p:anim>
                                    <p:anim calcmode="lin" valueType="num">
                                      <p:cBhvr>
                                        <p:cTn id="105" dur="1000" fill="hold"/>
                                        <p:tgtEl>
                                          <p:spTgt spid="96"/>
                                        </p:tgtEl>
                                        <p:attrNameLst>
                                          <p:attrName>ppt_y</p:attrName>
                                        </p:attrNameLst>
                                      </p:cBhvr>
                                      <p:tavLst>
                                        <p:tav tm="0">
                                          <p:val>
                                            <p:strVal val="#ppt_y+.1"/>
                                          </p:val>
                                        </p:tav>
                                        <p:tav tm="100000">
                                          <p:val>
                                            <p:strVal val="#ppt_y"/>
                                          </p:val>
                                        </p:tav>
                                      </p:tavLst>
                                    </p:anim>
                                  </p:childTnLst>
                                </p:cTn>
                              </p:par>
                            </p:childTnLst>
                          </p:cTn>
                        </p:par>
                      </p:childTnLst>
                    </p:cTn>
                  </p:par>
                  <p:par>
                    <p:cTn id="106" fill="hold">
                      <p:stCondLst>
                        <p:cond delay="indefinite"/>
                      </p:stCondLst>
                      <p:childTnLst>
                        <p:par>
                          <p:cTn id="107" fill="hold">
                            <p:stCondLst>
                              <p:cond delay="0"/>
                            </p:stCondLst>
                            <p:childTnLst>
                              <p:par>
                                <p:cTn id="108" presetID="42" presetClass="entr" presetSubtype="0" fill="hold" nodeType="clickEffect">
                                  <p:stCondLst>
                                    <p:cond delay="0"/>
                                  </p:stCondLst>
                                  <p:childTnLst>
                                    <p:set>
                                      <p:cBhvr>
                                        <p:cTn id="109" dur="1" fill="hold">
                                          <p:stCondLst>
                                            <p:cond delay="0"/>
                                          </p:stCondLst>
                                        </p:cTn>
                                        <p:tgtEl>
                                          <p:spTgt spid="116"/>
                                        </p:tgtEl>
                                        <p:attrNameLst>
                                          <p:attrName>style.visibility</p:attrName>
                                        </p:attrNameLst>
                                      </p:cBhvr>
                                      <p:to>
                                        <p:strVal val="visible"/>
                                      </p:to>
                                    </p:set>
                                    <p:animEffect transition="in" filter="fade">
                                      <p:cBhvr>
                                        <p:cTn id="110" dur="1000"/>
                                        <p:tgtEl>
                                          <p:spTgt spid="116"/>
                                        </p:tgtEl>
                                      </p:cBhvr>
                                    </p:animEffect>
                                    <p:anim calcmode="lin" valueType="num">
                                      <p:cBhvr>
                                        <p:cTn id="111" dur="1000" fill="hold"/>
                                        <p:tgtEl>
                                          <p:spTgt spid="116"/>
                                        </p:tgtEl>
                                        <p:attrNameLst>
                                          <p:attrName>ppt_x</p:attrName>
                                        </p:attrNameLst>
                                      </p:cBhvr>
                                      <p:tavLst>
                                        <p:tav tm="0">
                                          <p:val>
                                            <p:strVal val="#ppt_x"/>
                                          </p:val>
                                        </p:tav>
                                        <p:tav tm="100000">
                                          <p:val>
                                            <p:strVal val="#ppt_x"/>
                                          </p:val>
                                        </p:tav>
                                      </p:tavLst>
                                    </p:anim>
                                    <p:anim calcmode="lin" valueType="num">
                                      <p:cBhvr>
                                        <p:cTn id="112" dur="1000" fill="hold"/>
                                        <p:tgtEl>
                                          <p:spTgt spid="1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1" name="图表 70"/>
          <p:cNvGraphicFramePr/>
          <p:nvPr>
            <p:extLst>
              <p:ext uri="{D42A27DB-BD31-4B8C-83A1-F6EECF244321}">
                <p14:modId xmlns:p14="http://schemas.microsoft.com/office/powerpoint/2010/main" val="3424882359"/>
              </p:ext>
            </p:extLst>
          </p:nvPr>
        </p:nvGraphicFramePr>
        <p:xfrm>
          <a:off x="3433953" y="1619380"/>
          <a:ext cx="7793568" cy="4339848"/>
        </p:xfrm>
        <a:graphic>
          <a:graphicData uri="http://schemas.openxmlformats.org/drawingml/2006/chart">
            <c:chart xmlns:c="http://schemas.openxmlformats.org/drawingml/2006/chart" xmlns:r="http://schemas.openxmlformats.org/officeDocument/2006/relationships" r:id="rId3"/>
          </a:graphicData>
        </a:graphic>
      </p:graphicFrame>
      <p:grpSp>
        <p:nvGrpSpPr>
          <p:cNvPr id="42" name="组合 41">
            <a:extLst>
              <a:ext uri="{FF2B5EF4-FFF2-40B4-BE49-F238E27FC236}">
                <a16:creationId xmlns:a16="http://schemas.microsoft.com/office/drawing/2014/main" id="{C2B1ECB6-C87D-487A-AB6F-405388C85431}"/>
              </a:ext>
            </a:extLst>
          </p:cNvPr>
          <p:cNvGrpSpPr/>
          <p:nvPr/>
        </p:nvGrpSpPr>
        <p:grpSpPr>
          <a:xfrm>
            <a:off x="963148" y="1880230"/>
            <a:ext cx="1934629" cy="1093928"/>
            <a:chOff x="468937" y="2419540"/>
            <a:chExt cx="1934629" cy="1093928"/>
          </a:xfrm>
        </p:grpSpPr>
        <p:sp>
          <p:nvSpPr>
            <p:cNvPr id="43" name="TextBox 18">
              <a:extLst>
                <a:ext uri="{FF2B5EF4-FFF2-40B4-BE49-F238E27FC236}">
                  <a16:creationId xmlns:a16="http://schemas.microsoft.com/office/drawing/2014/main" id="{1F8EF925-A198-4278-BD5E-F7CF2289E346}"/>
                </a:ext>
              </a:extLst>
            </p:cNvPr>
            <p:cNvSpPr txBox="1"/>
            <p:nvPr/>
          </p:nvSpPr>
          <p:spPr>
            <a:xfrm flipH="1">
              <a:off x="468937" y="2419540"/>
              <a:ext cx="1638590" cy="461665"/>
            </a:xfrm>
            <a:prstGeom prst="rect">
              <a:avLst/>
            </a:prstGeom>
            <a:noFill/>
          </p:spPr>
          <p:txBody>
            <a:bodyPr wrap="none" rtlCol="0">
              <a:spAutoFit/>
            </a:bodyPr>
            <a:lstStyle/>
            <a:p>
              <a:r>
                <a:rPr lang="en-US" sz="2400" b="1">
                  <a:cs typeface="+mn-ea"/>
                  <a:sym typeface="+mn-lt"/>
                </a:rPr>
                <a:t>PRESENT</a:t>
              </a:r>
              <a:endParaRPr lang="en-US" sz="2400" b="1" dirty="0">
                <a:cs typeface="+mn-ea"/>
                <a:sym typeface="+mn-lt"/>
              </a:endParaRPr>
            </a:p>
          </p:txBody>
        </p:sp>
        <p:sp>
          <p:nvSpPr>
            <p:cNvPr id="44" name="矩形 43">
              <a:extLst>
                <a:ext uri="{FF2B5EF4-FFF2-40B4-BE49-F238E27FC236}">
                  <a16:creationId xmlns:a16="http://schemas.microsoft.com/office/drawing/2014/main" id="{A832F6AE-760B-48AB-8674-EDF0FD26A475}"/>
                </a:ext>
              </a:extLst>
            </p:cNvPr>
            <p:cNvSpPr/>
            <p:nvPr/>
          </p:nvSpPr>
          <p:spPr>
            <a:xfrm>
              <a:off x="470268" y="2823664"/>
              <a:ext cx="1933298" cy="689804"/>
            </a:xfrm>
            <a:prstGeom prst="rect">
              <a:avLst/>
            </a:prstGeom>
          </p:spPr>
          <p:txBody>
            <a:bodyPr wrap="square">
              <a:spAutoFit/>
            </a:bodyPr>
            <a:lstStyle/>
            <a:p>
              <a:pPr>
                <a:lnSpc>
                  <a:spcPct val="150000"/>
                </a:lnSpc>
              </a:pPr>
              <a:r>
                <a:rPr lang="en-US" altLang="zh-CN" sz="900" dirty="0">
                  <a:cs typeface="+mn-ea"/>
                  <a:sym typeface="+mn-lt"/>
                </a:rPr>
                <a:t>OF THIS SCHEME, WE THANK YOU FOR YOUR READING, </a:t>
              </a:r>
              <a:r>
                <a:rPr lang="en-US" altLang="zh-CN" sz="900">
                  <a:cs typeface="+mn-ea"/>
                  <a:sym typeface="+mn-lt"/>
                </a:rPr>
                <a:t>THE PROPOSAL</a:t>
              </a:r>
              <a:endParaRPr lang="en-US" altLang="zh-CN" sz="900" dirty="0">
                <a:cs typeface="+mn-ea"/>
                <a:sym typeface="+mn-lt"/>
              </a:endParaRPr>
            </a:p>
          </p:txBody>
        </p:sp>
      </p:grpSp>
      <p:grpSp>
        <p:nvGrpSpPr>
          <p:cNvPr id="45" name="组合 44">
            <a:extLst>
              <a:ext uri="{FF2B5EF4-FFF2-40B4-BE49-F238E27FC236}">
                <a16:creationId xmlns:a16="http://schemas.microsoft.com/office/drawing/2014/main" id="{686EC206-F176-448A-B627-EE3BA06DC804}"/>
              </a:ext>
            </a:extLst>
          </p:cNvPr>
          <p:cNvGrpSpPr/>
          <p:nvPr/>
        </p:nvGrpSpPr>
        <p:grpSpPr>
          <a:xfrm>
            <a:off x="963148" y="3385180"/>
            <a:ext cx="1934629" cy="1093928"/>
            <a:chOff x="468937" y="2419540"/>
            <a:chExt cx="1934629" cy="1093928"/>
          </a:xfrm>
        </p:grpSpPr>
        <p:sp>
          <p:nvSpPr>
            <p:cNvPr id="46" name="TextBox 18">
              <a:extLst>
                <a:ext uri="{FF2B5EF4-FFF2-40B4-BE49-F238E27FC236}">
                  <a16:creationId xmlns:a16="http://schemas.microsoft.com/office/drawing/2014/main" id="{4FC4B38D-005D-4B18-A184-EF219B848702}"/>
                </a:ext>
              </a:extLst>
            </p:cNvPr>
            <p:cNvSpPr txBox="1"/>
            <p:nvPr/>
          </p:nvSpPr>
          <p:spPr>
            <a:xfrm flipH="1">
              <a:off x="468937" y="2419540"/>
              <a:ext cx="1638590" cy="461665"/>
            </a:xfrm>
            <a:prstGeom prst="rect">
              <a:avLst/>
            </a:prstGeom>
            <a:noFill/>
          </p:spPr>
          <p:txBody>
            <a:bodyPr wrap="none" rtlCol="0">
              <a:spAutoFit/>
            </a:bodyPr>
            <a:lstStyle/>
            <a:p>
              <a:r>
                <a:rPr lang="en-US" sz="2400" b="1">
                  <a:cs typeface="+mn-ea"/>
                  <a:sym typeface="+mn-lt"/>
                </a:rPr>
                <a:t>PRESENT</a:t>
              </a:r>
              <a:endParaRPr lang="en-US" sz="2400" b="1" dirty="0">
                <a:cs typeface="+mn-ea"/>
                <a:sym typeface="+mn-lt"/>
              </a:endParaRPr>
            </a:p>
          </p:txBody>
        </p:sp>
        <p:sp>
          <p:nvSpPr>
            <p:cNvPr id="47" name="矩形 46">
              <a:extLst>
                <a:ext uri="{FF2B5EF4-FFF2-40B4-BE49-F238E27FC236}">
                  <a16:creationId xmlns:a16="http://schemas.microsoft.com/office/drawing/2014/main" id="{C12DFFB1-1884-4219-B7A1-6C7408D74A52}"/>
                </a:ext>
              </a:extLst>
            </p:cNvPr>
            <p:cNvSpPr/>
            <p:nvPr/>
          </p:nvSpPr>
          <p:spPr>
            <a:xfrm>
              <a:off x="470268" y="2823664"/>
              <a:ext cx="1933298" cy="689804"/>
            </a:xfrm>
            <a:prstGeom prst="rect">
              <a:avLst/>
            </a:prstGeom>
          </p:spPr>
          <p:txBody>
            <a:bodyPr wrap="square">
              <a:spAutoFit/>
            </a:bodyPr>
            <a:lstStyle/>
            <a:p>
              <a:pPr>
                <a:lnSpc>
                  <a:spcPct val="150000"/>
                </a:lnSpc>
              </a:pPr>
              <a:r>
                <a:rPr lang="en-US" altLang="zh-CN" sz="900" dirty="0">
                  <a:cs typeface="+mn-ea"/>
                  <a:sym typeface="+mn-lt"/>
                </a:rPr>
                <a:t>OF THIS SCHEME, WE THANK YOU FOR YOUR READING, </a:t>
              </a:r>
              <a:r>
                <a:rPr lang="en-US" altLang="zh-CN" sz="900">
                  <a:cs typeface="+mn-ea"/>
                  <a:sym typeface="+mn-lt"/>
                </a:rPr>
                <a:t>THE PROPOSAL</a:t>
              </a:r>
              <a:endParaRPr lang="en-US" altLang="zh-CN" sz="900" dirty="0">
                <a:cs typeface="+mn-ea"/>
                <a:sym typeface="+mn-lt"/>
              </a:endParaRPr>
            </a:p>
          </p:txBody>
        </p:sp>
      </p:grpSp>
      <p:grpSp>
        <p:nvGrpSpPr>
          <p:cNvPr id="48" name="组合 47">
            <a:extLst>
              <a:ext uri="{FF2B5EF4-FFF2-40B4-BE49-F238E27FC236}">
                <a16:creationId xmlns:a16="http://schemas.microsoft.com/office/drawing/2014/main" id="{F837D5BC-A92C-4480-A54D-A8846CA679BF}"/>
              </a:ext>
            </a:extLst>
          </p:cNvPr>
          <p:cNvGrpSpPr/>
          <p:nvPr/>
        </p:nvGrpSpPr>
        <p:grpSpPr>
          <a:xfrm>
            <a:off x="963148" y="4890130"/>
            <a:ext cx="1934629" cy="1093928"/>
            <a:chOff x="468937" y="2419540"/>
            <a:chExt cx="1934629" cy="1093928"/>
          </a:xfrm>
        </p:grpSpPr>
        <p:sp>
          <p:nvSpPr>
            <p:cNvPr id="49" name="TextBox 18">
              <a:extLst>
                <a:ext uri="{FF2B5EF4-FFF2-40B4-BE49-F238E27FC236}">
                  <a16:creationId xmlns:a16="http://schemas.microsoft.com/office/drawing/2014/main" id="{375278C5-7289-436E-84AD-7A8B44624D9B}"/>
                </a:ext>
              </a:extLst>
            </p:cNvPr>
            <p:cNvSpPr txBox="1"/>
            <p:nvPr/>
          </p:nvSpPr>
          <p:spPr>
            <a:xfrm flipH="1">
              <a:off x="468937" y="2419540"/>
              <a:ext cx="1638590" cy="461665"/>
            </a:xfrm>
            <a:prstGeom prst="rect">
              <a:avLst/>
            </a:prstGeom>
            <a:noFill/>
          </p:spPr>
          <p:txBody>
            <a:bodyPr wrap="none" rtlCol="0">
              <a:spAutoFit/>
            </a:bodyPr>
            <a:lstStyle/>
            <a:p>
              <a:r>
                <a:rPr lang="en-US" sz="2400" b="1">
                  <a:cs typeface="+mn-ea"/>
                  <a:sym typeface="+mn-lt"/>
                </a:rPr>
                <a:t>PRESENT</a:t>
              </a:r>
              <a:endParaRPr lang="en-US" sz="2400" b="1" dirty="0">
                <a:cs typeface="+mn-ea"/>
                <a:sym typeface="+mn-lt"/>
              </a:endParaRPr>
            </a:p>
          </p:txBody>
        </p:sp>
        <p:sp>
          <p:nvSpPr>
            <p:cNvPr id="50" name="矩形 49">
              <a:extLst>
                <a:ext uri="{FF2B5EF4-FFF2-40B4-BE49-F238E27FC236}">
                  <a16:creationId xmlns:a16="http://schemas.microsoft.com/office/drawing/2014/main" id="{2ACAE99C-1EDF-4301-870D-45D7D1393D99}"/>
                </a:ext>
              </a:extLst>
            </p:cNvPr>
            <p:cNvSpPr/>
            <p:nvPr/>
          </p:nvSpPr>
          <p:spPr>
            <a:xfrm>
              <a:off x="470268" y="2823664"/>
              <a:ext cx="1933298" cy="689804"/>
            </a:xfrm>
            <a:prstGeom prst="rect">
              <a:avLst/>
            </a:prstGeom>
          </p:spPr>
          <p:txBody>
            <a:bodyPr wrap="square">
              <a:spAutoFit/>
            </a:bodyPr>
            <a:lstStyle/>
            <a:p>
              <a:pPr>
                <a:lnSpc>
                  <a:spcPct val="150000"/>
                </a:lnSpc>
              </a:pPr>
              <a:r>
                <a:rPr lang="en-US" altLang="zh-CN" sz="900" dirty="0">
                  <a:cs typeface="+mn-ea"/>
                  <a:sym typeface="+mn-lt"/>
                </a:rPr>
                <a:t>OF THIS SCHEME, WE THANK YOU FOR YOUR READING, </a:t>
              </a:r>
              <a:r>
                <a:rPr lang="en-US" altLang="zh-CN" sz="900">
                  <a:cs typeface="+mn-ea"/>
                  <a:sym typeface="+mn-lt"/>
                </a:rPr>
                <a:t>THE PROPOSAL</a:t>
              </a:r>
              <a:endParaRPr lang="en-US" altLang="zh-CN" sz="900" dirty="0">
                <a:cs typeface="+mn-ea"/>
                <a:sym typeface="+mn-lt"/>
              </a:endParaRPr>
            </a:p>
          </p:txBody>
        </p:sp>
      </p:grpSp>
      <p:grpSp>
        <p:nvGrpSpPr>
          <p:cNvPr id="156" name="组合 155">
            <a:extLst>
              <a:ext uri="{FF2B5EF4-FFF2-40B4-BE49-F238E27FC236}">
                <a16:creationId xmlns:a16="http://schemas.microsoft.com/office/drawing/2014/main" id="{E4D323DB-58C1-4F46-87F3-D1C0AE8EC3CC}"/>
              </a:ext>
            </a:extLst>
          </p:cNvPr>
          <p:cNvGrpSpPr/>
          <p:nvPr/>
        </p:nvGrpSpPr>
        <p:grpSpPr>
          <a:xfrm>
            <a:off x="2918188" y="338191"/>
            <a:ext cx="5975713" cy="584775"/>
            <a:chOff x="2918188" y="338191"/>
            <a:chExt cx="5975713" cy="584775"/>
          </a:xfrm>
        </p:grpSpPr>
        <p:sp>
          <p:nvSpPr>
            <p:cNvPr id="157" name="TextBox 18">
              <a:extLst>
                <a:ext uri="{FF2B5EF4-FFF2-40B4-BE49-F238E27FC236}">
                  <a16:creationId xmlns:a16="http://schemas.microsoft.com/office/drawing/2014/main" id="{07F72D5D-B2D4-4750-B080-DB992BE733A2}"/>
                </a:ext>
              </a:extLst>
            </p:cNvPr>
            <p:cNvSpPr txBox="1"/>
            <p:nvPr/>
          </p:nvSpPr>
          <p:spPr>
            <a:xfrm flipH="1">
              <a:off x="4435692" y="338191"/>
              <a:ext cx="2989921" cy="584775"/>
            </a:xfrm>
            <a:prstGeom prst="rect">
              <a:avLst/>
            </a:prstGeom>
            <a:noFill/>
          </p:spPr>
          <p:txBody>
            <a:bodyPr wrap="none" rtlCol="0">
              <a:spAutoFit/>
            </a:bodyPr>
            <a:lstStyle/>
            <a:p>
              <a:r>
                <a:rPr lang="en-US" sz="3200" b="1" dirty="0">
                  <a:cs typeface="+mn-ea"/>
                  <a:sym typeface="+mn-lt"/>
                </a:rPr>
                <a:t>POWERPOINT</a:t>
              </a:r>
            </a:p>
          </p:txBody>
        </p:sp>
        <p:sp>
          <p:nvSpPr>
            <p:cNvPr id="158" name="椭圆 157">
              <a:extLst>
                <a:ext uri="{FF2B5EF4-FFF2-40B4-BE49-F238E27FC236}">
                  <a16:creationId xmlns:a16="http://schemas.microsoft.com/office/drawing/2014/main" id="{DC74BB05-CBA5-4178-AB1E-158B36AC9843}"/>
                </a:ext>
              </a:extLst>
            </p:cNvPr>
            <p:cNvSpPr/>
            <p:nvPr/>
          </p:nvSpPr>
          <p:spPr>
            <a:xfrm>
              <a:off x="7518763"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59" name="椭圆 158">
              <a:extLst>
                <a:ext uri="{FF2B5EF4-FFF2-40B4-BE49-F238E27FC236}">
                  <a16:creationId xmlns:a16="http://schemas.microsoft.com/office/drawing/2014/main" id="{9E645FD2-65E1-47D8-874F-BA07DF7A9916}"/>
                </a:ext>
              </a:extLst>
            </p:cNvPr>
            <p:cNvSpPr/>
            <p:nvPr/>
          </p:nvSpPr>
          <p:spPr>
            <a:xfrm>
              <a:off x="7814038"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60" name="椭圆 159">
              <a:extLst>
                <a:ext uri="{FF2B5EF4-FFF2-40B4-BE49-F238E27FC236}">
                  <a16:creationId xmlns:a16="http://schemas.microsoft.com/office/drawing/2014/main" id="{8BB69941-905E-4348-9890-7DC7D7747C3C}"/>
                </a:ext>
              </a:extLst>
            </p:cNvPr>
            <p:cNvSpPr/>
            <p:nvPr/>
          </p:nvSpPr>
          <p:spPr>
            <a:xfrm>
              <a:off x="8109313"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61" name="椭圆 160">
              <a:extLst>
                <a:ext uri="{FF2B5EF4-FFF2-40B4-BE49-F238E27FC236}">
                  <a16:creationId xmlns:a16="http://schemas.microsoft.com/office/drawing/2014/main" id="{1D556A8C-5F8A-4D22-8C89-27B5AF6CCF17}"/>
                </a:ext>
              </a:extLst>
            </p:cNvPr>
            <p:cNvSpPr/>
            <p:nvPr/>
          </p:nvSpPr>
          <p:spPr>
            <a:xfrm>
              <a:off x="8404588"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62" name="椭圆 161">
              <a:extLst>
                <a:ext uri="{FF2B5EF4-FFF2-40B4-BE49-F238E27FC236}">
                  <a16:creationId xmlns:a16="http://schemas.microsoft.com/office/drawing/2014/main" id="{BCA58C5D-BCAF-4A51-8926-5CC802556C87}"/>
                </a:ext>
              </a:extLst>
            </p:cNvPr>
            <p:cNvSpPr/>
            <p:nvPr/>
          </p:nvSpPr>
          <p:spPr>
            <a:xfrm>
              <a:off x="8699863"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63" name="椭圆 162">
              <a:extLst>
                <a:ext uri="{FF2B5EF4-FFF2-40B4-BE49-F238E27FC236}">
                  <a16:creationId xmlns:a16="http://schemas.microsoft.com/office/drawing/2014/main" id="{4CD18E53-4F75-48AD-98A8-407D04235340}"/>
                </a:ext>
              </a:extLst>
            </p:cNvPr>
            <p:cNvSpPr/>
            <p:nvPr/>
          </p:nvSpPr>
          <p:spPr>
            <a:xfrm>
              <a:off x="2918188"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64" name="椭圆 163">
              <a:extLst>
                <a:ext uri="{FF2B5EF4-FFF2-40B4-BE49-F238E27FC236}">
                  <a16:creationId xmlns:a16="http://schemas.microsoft.com/office/drawing/2014/main" id="{9A6AB627-DB62-4BDD-BC96-82F6CC3A25DC}"/>
                </a:ext>
              </a:extLst>
            </p:cNvPr>
            <p:cNvSpPr/>
            <p:nvPr/>
          </p:nvSpPr>
          <p:spPr>
            <a:xfrm>
              <a:off x="3213463"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65" name="椭圆 164">
              <a:extLst>
                <a:ext uri="{FF2B5EF4-FFF2-40B4-BE49-F238E27FC236}">
                  <a16:creationId xmlns:a16="http://schemas.microsoft.com/office/drawing/2014/main" id="{5B31B6D0-47E6-45E1-905F-50C6F931ED20}"/>
                </a:ext>
              </a:extLst>
            </p:cNvPr>
            <p:cNvSpPr/>
            <p:nvPr/>
          </p:nvSpPr>
          <p:spPr>
            <a:xfrm>
              <a:off x="3508738"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66" name="椭圆 165">
              <a:extLst>
                <a:ext uri="{FF2B5EF4-FFF2-40B4-BE49-F238E27FC236}">
                  <a16:creationId xmlns:a16="http://schemas.microsoft.com/office/drawing/2014/main" id="{1161BF24-9403-4009-BF32-6CC4433904D8}"/>
                </a:ext>
              </a:extLst>
            </p:cNvPr>
            <p:cNvSpPr/>
            <p:nvPr/>
          </p:nvSpPr>
          <p:spPr>
            <a:xfrm>
              <a:off x="3804013"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67" name="椭圆 166">
              <a:extLst>
                <a:ext uri="{FF2B5EF4-FFF2-40B4-BE49-F238E27FC236}">
                  <a16:creationId xmlns:a16="http://schemas.microsoft.com/office/drawing/2014/main" id="{461A8A3A-E886-4A04-BA12-480E163E8DBB}"/>
                </a:ext>
              </a:extLst>
            </p:cNvPr>
            <p:cNvSpPr/>
            <p:nvPr/>
          </p:nvSpPr>
          <p:spPr>
            <a:xfrm>
              <a:off x="4099288"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Tree>
    <p:extLst>
      <p:ext uri="{BB962C8B-B14F-4D97-AF65-F5344CB8AC3E}">
        <p14:creationId xmlns:p14="http://schemas.microsoft.com/office/powerpoint/2010/main" val="2427828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1000"/>
                                        <p:tgtEl>
                                          <p:spTgt spid="42"/>
                                        </p:tgtEl>
                                      </p:cBhvr>
                                    </p:animEffect>
                                    <p:anim calcmode="lin" valueType="num">
                                      <p:cBhvr>
                                        <p:cTn id="8" dur="1000" fill="hold"/>
                                        <p:tgtEl>
                                          <p:spTgt spid="42"/>
                                        </p:tgtEl>
                                        <p:attrNameLst>
                                          <p:attrName>ppt_x</p:attrName>
                                        </p:attrNameLst>
                                      </p:cBhvr>
                                      <p:tavLst>
                                        <p:tav tm="0">
                                          <p:val>
                                            <p:strVal val="#ppt_x"/>
                                          </p:val>
                                        </p:tav>
                                        <p:tav tm="100000">
                                          <p:val>
                                            <p:strVal val="#ppt_x"/>
                                          </p:val>
                                        </p:tav>
                                      </p:tavLst>
                                    </p:anim>
                                    <p:anim calcmode="lin" valueType="num">
                                      <p:cBhvr>
                                        <p:cTn id="9" dur="1000" fill="hold"/>
                                        <p:tgtEl>
                                          <p:spTgt spid="4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5"/>
                                        </p:tgtEl>
                                        <p:attrNameLst>
                                          <p:attrName>style.visibility</p:attrName>
                                        </p:attrNameLst>
                                      </p:cBhvr>
                                      <p:to>
                                        <p:strVal val="visible"/>
                                      </p:to>
                                    </p:set>
                                    <p:animEffect transition="in" filter="fade">
                                      <p:cBhvr>
                                        <p:cTn id="14" dur="1000"/>
                                        <p:tgtEl>
                                          <p:spTgt spid="45"/>
                                        </p:tgtEl>
                                      </p:cBhvr>
                                    </p:animEffect>
                                    <p:anim calcmode="lin" valueType="num">
                                      <p:cBhvr>
                                        <p:cTn id="15" dur="1000" fill="hold"/>
                                        <p:tgtEl>
                                          <p:spTgt spid="45"/>
                                        </p:tgtEl>
                                        <p:attrNameLst>
                                          <p:attrName>ppt_x</p:attrName>
                                        </p:attrNameLst>
                                      </p:cBhvr>
                                      <p:tavLst>
                                        <p:tav tm="0">
                                          <p:val>
                                            <p:strVal val="#ppt_x"/>
                                          </p:val>
                                        </p:tav>
                                        <p:tav tm="100000">
                                          <p:val>
                                            <p:strVal val="#ppt_x"/>
                                          </p:val>
                                        </p:tav>
                                      </p:tavLst>
                                    </p:anim>
                                    <p:anim calcmode="lin" valueType="num">
                                      <p:cBhvr>
                                        <p:cTn id="16" dur="1000" fill="hold"/>
                                        <p:tgtEl>
                                          <p:spTgt spid="45"/>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48"/>
                                        </p:tgtEl>
                                        <p:attrNameLst>
                                          <p:attrName>style.visibility</p:attrName>
                                        </p:attrNameLst>
                                      </p:cBhvr>
                                      <p:to>
                                        <p:strVal val="visible"/>
                                      </p:to>
                                    </p:set>
                                    <p:animEffect transition="in" filter="fade">
                                      <p:cBhvr>
                                        <p:cTn id="21" dur="1000"/>
                                        <p:tgtEl>
                                          <p:spTgt spid="48"/>
                                        </p:tgtEl>
                                      </p:cBhvr>
                                    </p:animEffect>
                                    <p:anim calcmode="lin" valueType="num">
                                      <p:cBhvr>
                                        <p:cTn id="22" dur="1000" fill="hold"/>
                                        <p:tgtEl>
                                          <p:spTgt spid="48"/>
                                        </p:tgtEl>
                                        <p:attrNameLst>
                                          <p:attrName>ppt_x</p:attrName>
                                        </p:attrNameLst>
                                      </p:cBhvr>
                                      <p:tavLst>
                                        <p:tav tm="0">
                                          <p:val>
                                            <p:strVal val="#ppt_x"/>
                                          </p:val>
                                        </p:tav>
                                        <p:tav tm="100000">
                                          <p:val>
                                            <p:strVal val="#ppt_x"/>
                                          </p:val>
                                        </p:tav>
                                      </p:tavLst>
                                    </p:anim>
                                    <p:anim calcmode="lin" valueType="num">
                                      <p:cBhvr>
                                        <p:cTn id="23" dur="1000" fill="hold"/>
                                        <p:tgtEl>
                                          <p:spTgt spid="48"/>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71"/>
                                        </p:tgtEl>
                                        <p:attrNameLst>
                                          <p:attrName>style.visibility</p:attrName>
                                        </p:attrNameLst>
                                      </p:cBhvr>
                                      <p:to>
                                        <p:strVal val="visible"/>
                                      </p:to>
                                    </p:set>
                                    <p:animEffect transition="in" filter="fade">
                                      <p:cBhvr>
                                        <p:cTn id="28" dur="1000"/>
                                        <p:tgtEl>
                                          <p:spTgt spid="71"/>
                                        </p:tgtEl>
                                      </p:cBhvr>
                                    </p:animEffect>
                                    <p:anim calcmode="lin" valueType="num">
                                      <p:cBhvr>
                                        <p:cTn id="29" dur="1000" fill="hold"/>
                                        <p:tgtEl>
                                          <p:spTgt spid="71"/>
                                        </p:tgtEl>
                                        <p:attrNameLst>
                                          <p:attrName>ppt_x</p:attrName>
                                        </p:attrNameLst>
                                      </p:cBhvr>
                                      <p:tavLst>
                                        <p:tav tm="0">
                                          <p:val>
                                            <p:strVal val="#ppt_x"/>
                                          </p:val>
                                        </p:tav>
                                        <p:tav tm="100000">
                                          <p:val>
                                            <p:strVal val="#ppt_x"/>
                                          </p:val>
                                        </p:tav>
                                      </p:tavLst>
                                    </p:anim>
                                    <p:anim calcmode="lin" valueType="num">
                                      <p:cBhvr>
                                        <p:cTn id="30" dur="1000" fill="hold"/>
                                        <p:tgtEl>
                                          <p:spTgt spid="7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1" grpId="0">
        <p:bldAsOne/>
      </p:bldGraphic>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3623213" y="1893149"/>
            <a:ext cx="900000" cy="3009600"/>
            <a:chOff x="6013451" y="2462213"/>
            <a:chExt cx="890587" cy="2986088"/>
          </a:xfrm>
        </p:grpSpPr>
        <p:sp>
          <p:nvSpPr>
            <p:cNvPr id="2130" name="Freeform 107"/>
            <p:cNvSpPr/>
            <p:nvPr/>
          </p:nvSpPr>
          <p:spPr bwMode="auto">
            <a:xfrm>
              <a:off x="6013451" y="5245101"/>
              <a:ext cx="198437" cy="203200"/>
            </a:xfrm>
            <a:custGeom>
              <a:avLst/>
              <a:gdLst>
                <a:gd name="T0" fmla="*/ 0 w 125"/>
                <a:gd name="T1" fmla="*/ 128 h 128"/>
                <a:gd name="T2" fmla="*/ 125 w 125"/>
                <a:gd name="T3" fmla="*/ 128 h 128"/>
                <a:gd name="T4" fmla="*/ 0 w 125"/>
                <a:gd name="T5" fmla="*/ 0 h 128"/>
                <a:gd name="T6" fmla="*/ 0 w 125"/>
                <a:gd name="T7" fmla="*/ 128 h 128"/>
              </a:gdLst>
              <a:ahLst/>
              <a:cxnLst>
                <a:cxn ang="0">
                  <a:pos x="T0" y="T1"/>
                </a:cxn>
                <a:cxn ang="0">
                  <a:pos x="T2" y="T3"/>
                </a:cxn>
                <a:cxn ang="0">
                  <a:pos x="T4" y="T5"/>
                </a:cxn>
                <a:cxn ang="0">
                  <a:pos x="T6" y="T7"/>
                </a:cxn>
              </a:cxnLst>
              <a:rect l="0" t="0" r="r" b="b"/>
              <a:pathLst>
                <a:path w="125" h="128">
                  <a:moveTo>
                    <a:pt x="0" y="128"/>
                  </a:moveTo>
                  <a:lnTo>
                    <a:pt x="125" y="128"/>
                  </a:lnTo>
                  <a:lnTo>
                    <a:pt x="0" y="0"/>
                  </a:lnTo>
                  <a:lnTo>
                    <a:pt x="0" y="128"/>
                  </a:lnTo>
                  <a:close/>
                </a:path>
              </a:pathLst>
            </a:custGeom>
            <a:solidFill>
              <a:srgbClr val="EDEDE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131" name="Freeform 108"/>
            <p:cNvSpPr/>
            <p:nvPr/>
          </p:nvSpPr>
          <p:spPr bwMode="auto">
            <a:xfrm>
              <a:off x="6013451" y="4979988"/>
              <a:ext cx="468312" cy="468312"/>
            </a:xfrm>
            <a:custGeom>
              <a:avLst/>
              <a:gdLst>
                <a:gd name="T0" fmla="*/ 0 w 295"/>
                <a:gd name="T1" fmla="*/ 167 h 295"/>
                <a:gd name="T2" fmla="*/ 125 w 295"/>
                <a:gd name="T3" fmla="*/ 295 h 295"/>
                <a:gd name="T4" fmla="*/ 295 w 295"/>
                <a:gd name="T5" fmla="*/ 295 h 295"/>
                <a:gd name="T6" fmla="*/ 0 w 295"/>
                <a:gd name="T7" fmla="*/ 0 h 295"/>
                <a:gd name="T8" fmla="*/ 0 w 295"/>
                <a:gd name="T9" fmla="*/ 167 h 295"/>
              </a:gdLst>
              <a:ahLst/>
              <a:cxnLst>
                <a:cxn ang="0">
                  <a:pos x="T0" y="T1"/>
                </a:cxn>
                <a:cxn ang="0">
                  <a:pos x="T2" y="T3"/>
                </a:cxn>
                <a:cxn ang="0">
                  <a:pos x="T4" y="T5"/>
                </a:cxn>
                <a:cxn ang="0">
                  <a:pos x="T6" y="T7"/>
                </a:cxn>
                <a:cxn ang="0">
                  <a:pos x="T8" y="T9"/>
                </a:cxn>
              </a:cxnLst>
              <a:rect l="0" t="0" r="r" b="b"/>
              <a:pathLst>
                <a:path w="295" h="295">
                  <a:moveTo>
                    <a:pt x="0" y="167"/>
                  </a:moveTo>
                  <a:lnTo>
                    <a:pt x="125" y="295"/>
                  </a:lnTo>
                  <a:lnTo>
                    <a:pt x="295" y="295"/>
                  </a:lnTo>
                  <a:lnTo>
                    <a:pt x="0" y="0"/>
                  </a:lnTo>
                  <a:lnTo>
                    <a:pt x="0" y="167"/>
                  </a:lnTo>
                  <a:close/>
                </a:path>
              </a:pathLst>
            </a:custGeom>
            <a:solidFill>
              <a:srgbClr val="A19F9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132" name="Freeform 109"/>
            <p:cNvSpPr/>
            <p:nvPr/>
          </p:nvSpPr>
          <p:spPr bwMode="auto">
            <a:xfrm>
              <a:off x="6013451" y="4710113"/>
              <a:ext cx="733425" cy="738187"/>
            </a:xfrm>
            <a:custGeom>
              <a:avLst/>
              <a:gdLst>
                <a:gd name="T0" fmla="*/ 0 w 462"/>
                <a:gd name="T1" fmla="*/ 170 h 465"/>
                <a:gd name="T2" fmla="*/ 295 w 462"/>
                <a:gd name="T3" fmla="*/ 465 h 465"/>
                <a:gd name="T4" fmla="*/ 462 w 462"/>
                <a:gd name="T5" fmla="*/ 465 h 465"/>
                <a:gd name="T6" fmla="*/ 0 w 462"/>
                <a:gd name="T7" fmla="*/ 0 h 465"/>
                <a:gd name="T8" fmla="*/ 0 w 462"/>
                <a:gd name="T9" fmla="*/ 170 h 465"/>
              </a:gdLst>
              <a:ahLst/>
              <a:cxnLst>
                <a:cxn ang="0">
                  <a:pos x="T0" y="T1"/>
                </a:cxn>
                <a:cxn ang="0">
                  <a:pos x="T2" y="T3"/>
                </a:cxn>
                <a:cxn ang="0">
                  <a:pos x="T4" y="T5"/>
                </a:cxn>
                <a:cxn ang="0">
                  <a:pos x="T6" y="T7"/>
                </a:cxn>
                <a:cxn ang="0">
                  <a:pos x="T8" y="T9"/>
                </a:cxn>
              </a:cxnLst>
              <a:rect l="0" t="0" r="r" b="b"/>
              <a:pathLst>
                <a:path w="462" h="465">
                  <a:moveTo>
                    <a:pt x="0" y="170"/>
                  </a:moveTo>
                  <a:lnTo>
                    <a:pt x="295" y="465"/>
                  </a:lnTo>
                  <a:lnTo>
                    <a:pt x="462" y="465"/>
                  </a:lnTo>
                  <a:lnTo>
                    <a:pt x="0" y="0"/>
                  </a:lnTo>
                  <a:lnTo>
                    <a:pt x="0" y="170"/>
                  </a:lnTo>
                  <a:close/>
                </a:path>
              </a:pathLst>
            </a:custGeom>
            <a:solidFill>
              <a:srgbClr val="D5D5D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133" name="Freeform 110"/>
            <p:cNvSpPr/>
            <p:nvPr/>
          </p:nvSpPr>
          <p:spPr bwMode="auto">
            <a:xfrm>
              <a:off x="6013451" y="4446588"/>
              <a:ext cx="890587" cy="1001712"/>
            </a:xfrm>
            <a:custGeom>
              <a:avLst/>
              <a:gdLst>
                <a:gd name="T0" fmla="*/ 0 w 561"/>
                <a:gd name="T1" fmla="*/ 166 h 631"/>
                <a:gd name="T2" fmla="*/ 462 w 561"/>
                <a:gd name="T3" fmla="*/ 631 h 631"/>
                <a:gd name="T4" fmla="*/ 561 w 561"/>
                <a:gd name="T5" fmla="*/ 631 h 631"/>
                <a:gd name="T6" fmla="*/ 561 w 561"/>
                <a:gd name="T7" fmla="*/ 561 h 631"/>
                <a:gd name="T8" fmla="*/ 0 w 561"/>
                <a:gd name="T9" fmla="*/ 0 h 631"/>
                <a:gd name="T10" fmla="*/ 0 w 561"/>
                <a:gd name="T11" fmla="*/ 166 h 631"/>
              </a:gdLst>
              <a:ahLst/>
              <a:cxnLst>
                <a:cxn ang="0">
                  <a:pos x="T0" y="T1"/>
                </a:cxn>
                <a:cxn ang="0">
                  <a:pos x="T2" y="T3"/>
                </a:cxn>
                <a:cxn ang="0">
                  <a:pos x="T4" y="T5"/>
                </a:cxn>
                <a:cxn ang="0">
                  <a:pos x="T6" y="T7"/>
                </a:cxn>
                <a:cxn ang="0">
                  <a:pos x="T8" y="T9"/>
                </a:cxn>
                <a:cxn ang="0">
                  <a:pos x="T10" y="T11"/>
                </a:cxn>
              </a:cxnLst>
              <a:rect l="0" t="0" r="r" b="b"/>
              <a:pathLst>
                <a:path w="561" h="631">
                  <a:moveTo>
                    <a:pt x="0" y="166"/>
                  </a:moveTo>
                  <a:lnTo>
                    <a:pt x="462" y="631"/>
                  </a:lnTo>
                  <a:lnTo>
                    <a:pt x="561" y="631"/>
                  </a:lnTo>
                  <a:lnTo>
                    <a:pt x="561" y="561"/>
                  </a:lnTo>
                  <a:lnTo>
                    <a:pt x="0" y="0"/>
                  </a:lnTo>
                  <a:lnTo>
                    <a:pt x="0" y="166"/>
                  </a:lnTo>
                  <a:close/>
                </a:path>
              </a:pathLst>
            </a:custGeom>
            <a:solidFill>
              <a:srgbClr val="A19F9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134" name="Freeform 111"/>
            <p:cNvSpPr/>
            <p:nvPr/>
          </p:nvSpPr>
          <p:spPr bwMode="auto">
            <a:xfrm>
              <a:off x="6013451" y="4176713"/>
              <a:ext cx="890587" cy="1160462"/>
            </a:xfrm>
            <a:custGeom>
              <a:avLst/>
              <a:gdLst>
                <a:gd name="T0" fmla="*/ 0 w 561"/>
                <a:gd name="T1" fmla="*/ 170 h 731"/>
                <a:gd name="T2" fmla="*/ 561 w 561"/>
                <a:gd name="T3" fmla="*/ 731 h 731"/>
                <a:gd name="T4" fmla="*/ 561 w 561"/>
                <a:gd name="T5" fmla="*/ 561 h 731"/>
                <a:gd name="T6" fmla="*/ 0 w 561"/>
                <a:gd name="T7" fmla="*/ 0 h 731"/>
                <a:gd name="T8" fmla="*/ 0 w 561"/>
                <a:gd name="T9" fmla="*/ 170 h 731"/>
              </a:gdLst>
              <a:ahLst/>
              <a:cxnLst>
                <a:cxn ang="0">
                  <a:pos x="T0" y="T1"/>
                </a:cxn>
                <a:cxn ang="0">
                  <a:pos x="T2" y="T3"/>
                </a:cxn>
                <a:cxn ang="0">
                  <a:pos x="T4" y="T5"/>
                </a:cxn>
                <a:cxn ang="0">
                  <a:pos x="T6" y="T7"/>
                </a:cxn>
                <a:cxn ang="0">
                  <a:pos x="T8" y="T9"/>
                </a:cxn>
              </a:cxnLst>
              <a:rect l="0" t="0" r="r" b="b"/>
              <a:pathLst>
                <a:path w="561" h="731">
                  <a:moveTo>
                    <a:pt x="0" y="170"/>
                  </a:moveTo>
                  <a:lnTo>
                    <a:pt x="561" y="731"/>
                  </a:lnTo>
                  <a:lnTo>
                    <a:pt x="561" y="561"/>
                  </a:lnTo>
                  <a:lnTo>
                    <a:pt x="0" y="0"/>
                  </a:lnTo>
                  <a:lnTo>
                    <a:pt x="0" y="170"/>
                  </a:lnTo>
                  <a:close/>
                </a:path>
              </a:pathLst>
            </a:custGeom>
            <a:solidFill>
              <a:srgbClr val="D5D5D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135" name="Freeform 112"/>
            <p:cNvSpPr/>
            <p:nvPr/>
          </p:nvSpPr>
          <p:spPr bwMode="auto">
            <a:xfrm>
              <a:off x="6013451" y="3911601"/>
              <a:ext cx="890587" cy="1155700"/>
            </a:xfrm>
            <a:custGeom>
              <a:avLst/>
              <a:gdLst>
                <a:gd name="T0" fmla="*/ 0 w 561"/>
                <a:gd name="T1" fmla="*/ 167 h 728"/>
                <a:gd name="T2" fmla="*/ 561 w 561"/>
                <a:gd name="T3" fmla="*/ 728 h 728"/>
                <a:gd name="T4" fmla="*/ 561 w 561"/>
                <a:gd name="T5" fmla="*/ 561 h 728"/>
                <a:gd name="T6" fmla="*/ 0 w 561"/>
                <a:gd name="T7" fmla="*/ 0 h 728"/>
                <a:gd name="T8" fmla="*/ 0 w 561"/>
                <a:gd name="T9" fmla="*/ 167 h 728"/>
              </a:gdLst>
              <a:ahLst/>
              <a:cxnLst>
                <a:cxn ang="0">
                  <a:pos x="T0" y="T1"/>
                </a:cxn>
                <a:cxn ang="0">
                  <a:pos x="T2" y="T3"/>
                </a:cxn>
                <a:cxn ang="0">
                  <a:pos x="T4" y="T5"/>
                </a:cxn>
                <a:cxn ang="0">
                  <a:pos x="T6" y="T7"/>
                </a:cxn>
                <a:cxn ang="0">
                  <a:pos x="T8" y="T9"/>
                </a:cxn>
              </a:cxnLst>
              <a:rect l="0" t="0" r="r" b="b"/>
              <a:pathLst>
                <a:path w="561" h="728">
                  <a:moveTo>
                    <a:pt x="0" y="167"/>
                  </a:moveTo>
                  <a:lnTo>
                    <a:pt x="561" y="728"/>
                  </a:lnTo>
                  <a:lnTo>
                    <a:pt x="561" y="561"/>
                  </a:lnTo>
                  <a:lnTo>
                    <a:pt x="0" y="0"/>
                  </a:lnTo>
                  <a:lnTo>
                    <a:pt x="0" y="167"/>
                  </a:lnTo>
                  <a:close/>
                </a:path>
              </a:pathLst>
            </a:custGeom>
            <a:solidFill>
              <a:srgbClr val="A19F9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136" name="Freeform 113"/>
            <p:cNvSpPr/>
            <p:nvPr/>
          </p:nvSpPr>
          <p:spPr bwMode="auto">
            <a:xfrm>
              <a:off x="6013451" y="3641726"/>
              <a:ext cx="890587" cy="1160462"/>
            </a:xfrm>
            <a:custGeom>
              <a:avLst/>
              <a:gdLst>
                <a:gd name="T0" fmla="*/ 0 w 561"/>
                <a:gd name="T1" fmla="*/ 170 h 731"/>
                <a:gd name="T2" fmla="*/ 561 w 561"/>
                <a:gd name="T3" fmla="*/ 731 h 731"/>
                <a:gd name="T4" fmla="*/ 561 w 561"/>
                <a:gd name="T5" fmla="*/ 561 h 731"/>
                <a:gd name="T6" fmla="*/ 0 w 561"/>
                <a:gd name="T7" fmla="*/ 0 h 731"/>
                <a:gd name="T8" fmla="*/ 0 w 561"/>
                <a:gd name="T9" fmla="*/ 170 h 731"/>
              </a:gdLst>
              <a:ahLst/>
              <a:cxnLst>
                <a:cxn ang="0">
                  <a:pos x="T0" y="T1"/>
                </a:cxn>
                <a:cxn ang="0">
                  <a:pos x="T2" y="T3"/>
                </a:cxn>
                <a:cxn ang="0">
                  <a:pos x="T4" y="T5"/>
                </a:cxn>
                <a:cxn ang="0">
                  <a:pos x="T6" y="T7"/>
                </a:cxn>
                <a:cxn ang="0">
                  <a:pos x="T8" y="T9"/>
                </a:cxn>
              </a:cxnLst>
              <a:rect l="0" t="0" r="r" b="b"/>
              <a:pathLst>
                <a:path w="561" h="731">
                  <a:moveTo>
                    <a:pt x="0" y="170"/>
                  </a:moveTo>
                  <a:lnTo>
                    <a:pt x="561" y="731"/>
                  </a:lnTo>
                  <a:lnTo>
                    <a:pt x="561" y="561"/>
                  </a:lnTo>
                  <a:lnTo>
                    <a:pt x="0" y="0"/>
                  </a:lnTo>
                  <a:lnTo>
                    <a:pt x="0" y="170"/>
                  </a:lnTo>
                  <a:close/>
                </a:path>
              </a:pathLst>
            </a:custGeom>
            <a:solidFill>
              <a:srgbClr val="D5D5D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137" name="Freeform 114"/>
            <p:cNvSpPr/>
            <p:nvPr/>
          </p:nvSpPr>
          <p:spPr bwMode="auto">
            <a:xfrm>
              <a:off x="6013451" y="3378201"/>
              <a:ext cx="890587" cy="1154112"/>
            </a:xfrm>
            <a:custGeom>
              <a:avLst/>
              <a:gdLst>
                <a:gd name="T0" fmla="*/ 0 w 561"/>
                <a:gd name="T1" fmla="*/ 166 h 727"/>
                <a:gd name="T2" fmla="*/ 561 w 561"/>
                <a:gd name="T3" fmla="*/ 727 h 727"/>
                <a:gd name="T4" fmla="*/ 561 w 561"/>
                <a:gd name="T5" fmla="*/ 561 h 727"/>
                <a:gd name="T6" fmla="*/ 0 w 561"/>
                <a:gd name="T7" fmla="*/ 0 h 727"/>
                <a:gd name="T8" fmla="*/ 0 w 561"/>
                <a:gd name="T9" fmla="*/ 166 h 727"/>
              </a:gdLst>
              <a:ahLst/>
              <a:cxnLst>
                <a:cxn ang="0">
                  <a:pos x="T0" y="T1"/>
                </a:cxn>
                <a:cxn ang="0">
                  <a:pos x="T2" y="T3"/>
                </a:cxn>
                <a:cxn ang="0">
                  <a:pos x="T4" y="T5"/>
                </a:cxn>
                <a:cxn ang="0">
                  <a:pos x="T6" y="T7"/>
                </a:cxn>
                <a:cxn ang="0">
                  <a:pos x="T8" y="T9"/>
                </a:cxn>
              </a:cxnLst>
              <a:rect l="0" t="0" r="r" b="b"/>
              <a:pathLst>
                <a:path w="561" h="727">
                  <a:moveTo>
                    <a:pt x="0" y="166"/>
                  </a:moveTo>
                  <a:lnTo>
                    <a:pt x="561" y="727"/>
                  </a:lnTo>
                  <a:lnTo>
                    <a:pt x="561" y="561"/>
                  </a:lnTo>
                  <a:lnTo>
                    <a:pt x="0" y="0"/>
                  </a:lnTo>
                  <a:lnTo>
                    <a:pt x="0" y="166"/>
                  </a:lnTo>
                  <a:close/>
                </a:path>
              </a:pathLst>
            </a:custGeom>
            <a:solidFill>
              <a:srgbClr val="A19F9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138" name="Freeform 115"/>
            <p:cNvSpPr/>
            <p:nvPr/>
          </p:nvSpPr>
          <p:spPr bwMode="auto">
            <a:xfrm>
              <a:off x="6013451" y="3108326"/>
              <a:ext cx="890587" cy="1160462"/>
            </a:xfrm>
            <a:custGeom>
              <a:avLst/>
              <a:gdLst>
                <a:gd name="T0" fmla="*/ 0 w 561"/>
                <a:gd name="T1" fmla="*/ 170 h 731"/>
                <a:gd name="T2" fmla="*/ 561 w 561"/>
                <a:gd name="T3" fmla="*/ 731 h 731"/>
                <a:gd name="T4" fmla="*/ 561 w 561"/>
                <a:gd name="T5" fmla="*/ 561 h 731"/>
                <a:gd name="T6" fmla="*/ 0 w 561"/>
                <a:gd name="T7" fmla="*/ 0 h 731"/>
                <a:gd name="T8" fmla="*/ 0 w 561"/>
                <a:gd name="T9" fmla="*/ 170 h 731"/>
              </a:gdLst>
              <a:ahLst/>
              <a:cxnLst>
                <a:cxn ang="0">
                  <a:pos x="T0" y="T1"/>
                </a:cxn>
                <a:cxn ang="0">
                  <a:pos x="T2" y="T3"/>
                </a:cxn>
                <a:cxn ang="0">
                  <a:pos x="T4" y="T5"/>
                </a:cxn>
                <a:cxn ang="0">
                  <a:pos x="T6" y="T7"/>
                </a:cxn>
                <a:cxn ang="0">
                  <a:pos x="T8" y="T9"/>
                </a:cxn>
              </a:cxnLst>
              <a:rect l="0" t="0" r="r" b="b"/>
              <a:pathLst>
                <a:path w="561" h="731">
                  <a:moveTo>
                    <a:pt x="0" y="170"/>
                  </a:moveTo>
                  <a:lnTo>
                    <a:pt x="561" y="731"/>
                  </a:lnTo>
                  <a:lnTo>
                    <a:pt x="561" y="561"/>
                  </a:lnTo>
                  <a:lnTo>
                    <a:pt x="0" y="0"/>
                  </a:lnTo>
                  <a:lnTo>
                    <a:pt x="0" y="170"/>
                  </a:lnTo>
                  <a:close/>
                </a:path>
              </a:pathLst>
            </a:custGeom>
            <a:solidFill>
              <a:srgbClr val="D5D5D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139" name="Freeform 116"/>
            <p:cNvSpPr/>
            <p:nvPr/>
          </p:nvSpPr>
          <p:spPr bwMode="auto">
            <a:xfrm>
              <a:off x="6013451" y="2838451"/>
              <a:ext cx="890587" cy="1160462"/>
            </a:xfrm>
            <a:custGeom>
              <a:avLst/>
              <a:gdLst>
                <a:gd name="T0" fmla="*/ 0 w 561"/>
                <a:gd name="T1" fmla="*/ 170 h 731"/>
                <a:gd name="T2" fmla="*/ 561 w 561"/>
                <a:gd name="T3" fmla="*/ 731 h 731"/>
                <a:gd name="T4" fmla="*/ 561 w 561"/>
                <a:gd name="T5" fmla="*/ 564 h 731"/>
                <a:gd name="T6" fmla="*/ 0 w 561"/>
                <a:gd name="T7" fmla="*/ 0 h 731"/>
                <a:gd name="T8" fmla="*/ 0 w 561"/>
                <a:gd name="T9" fmla="*/ 170 h 731"/>
              </a:gdLst>
              <a:ahLst/>
              <a:cxnLst>
                <a:cxn ang="0">
                  <a:pos x="T0" y="T1"/>
                </a:cxn>
                <a:cxn ang="0">
                  <a:pos x="T2" y="T3"/>
                </a:cxn>
                <a:cxn ang="0">
                  <a:pos x="T4" y="T5"/>
                </a:cxn>
                <a:cxn ang="0">
                  <a:pos x="T6" y="T7"/>
                </a:cxn>
                <a:cxn ang="0">
                  <a:pos x="T8" y="T9"/>
                </a:cxn>
              </a:cxnLst>
              <a:rect l="0" t="0" r="r" b="b"/>
              <a:pathLst>
                <a:path w="561" h="731">
                  <a:moveTo>
                    <a:pt x="0" y="170"/>
                  </a:moveTo>
                  <a:lnTo>
                    <a:pt x="561" y="731"/>
                  </a:lnTo>
                  <a:lnTo>
                    <a:pt x="561" y="564"/>
                  </a:lnTo>
                  <a:lnTo>
                    <a:pt x="0" y="0"/>
                  </a:lnTo>
                  <a:lnTo>
                    <a:pt x="0" y="170"/>
                  </a:lnTo>
                  <a:close/>
                </a:path>
              </a:pathLst>
            </a:custGeom>
            <a:solidFill>
              <a:srgbClr val="A19F9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140" name="Freeform 117"/>
            <p:cNvSpPr/>
            <p:nvPr/>
          </p:nvSpPr>
          <p:spPr bwMode="auto">
            <a:xfrm>
              <a:off x="6013451" y="2573338"/>
              <a:ext cx="890587" cy="1160462"/>
            </a:xfrm>
            <a:custGeom>
              <a:avLst/>
              <a:gdLst>
                <a:gd name="T0" fmla="*/ 0 w 561"/>
                <a:gd name="T1" fmla="*/ 167 h 731"/>
                <a:gd name="T2" fmla="*/ 561 w 561"/>
                <a:gd name="T3" fmla="*/ 731 h 731"/>
                <a:gd name="T4" fmla="*/ 561 w 561"/>
                <a:gd name="T5" fmla="*/ 561 h 731"/>
                <a:gd name="T6" fmla="*/ 0 w 561"/>
                <a:gd name="T7" fmla="*/ 0 h 731"/>
                <a:gd name="T8" fmla="*/ 0 w 561"/>
                <a:gd name="T9" fmla="*/ 167 h 731"/>
              </a:gdLst>
              <a:ahLst/>
              <a:cxnLst>
                <a:cxn ang="0">
                  <a:pos x="T0" y="T1"/>
                </a:cxn>
                <a:cxn ang="0">
                  <a:pos x="T2" y="T3"/>
                </a:cxn>
                <a:cxn ang="0">
                  <a:pos x="T4" y="T5"/>
                </a:cxn>
                <a:cxn ang="0">
                  <a:pos x="T6" y="T7"/>
                </a:cxn>
                <a:cxn ang="0">
                  <a:pos x="T8" y="T9"/>
                </a:cxn>
              </a:cxnLst>
              <a:rect l="0" t="0" r="r" b="b"/>
              <a:pathLst>
                <a:path w="561" h="731">
                  <a:moveTo>
                    <a:pt x="0" y="167"/>
                  </a:moveTo>
                  <a:lnTo>
                    <a:pt x="561" y="731"/>
                  </a:lnTo>
                  <a:lnTo>
                    <a:pt x="561" y="561"/>
                  </a:lnTo>
                  <a:lnTo>
                    <a:pt x="0" y="0"/>
                  </a:lnTo>
                  <a:lnTo>
                    <a:pt x="0" y="167"/>
                  </a:lnTo>
                  <a:close/>
                </a:path>
              </a:pathLst>
            </a:custGeom>
            <a:solidFill>
              <a:srgbClr val="D5D5D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141" name="Freeform 118"/>
            <p:cNvSpPr/>
            <p:nvPr/>
          </p:nvSpPr>
          <p:spPr bwMode="auto">
            <a:xfrm>
              <a:off x="6013451" y="2462213"/>
              <a:ext cx="890587" cy="1001712"/>
            </a:xfrm>
            <a:custGeom>
              <a:avLst/>
              <a:gdLst>
                <a:gd name="T0" fmla="*/ 0 w 561"/>
                <a:gd name="T1" fmla="*/ 0 h 631"/>
                <a:gd name="T2" fmla="*/ 0 w 561"/>
                <a:gd name="T3" fmla="*/ 70 h 631"/>
                <a:gd name="T4" fmla="*/ 561 w 561"/>
                <a:gd name="T5" fmla="*/ 631 h 631"/>
                <a:gd name="T6" fmla="*/ 561 w 561"/>
                <a:gd name="T7" fmla="*/ 465 h 631"/>
                <a:gd name="T8" fmla="*/ 96 w 561"/>
                <a:gd name="T9" fmla="*/ 0 h 631"/>
                <a:gd name="T10" fmla="*/ 0 w 561"/>
                <a:gd name="T11" fmla="*/ 0 h 631"/>
              </a:gdLst>
              <a:ahLst/>
              <a:cxnLst>
                <a:cxn ang="0">
                  <a:pos x="T0" y="T1"/>
                </a:cxn>
                <a:cxn ang="0">
                  <a:pos x="T2" y="T3"/>
                </a:cxn>
                <a:cxn ang="0">
                  <a:pos x="T4" y="T5"/>
                </a:cxn>
                <a:cxn ang="0">
                  <a:pos x="T6" y="T7"/>
                </a:cxn>
                <a:cxn ang="0">
                  <a:pos x="T8" y="T9"/>
                </a:cxn>
                <a:cxn ang="0">
                  <a:pos x="T10" y="T11"/>
                </a:cxn>
              </a:cxnLst>
              <a:rect l="0" t="0" r="r" b="b"/>
              <a:pathLst>
                <a:path w="561" h="631">
                  <a:moveTo>
                    <a:pt x="0" y="0"/>
                  </a:moveTo>
                  <a:lnTo>
                    <a:pt x="0" y="70"/>
                  </a:lnTo>
                  <a:lnTo>
                    <a:pt x="561" y="631"/>
                  </a:lnTo>
                  <a:lnTo>
                    <a:pt x="561" y="465"/>
                  </a:lnTo>
                  <a:lnTo>
                    <a:pt x="96" y="0"/>
                  </a:lnTo>
                  <a:lnTo>
                    <a:pt x="0" y="0"/>
                  </a:lnTo>
                  <a:close/>
                </a:path>
              </a:pathLst>
            </a:custGeom>
            <a:solidFill>
              <a:srgbClr val="A19F9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142" name="Freeform 119"/>
            <p:cNvSpPr/>
            <p:nvPr/>
          </p:nvSpPr>
          <p:spPr bwMode="auto">
            <a:xfrm>
              <a:off x="6165851" y="2462213"/>
              <a:ext cx="738187" cy="738187"/>
            </a:xfrm>
            <a:custGeom>
              <a:avLst/>
              <a:gdLst>
                <a:gd name="T0" fmla="*/ 0 w 465"/>
                <a:gd name="T1" fmla="*/ 0 h 465"/>
                <a:gd name="T2" fmla="*/ 465 w 465"/>
                <a:gd name="T3" fmla="*/ 465 h 465"/>
                <a:gd name="T4" fmla="*/ 465 w 465"/>
                <a:gd name="T5" fmla="*/ 295 h 465"/>
                <a:gd name="T6" fmla="*/ 167 w 465"/>
                <a:gd name="T7" fmla="*/ 0 h 465"/>
                <a:gd name="T8" fmla="*/ 0 w 465"/>
                <a:gd name="T9" fmla="*/ 0 h 465"/>
              </a:gdLst>
              <a:ahLst/>
              <a:cxnLst>
                <a:cxn ang="0">
                  <a:pos x="T0" y="T1"/>
                </a:cxn>
                <a:cxn ang="0">
                  <a:pos x="T2" y="T3"/>
                </a:cxn>
                <a:cxn ang="0">
                  <a:pos x="T4" y="T5"/>
                </a:cxn>
                <a:cxn ang="0">
                  <a:pos x="T6" y="T7"/>
                </a:cxn>
                <a:cxn ang="0">
                  <a:pos x="T8" y="T9"/>
                </a:cxn>
              </a:cxnLst>
              <a:rect l="0" t="0" r="r" b="b"/>
              <a:pathLst>
                <a:path w="465" h="465">
                  <a:moveTo>
                    <a:pt x="0" y="0"/>
                  </a:moveTo>
                  <a:lnTo>
                    <a:pt x="465" y="465"/>
                  </a:lnTo>
                  <a:lnTo>
                    <a:pt x="465" y="295"/>
                  </a:lnTo>
                  <a:lnTo>
                    <a:pt x="167" y="0"/>
                  </a:lnTo>
                  <a:lnTo>
                    <a:pt x="0" y="0"/>
                  </a:lnTo>
                  <a:close/>
                </a:path>
              </a:pathLst>
            </a:custGeom>
            <a:solidFill>
              <a:srgbClr val="D5D5D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143" name="Freeform 120"/>
            <p:cNvSpPr/>
            <p:nvPr/>
          </p:nvSpPr>
          <p:spPr bwMode="auto">
            <a:xfrm>
              <a:off x="6430963" y="2462213"/>
              <a:ext cx="473075" cy="468312"/>
            </a:xfrm>
            <a:custGeom>
              <a:avLst/>
              <a:gdLst>
                <a:gd name="T0" fmla="*/ 298 w 298"/>
                <a:gd name="T1" fmla="*/ 295 h 295"/>
                <a:gd name="T2" fmla="*/ 298 w 298"/>
                <a:gd name="T3" fmla="*/ 125 h 295"/>
                <a:gd name="T4" fmla="*/ 170 w 298"/>
                <a:gd name="T5" fmla="*/ 0 h 295"/>
                <a:gd name="T6" fmla="*/ 0 w 298"/>
                <a:gd name="T7" fmla="*/ 0 h 295"/>
                <a:gd name="T8" fmla="*/ 298 w 298"/>
                <a:gd name="T9" fmla="*/ 295 h 295"/>
              </a:gdLst>
              <a:ahLst/>
              <a:cxnLst>
                <a:cxn ang="0">
                  <a:pos x="T0" y="T1"/>
                </a:cxn>
                <a:cxn ang="0">
                  <a:pos x="T2" y="T3"/>
                </a:cxn>
                <a:cxn ang="0">
                  <a:pos x="T4" y="T5"/>
                </a:cxn>
                <a:cxn ang="0">
                  <a:pos x="T6" y="T7"/>
                </a:cxn>
                <a:cxn ang="0">
                  <a:pos x="T8" y="T9"/>
                </a:cxn>
              </a:cxnLst>
              <a:rect l="0" t="0" r="r" b="b"/>
              <a:pathLst>
                <a:path w="298" h="295">
                  <a:moveTo>
                    <a:pt x="298" y="295"/>
                  </a:moveTo>
                  <a:lnTo>
                    <a:pt x="298" y="125"/>
                  </a:lnTo>
                  <a:lnTo>
                    <a:pt x="170" y="0"/>
                  </a:lnTo>
                  <a:lnTo>
                    <a:pt x="0" y="0"/>
                  </a:lnTo>
                  <a:lnTo>
                    <a:pt x="298" y="295"/>
                  </a:lnTo>
                  <a:close/>
                </a:path>
              </a:pathLst>
            </a:custGeom>
            <a:solidFill>
              <a:srgbClr val="A19F9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144" name="Freeform 121"/>
            <p:cNvSpPr/>
            <p:nvPr/>
          </p:nvSpPr>
          <p:spPr bwMode="auto">
            <a:xfrm>
              <a:off x="6700838" y="2462213"/>
              <a:ext cx="203200" cy="198437"/>
            </a:xfrm>
            <a:custGeom>
              <a:avLst/>
              <a:gdLst>
                <a:gd name="T0" fmla="*/ 128 w 128"/>
                <a:gd name="T1" fmla="*/ 0 h 125"/>
                <a:gd name="T2" fmla="*/ 0 w 128"/>
                <a:gd name="T3" fmla="*/ 0 h 125"/>
                <a:gd name="T4" fmla="*/ 128 w 128"/>
                <a:gd name="T5" fmla="*/ 125 h 125"/>
                <a:gd name="T6" fmla="*/ 128 w 128"/>
                <a:gd name="T7" fmla="*/ 0 h 125"/>
              </a:gdLst>
              <a:ahLst/>
              <a:cxnLst>
                <a:cxn ang="0">
                  <a:pos x="T0" y="T1"/>
                </a:cxn>
                <a:cxn ang="0">
                  <a:pos x="T2" y="T3"/>
                </a:cxn>
                <a:cxn ang="0">
                  <a:pos x="T4" y="T5"/>
                </a:cxn>
                <a:cxn ang="0">
                  <a:pos x="T6" y="T7"/>
                </a:cxn>
              </a:cxnLst>
              <a:rect l="0" t="0" r="r" b="b"/>
              <a:pathLst>
                <a:path w="128" h="125">
                  <a:moveTo>
                    <a:pt x="128" y="0"/>
                  </a:moveTo>
                  <a:lnTo>
                    <a:pt x="0" y="0"/>
                  </a:lnTo>
                  <a:lnTo>
                    <a:pt x="128" y="125"/>
                  </a:lnTo>
                  <a:lnTo>
                    <a:pt x="128" y="0"/>
                  </a:lnTo>
                  <a:close/>
                </a:path>
              </a:pathLst>
            </a:custGeom>
            <a:solidFill>
              <a:srgbClr val="D5D5D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grpSp>
      <p:grpSp>
        <p:nvGrpSpPr>
          <p:cNvPr id="10" name="组合 9"/>
          <p:cNvGrpSpPr/>
          <p:nvPr/>
        </p:nvGrpSpPr>
        <p:grpSpPr>
          <a:xfrm>
            <a:off x="5117930" y="1893149"/>
            <a:ext cx="900000" cy="3009600"/>
            <a:chOff x="7513638" y="2462213"/>
            <a:chExt cx="890588" cy="2986088"/>
          </a:xfrm>
        </p:grpSpPr>
        <p:sp>
          <p:nvSpPr>
            <p:cNvPr id="2146" name="Freeform 123"/>
            <p:cNvSpPr/>
            <p:nvPr/>
          </p:nvSpPr>
          <p:spPr bwMode="auto">
            <a:xfrm>
              <a:off x="7513638" y="5245101"/>
              <a:ext cx="198437" cy="203200"/>
            </a:xfrm>
            <a:custGeom>
              <a:avLst/>
              <a:gdLst>
                <a:gd name="T0" fmla="*/ 0 w 125"/>
                <a:gd name="T1" fmla="*/ 128 h 128"/>
                <a:gd name="T2" fmla="*/ 125 w 125"/>
                <a:gd name="T3" fmla="*/ 128 h 128"/>
                <a:gd name="T4" fmla="*/ 0 w 125"/>
                <a:gd name="T5" fmla="*/ 0 h 128"/>
                <a:gd name="T6" fmla="*/ 0 w 125"/>
                <a:gd name="T7" fmla="*/ 128 h 128"/>
              </a:gdLst>
              <a:ahLst/>
              <a:cxnLst>
                <a:cxn ang="0">
                  <a:pos x="T0" y="T1"/>
                </a:cxn>
                <a:cxn ang="0">
                  <a:pos x="T2" y="T3"/>
                </a:cxn>
                <a:cxn ang="0">
                  <a:pos x="T4" y="T5"/>
                </a:cxn>
                <a:cxn ang="0">
                  <a:pos x="T6" y="T7"/>
                </a:cxn>
              </a:cxnLst>
              <a:rect l="0" t="0" r="r" b="b"/>
              <a:pathLst>
                <a:path w="125" h="128">
                  <a:moveTo>
                    <a:pt x="0" y="128"/>
                  </a:moveTo>
                  <a:lnTo>
                    <a:pt x="125" y="128"/>
                  </a:lnTo>
                  <a:lnTo>
                    <a:pt x="0" y="0"/>
                  </a:lnTo>
                  <a:lnTo>
                    <a:pt x="0" y="128"/>
                  </a:lnTo>
                  <a:close/>
                </a:path>
              </a:pathLst>
            </a:custGeom>
            <a:solidFill>
              <a:srgbClr val="EDEDE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147" name="Freeform 124"/>
            <p:cNvSpPr/>
            <p:nvPr/>
          </p:nvSpPr>
          <p:spPr bwMode="auto">
            <a:xfrm>
              <a:off x="7513638" y="4979988"/>
              <a:ext cx="468312" cy="468312"/>
            </a:xfrm>
            <a:custGeom>
              <a:avLst/>
              <a:gdLst>
                <a:gd name="T0" fmla="*/ 0 w 295"/>
                <a:gd name="T1" fmla="*/ 167 h 295"/>
                <a:gd name="T2" fmla="*/ 125 w 295"/>
                <a:gd name="T3" fmla="*/ 295 h 295"/>
                <a:gd name="T4" fmla="*/ 295 w 295"/>
                <a:gd name="T5" fmla="*/ 295 h 295"/>
                <a:gd name="T6" fmla="*/ 0 w 295"/>
                <a:gd name="T7" fmla="*/ 0 h 295"/>
                <a:gd name="T8" fmla="*/ 0 w 295"/>
                <a:gd name="T9" fmla="*/ 167 h 295"/>
              </a:gdLst>
              <a:ahLst/>
              <a:cxnLst>
                <a:cxn ang="0">
                  <a:pos x="T0" y="T1"/>
                </a:cxn>
                <a:cxn ang="0">
                  <a:pos x="T2" y="T3"/>
                </a:cxn>
                <a:cxn ang="0">
                  <a:pos x="T4" y="T5"/>
                </a:cxn>
                <a:cxn ang="0">
                  <a:pos x="T6" y="T7"/>
                </a:cxn>
                <a:cxn ang="0">
                  <a:pos x="T8" y="T9"/>
                </a:cxn>
              </a:cxnLst>
              <a:rect l="0" t="0" r="r" b="b"/>
              <a:pathLst>
                <a:path w="295" h="295">
                  <a:moveTo>
                    <a:pt x="0" y="167"/>
                  </a:moveTo>
                  <a:lnTo>
                    <a:pt x="125" y="295"/>
                  </a:lnTo>
                  <a:lnTo>
                    <a:pt x="295" y="295"/>
                  </a:lnTo>
                  <a:lnTo>
                    <a:pt x="0" y="0"/>
                  </a:lnTo>
                  <a:lnTo>
                    <a:pt x="0" y="167"/>
                  </a:lnTo>
                  <a:close/>
                </a:path>
              </a:pathLst>
            </a:custGeom>
            <a:solidFill>
              <a:srgbClr val="A19F9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148" name="Freeform 125"/>
            <p:cNvSpPr/>
            <p:nvPr/>
          </p:nvSpPr>
          <p:spPr bwMode="auto">
            <a:xfrm>
              <a:off x="7513638" y="4710113"/>
              <a:ext cx="733425" cy="738187"/>
            </a:xfrm>
            <a:custGeom>
              <a:avLst/>
              <a:gdLst>
                <a:gd name="T0" fmla="*/ 0 w 462"/>
                <a:gd name="T1" fmla="*/ 170 h 465"/>
                <a:gd name="T2" fmla="*/ 295 w 462"/>
                <a:gd name="T3" fmla="*/ 465 h 465"/>
                <a:gd name="T4" fmla="*/ 462 w 462"/>
                <a:gd name="T5" fmla="*/ 465 h 465"/>
                <a:gd name="T6" fmla="*/ 0 w 462"/>
                <a:gd name="T7" fmla="*/ 0 h 465"/>
                <a:gd name="T8" fmla="*/ 0 w 462"/>
                <a:gd name="T9" fmla="*/ 170 h 465"/>
              </a:gdLst>
              <a:ahLst/>
              <a:cxnLst>
                <a:cxn ang="0">
                  <a:pos x="T0" y="T1"/>
                </a:cxn>
                <a:cxn ang="0">
                  <a:pos x="T2" y="T3"/>
                </a:cxn>
                <a:cxn ang="0">
                  <a:pos x="T4" y="T5"/>
                </a:cxn>
                <a:cxn ang="0">
                  <a:pos x="T6" y="T7"/>
                </a:cxn>
                <a:cxn ang="0">
                  <a:pos x="T8" y="T9"/>
                </a:cxn>
              </a:cxnLst>
              <a:rect l="0" t="0" r="r" b="b"/>
              <a:pathLst>
                <a:path w="462" h="465">
                  <a:moveTo>
                    <a:pt x="0" y="170"/>
                  </a:moveTo>
                  <a:lnTo>
                    <a:pt x="295" y="465"/>
                  </a:lnTo>
                  <a:lnTo>
                    <a:pt x="462" y="465"/>
                  </a:lnTo>
                  <a:lnTo>
                    <a:pt x="0" y="0"/>
                  </a:lnTo>
                  <a:lnTo>
                    <a:pt x="0" y="170"/>
                  </a:lnTo>
                  <a:close/>
                </a:path>
              </a:pathLst>
            </a:custGeom>
            <a:solidFill>
              <a:srgbClr val="D5D5D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149" name="Freeform 126"/>
            <p:cNvSpPr/>
            <p:nvPr/>
          </p:nvSpPr>
          <p:spPr bwMode="auto">
            <a:xfrm>
              <a:off x="7513638" y="4446588"/>
              <a:ext cx="890587" cy="1001712"/>
            </a:xfrm>
            <a:custGeom>
              <a:avLst/>
              <a:gdLst>
                <a:gd name="T0" fmla="*/ 0 w 561"/>
                <a:gd name="T1" fmla="*/ 166 h 631"/>
                <a:gd name="T2" fmla="*/ 462 w 561"/>
                <a:gd name="T3" fmla="*/ 631 h 631"/>
                <a:gd name="T4" fmla="*/ 561 w 561"/>
                <a:gd name="T5" fmla="*/ 631 h 631"/>
                <a:gd name="T6" fmla="*/ 561 w 561"/>
                <a:gd name="T7" fmla="*/ 561 h 631"/>
                <a:gd name="T8" fmla="*/ 0 w 561"/>
                <a:gd name="T9" fmla="*/ 0 h 631"/>
                <a:gd name="T10" fmla="*/ 0 w 561"/>
                <a:gd name="T11" fmla="*/ 166 h 631"/>
              </a:gdLst>
              <a:ahLst/>
              <a:cxnLst>
                <a:cxn ang="0">
                  <a:pos x="T0" y="T1"/>
                </a:cxn>
                <a:cxn ang="0">
                  <a:pos x="T2" y="T3"/>
                </a:cxn>
                <a:cxn ang="0">
                  <a:pos x="T4" y="T5"/>
                </a:cxn>
                <a:cxn ang="0">
                  <a:pos x="T6" y="T7"/>
                </a:cxn>
                <a:cxn ang="0">
                  <a:pos x="T8" y="T9"/>
                </a:cxn>
                <a:cxn ang="0">
                  <a:pos x="T10" y="T11"/>
                </a:cxn>
              </a:cxnLst>
              <a:rect l="0" t="0" r="r" b="b"/>
              <a:pathLst>
                <a:path w="561" h="631">
                  <a:moveTo>
                    <a:pt x="0" y="166"/>
                  </a:moveTo>
                  <a:lnTo>
                    <a:pt x="462" y="631"/>
                  </a:lnTo>
                  <a:lnTo>
                    <a:pt x="561" y="631"/>
                  </a:lnTo>
                  <a:lnTo>
                    <a:pt x="561" y="561"/>
                  </a:lnTo>
                  <a:lnTo>
                    <a:pt x="0" y="0"/>
                  </a:lnTo>
                  <a:lnTo>
                    <a:pt x="0" y="166"/>
                  </a:lnTo>
                  <a:close/>
                </a:path>
              </a:pathLst>
            </a:custGeom>
            <a:solidFill>
              <a:srgbClr val="A19F9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150" name="Freeform 127"/>
            <p:cNvSpPr/>
            <p:nvPr/>
          </p:nvSpPr>
          <p:spPr bwMode="auto">
            <a:xfrm>
              <a:off x="7513638" y="4176713"/>
              <a:ext cx="890587" cy="1160462"/>
            </a:xfrm>
            <a:custGeom>
              <a:avLst/>
              <a:gdLst>
                <a:gd name="T0" fmla="*/ 0 w 561"/>
                <a:gd name="T1" fmla="*/ 170 h 731"/>
                <a:gd name="T2" fmla="*/ 561 w 561"/>
                <a:gd name="T3" fmla="*/ 731 h 731"/>
                <a:gd name="T4" fmla="*/ 561 w 561"/>
                <a:gd name="T5" fmla="*/ 561 h 731"/>
                <a:gd name="T6" fmla="*/ 0 w 561"/>
                <a:gd name="T7" fmla="*/ 0 h 731"/>
                <a:gd name="T8" fmla="*/ 0 w 561"/>
                <a:gd name="T9" fmla="*/ 170 h 731"/>
              </a:gdLst>
              <a:ahLst/>
              <a:cxnLst>
                <a:cxn ang="0">
                  <a:pos x="T0" y="T1"/>
                </a:cxn>
                <a:cxn ang="0">
                  <a:pos x="T2" y="T3"/>
                </a:cxn>
                <a:cxn ang="0">
                  <a:pos x="T4" y="T5"/>
                </a:cxn>
                <a:cxn ang="0">
                  <a:pos x="T6" y="T7"/>
                </a:cxn>
                <a:cxn ang="0">
                  <a:pos x="T8" y="T9"/>
                </a:cxn>
              </a:cxnLst>
              <a:rect l="0" t="0" r="r" b="b"/>
              <a:pathLst>
                <a:path w="561" h="731">
                  <a:moveTo>
                    <a:pt x="0" y="170"/>
                  </a:moveTo>
                  <a:lnTo>
                    <a:pt x="561" y="731"/>
                  </a:lnTo>
                  <a:lnTo>
                    <a:pt x="561" y="561"/>
                  </a:lnTo>
                  <a:lnTo>
                    <a:pt x="0" y="0"/>
                  </a:lnTo>
                  <a:lnTo>
                    <a:pt x="0" y="170"/>
                  </a:lnTo>
                  <a:close/>
                </a:path>
              </a:pathLst>
            </a:custGeom>
            <a:solidFill>
              <a:srgbClr val="D5D5D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151" name="Freeform 128"/>
            <p:cNvSpPr/>
            <p:nvPr/>
          </p:nvSpPr>
          <p:spPr bwMode="auto">
            <a:xfrm>
              <a:off x="7513638" y="3911601"/>
              <a:ext cx="890587" cy="1155700"/>
            </a:xfrm>
            <a:custGeom>
              <a:avLst/>
              <a:gdLst>
                <a:gd name="T0" fmla="*/ 0 w 561"/>
                <a:gd name="T1" fmla="*/ 167 h 728"/>
                <a:gd name="T2" fmla="*/ 561 w 561"/>
                <a:gd name="T3" fmla="*/ 728 h 728"/>
                <a:gd name="T4" fmla="*/ 561 w 561"/>
                <a:gd name="T5" fmla="*/ 561 h 728"/>
                <a:gd name="T6" fmla="*/ 0 w 561"/>
                <a:gd name="T7" fmla="*/ 0 h 728"/>
                <a:gd name="T8" fmla="*/ 0 w 561"/>
                <a:gd name="T9" fmla="*/ 167 h 728"/>
              </a:gdLst>
              <a:ahLst/>
              <a:cxnLst>
                <a:cxn ang="0">
                  <a:pos x="T0" y="T1"/>
                </a:cxn>
                <a:cxn ang="0">
                  <a:pos x="T2" y="T3"/>
                </a:cxn>
                <a:cxn ang="0">
                  <a:pos x="T4" y="T5"/>
                </a:cxn>
                <a:cxn ang="0">
                  <a:pos x="T6" y="T7"/>
                </a:cxn>
                <a:cxn ang="0">
                  <a:pos x="T8" y="T9"/>
                </a:cxn>
              </a:cxnLst>
              <a:rect l="0" t="0" r="r" b="b"/>
              <a:pathLst>
                <a:path w="561" h="728">
                  <a:moveTo>
                    <a:pt x="0" y="167"/>
                  </a:moveTo>
                  <a:lnTo>
                    <a:pt x="561" y="728"/>
                  </a:lnTo>
                  <a:lnTo>
                    <a:pt x="561" y="561"/>
                  </a:lnTo>
                  <a:lnTo>
                    <a:pt x="0" y="0"/>
                  </a:lnTo>
                  <a:lnTo>
                    <a:pt x="0" y="167"/>
                  </a:lnTo>
                  <a:close/>
                </a:path>
              </a:pathLst>
            </a:custGeom>
            <a:solidFill>
              <a:srgbClr val="A19F9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152" name="Freeform 129"/>
            <p:cNvSpPr/>
            <p:nvPr/>
          </p:nvSpPr>
          <p:spPr bwMode="auto">
            <a:xfrm>
              <a:off x="7513638" y="3641726"/>
              <a:ext cx="890587" cy="1160462"/>
            </a:xfrm>
            <a:custGeom>
              <a:avLst/>
              <a:gdLst>
                <a:gd name="T0" fmla="*/ 0 w 561"/>
                <a:gd name="T1" fmla="*/ 170 h 731"/>
                <a:gd name="T2" fmla="*/ 561 w 561"/>
                <a:gd name="T3" fmla="*/ 731 h 731"/>
                <a:gd name="T4" fmla="*/ 561 w 561"/>
                <a:gd name="T5" fmla="*/ 561 h 731"/>
                <a:gd name="T6" fmla="*/ 0 w 561"/>
                <a:gd name="T7" fmla="*/ 0 h 731"/>
                <a:gd name="T8" fmla="*/ 0 w 561"/>
                <a:gd name="T9" fmla="*/ 170 h 731"/>
              </a:gdLst>
              <a:ahLst/>
              <a:cxnLst>
                <a:cxn ang="0">
                  <a:pos x="T0" y="T1"/>
                </a:cxn>
                <a:cxn ang="0">
                  <a:pos x="T2" y="T3"/>
                </a:cxn>
                <a:cxn ang="0">
                  <a:pos x="T4" y="T5"/>
                </a:cxn>
                <a:cxn ang="0">
                  <a:pos x="T6" y="T7"/>
                </a:cxn>
                <a:cxn ang="0">
                  <a:pos x="T8" y="T9"/>
                </a:cxn>
              </a:cxnLst>
              <a:rect l="0" t="0" r="r" b="b"/>
              <a:pathLst>
                <a:path w="561" h="731">
                  <a:moveTo>
                    <a:pt x="0" y="170"/>
                  </a:moveTo>
                  <a:lnTo>
                    <a:pt x="561" y="731"/>
                  </a:lnTo>
                  <a:lnTo>
                    <a:pt x="561" y="561"/>
                  </a:lnTo>
                  <a:lnTo>
                    <a:pt x="0" y="0"/>
                  </a:lnTo>
                  <a:lnTo>
                    <a:pt x="0" y="170"/>
                  </a:lnTo>
                  <a:close/>
                </a:path>
              </a:pathLst>
            </a:custGeom>
            <a:solidFill>
              <a:srgbClr val="D5D5D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153" name="Freeform 130"/>
            <p:cNvSpPr/>
            <p:nvPr/>
          </p:nvSpPr>
          <p:spPr bwMode="auto">
            <a:xfrm>
              <a:off x="7513638" y="3378201"/>
              <a:ext cx="890587" cy="1154112"/>
            </a:xfrm>
            <a:custGeom>
              <a:avLst/>
              <a:gdLst>
                <a:gd name="T0" fmla="*/ 0 w 561"/>
                <a:gd name="T1" fmla="*/ 166 h 727"/>
                <a:gd name="T2" fmla="*/ 561 w 561"/>
                <a:gd name="T3" fmla="*/ 727 h 727"/>
                <a:gd name="T4" fmla="*/ 561 w 561"/>
                <a:gd name="T5" fmla="*/ 561 h 727"/>
                <a:gd name="T6" fmla="*/ 0 w 561"/>
                <a:gd name="T7" fmla="*/ 0 h 727"/>
                <a:gd name="T8" fmla="*/ 0 w 561"/>
                <a:gd name="T9" fmla="*/ 166 h 727"/>
              </a:gdLst>
              <a:ahLst/>
              <a:cxnLst>
                <a:cxn ang="0">
                  <a:pos x="T0" y="T1"/>
                </a:cxn>
                <a:cxn ang="0">
                  <a:pos x="T2" y="T3"/>
                </a:cxn>
                <a:cxn ang="0">
                  <a:pos x="T4" y="T5"/>
                </a:cxn>
                <a:cxn ang="0">
                  <a:pos x="T6" y="T7"/>
                </a:cxn>
                <a:cxn ang="0">
                  <a:pos x="T8" y="T9"/>
                </a:cxn>
              </a:cxnLst>
              <a:rect l="0" t="0" r="r" b="b"/>
              <a:pathLst>
                <a:path w="561" h="727">
                  <a:moveTo>
                    <a:pt x="0" y="166"/>
                  </a:moveTo>
                  <a:lnTo>
                    <a:pt x="561" y="727"/>
                  </a:lnTo>
                  <a:lnTo>
                    <a:pt x="561" y="561"/>
                  </a:lnTo>
                  <a:lnTo>
                    <a:pt x="0" y="0"/>
                  </a:lnTo>
                  <a:lnTo>
                    <a:pt x="0" y="166"/>
                  </a:lnTo>
                  <a:close/>
                </a:path>
              </a:pathLst>
            </a:custGeom>
            <a:solidFill>
              <a:srgbClr val="A19F9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154" name="Freeform 131"/>
            <p:cNvSpPr/>
            <p:nvPr/>
          </p:nvSpPr>
          <p:spPr bwMode="auto">
            <a:xfrm>
              <a:off x="7513638" y="3108326"/>
              <a:ext cx="890587" cy="1160462"/>
            </a:xfrm>
            <a:custGeom>
              <a:avLst/>
              <a:gdLst>
                <a:gd name="T0" fmla="*/ 0 w 561"/>
                <a:gd name="T1" fmla="*/ 170 h 731"/>
                <a:gd name="T2" fmla="*/ 561 w 561"/>
                <a:gd name="T3" fmla="*/ 731 h 731"/>
                <a:gd name="T4" fmla="*/ 561 w 561"/>
                <a:gd name="T5" fmla="*/ 561 h 731"/>
                <a:gd name="T6" fmla="*/ 0 w 561"/>
                <a:gd name="T7" fmla="*/ 0 h 731"/>
                <a:gd name="T8" fmla="*/ 0 w 561"/>
                <a:gd name="T9" fmla="*/ 170 h 731"/>
              </a:gdLst>
              <a:ahLst/>
              <a:cxnLst>
                <a:cxn ang="0">
                  <a:pos x="T0" y="T1"/>
                </a:cxn>
                <a:cxn ang="0">
                  <a:pos x="T2" y="T3"/>
                </a:cxn>
                <a:cxn ang="0">
                  <a:pos x="T4" y="T5"/>
                </a:cxn>
                <a:cxn ang="0">
                  <a:pos x="T6" y="T7"/>
                </a:cxn>
                <a:cxn ang="0">
                  <a:pos x="T8" y="T9"/>
                </a:cxn>
              </a:cxnLst>
              <a:rect l="0" t="0" r="r" b="b"/>
              <a:pathLst>
                <a:path w="561" h="731">
                  <a:moveTo>
                    <a:pt x="0" y="170"/>
                  </a:moveTo>
                  <a:lnTo>
                    <a:pt x="561" y="731"/>
                  </a:lnTo>
                  <a:lnTo>
                    <a:pt x="561" y="561"/>
                  </a:lnTo>
                  <a:lnTo>
                    <a:pt x="0" y="0"/>
                  </a:lnTo>
                  <a:lnTo>
                    <a:pt x="0" y="170"/>
                  </a:lnTo>
                  <a:close/>
                </a:path>
              </a:pathLst>
            </a:custGeom>
            <a:solidFill>
              <a:srgbClr val="D5D5D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155" name="Freeform 132"/>
            <p:cNvSpPr/>
            <p:nvPr/>
          </p:nvSpPr>
          <p:spPr bwMode="auto">
            <a:xfrm>
              <a:off x="7513638" y="2838451"/>
              <a:ext cx="890587" cy="1160462"/>
            </a:xfrm>
            <a:custGeom>
              <a:avLst/>
              <a:gdLst>
                <a:gd name="T0" fmla="*/ 0 w 561"/>
                <a:gd name="T1" fmla="*/ 170 h 731"/>
                <a:gd name="T2" fmla="*/ 561 w 561"/>
                <a:gd name="T3" fmla="*/ 731 h 731"/>
                <a:gd name="T4" fmla="*/ 561 w 561"/>
                <a:gd name="T5" fmla="*/ 564 h 731"/>
                <a:gd name="T6" fmla="*/ 0 w 561"/>
                <a:gd name="T7" fmla="*/ 0 h 731"/>
                <a:gd name="T8" fmla="*/ 0 w 561"/>
                <a:gd name="T9" fmla="*/ 170 h 731"/>
              </a:gdLst>
              <a:ahLst/>
              <a:cxnLst>
                <a:cxn ang="0">
                  <a:pos x="T0" y="T1"/>
                </a:cxn>
                <a:cxn ang="0">
                  <a:pos x="T2" y="T3"/>
                </a:cxn>
                <a:cxn ang="0">
                  <a:pos x="T4" y="T5"/>
                </a:cxn>
                <a:cxn ang="0">
                  <a:pos x="T6" y="T7"/>
                </a:cxn>
                <a:cxn ang="0">
                  <a:pos x="T8" y="T9"/>
                </a:cxn>
              </a:cxnLst>
              <a:rect l="0" t="0" r="r" b="b"/>
              <a:pathLst>
                <a:path w="561" h="731">
                  <a:moveTo>
                    <a:pt x="0" y="170"/>
                  </a:moveTo>
                  <a:lnTo>
                    <a:pt x="561" y="731"/>
                  </a:lnTo>
                  <a:lnTo>
                    <a:pt x="561" y="564"/>
                  </a:lnTo>
                  <a:lnTo>
                    <a:pt x="0" y="0"/>
                  </a:lnTo>
                  <a:lnTo>
                    <a:pt x="0" y="170"/>
                  </a:lnTo>
                  <a:close/>
                </a:path>
              </a:pathLst>
            </a:custGeom>
            <a:solidFill>
              <a:srgbClr val="A19F9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156" name="Freeform 133"/>
            <p:cNvSpPr/>
            <p:nvPr/>
          </p:nvSpPr>
          <p:spPr bwMode="auto">
            <a:xfrm>
              <a:off x="7513638" y="2573338"/>
              <a:ext cx="890587" cy="1160462"/>
            </a:xfrm>
            <a:custGeom>
              <a:avLst/>
              <a:gdLst>
                <a:gd name="T0" fmla="*/ 0 w 561"/>
                <a:gd name="T1" fmla="*/ 167 h 731"/>
                <a:gd name="T2" fmla="*/ 561 w 561"/>
                <a:gd name="T3" fmla="*/ 731 h 731"/>
                <a:gd name="T4" fmla="*/ 561 w 561"/>
                <a:gd name="T5" fmla="*/ 561 h 731"/>
                <a:gd name="T6" fmla="*/ 0 w 561"/>
                <a:gd name="T7" fmla="*/ 0 h 731"/>
                <a:gd name="T8" fmla="*/ 0 w 561"/>
                <a:gd name="T9" fmla="*/ 167 h 731"/>
              </a:gdLst>
              <a:ahLst/>
              <a:cxnLst>
                <a:cxn ang="0">
                  <a:pos x="T0" y="T1"/>
                </a:cxn>
                <a:cxn ang="0">
                  <a:pos x="T2" y="T3"/>
                </a:cxn>
                <a:cxn ang="0">
                  <a:pos x="T4" y="T5"/>
                </a:cxn>
                <a:cxn ang="0">
                  <a:pos x="T6" y="T7"/>
                </a:cxn>
                <a:cxn ang="0">
                  <a:pos x="T8" y="T9"/>
                </a:cxn>
              </a:cxnLst>
              <a:rect l="0" t="0" r="r" b="b"/>
              <a:pathLst>
                <a:path w="561" h="731">
                  <a:moveTo>
                    <a:pt x="0" y="167"/>
                  </a:moveTo>
                  <a:lnTo>
                    <a:pt x="561" y="731"/>
                  </a:lnTo>
                  <a:lnTo>
                    <a:pt x="561" y="561"/>
                  </a:lnTo>
                  <a:lnTo>
                    <a:pt x="0" y="0"/>
                  </a:lnTo>
                  <a:lnTo>
                    <a:pt x="0" y="167"/>
                  </a:lnTo>
                  <a:close/>
                </a:path>
              </a:pathLst>
            </a:custGeom>
            <a:solidFill>
              <a:srgbClr val="D5D5D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157" name="Freeform 134"/>
            <p:cNvSpPr/>
            <p:nvPr/>
          </p:nvSpPr>
          <p:spPr bwMode="auto">
            <a:xfrm>
              <a:off x="7513638" y="2462213"/>
              <a:ext cx="890587" cy="1001712"/>
            </a:xfrm>
            <a:custGeom>
              <a:avLst/>
              <a:gdLst>
                <a:gd name="T0" fmla="*/ 0 w 561"/>
                <a:gd name="T1" fmla="*/ 0 h 631"/>
                <a:gd name="T2" fmla="*/ 0 w 561"/>
                <a:gd name="T3" fmla="*/ 70 h 631"/>
                <a:gd name="T4" fmla="*/ 561 w 561"/>
                <a:gd name="T5" fmla="*/ 631 h 631"/>
                <a:gd name="T6" fmla="*/ 561 w 561"/>
                <a:gd name="T7" fmla="*/ 465 h 631"/>
                <a:gd name="T8" fmla="*/ 97 w 561"/>
                <a:gd name="T9" fmla="*/ 0 h 631"/>
                <a:gd name="T10" fmla="*/ 0 w 561"/>
                <a:gd name="T11" fmla="*/ 0 h 631"/>
              </a:gdLst>
              <a:ahLst/>
              <a:cxnLst>
                <a:cxn ang="0">
                  <a:pos x="T0" y="T1"/>
                </a:cxn>
                <a:cxn ang="0">
                  <a:pos x="T2" y="T3"/>
                </a:cxn>
                <a:cxn ang="0">
                  <a:pos x="T4" y="T5"/>
                </a:cxn>
                <a:cxn ang="0">
                  <a:pos x="T6" y="T7"/>
                </a:cxn>
                <a:cxn ang="0">
                  <a:pos x="T8" y="T9"/>
                </a:cxn>
                <a:cxn ang="0">
                  <a:pos x="T10" y="T11"/>
                </a:cxn>
              </a:cxnLst>
              <a:rect l="0" t="0" r="r" b="b"/>
              <a:pathLst>
                <a:path w="561" h="631">
                  <a:moveTo>
                    <a:pt x="0" y="0"/>
                  </a:moveTo>
                  <a:lnTo>
                    <a:pt x="0" y="70"/>
                  </a:lnTo>
                  <a:lnTo>
                    <a:pt x="561" y="631"/>
                  </a:lnTo>
                  <a:lnTo>
                    <a:pt x="561" y="465"/>
                  </a:lnTo>
                  <a:lnTo>
                    <a:pt x="97" y="0"/>
                  </a:lnTo>
                  <a:lnTo>
                    <a:pt x="0" y="0"/>
                  </a:lnTo>
                  <a:close/>
                </a:path>
              </a:pathLst>
            </a:custGeom>
            <a:solidFill>
              <a:srgbClr val="A19F9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158" name="Freeform 135"/>
            <p:cNvSpPr/>
            <p:nvPr/>
          </p:nvSpPr>
          <p:spPr bwMode="auto">
            <a:xfrm>
              <a:off x="7667626" y="2462213"/>
              <a:ext cx="736600" cy="738187"/>
            </a:xfrm>
            <a:custGeom>
              <a:avLst/>
              <a:gdLst>
                <a:gd name="T0" fmla="*/ 0 w 464"/>
                <a:gd name="T1" fmla="*/ 0 h 465"/>
                <a:gd name="T2" fmla="*/ 464 w 464"/>
                <a:gd name="T3" fmla="*/ 465 h 465"/>
                <a:gd name="T4" fmla="*/ 464 w 464"/>
                <a:gd name="T5" fmla="*/ 295 h 465"/>
                <a:gd name="T6" fmla="*/ 166 w 464"/>
                <a:gd name="T7" fmla="*/ 0 h 465"/>
                <a:gd name="T8" fmla="*/ 0 w 464"/>
                <a:gd name="T9" fmla="*/ 0 h 465"/>
              </a:gdLst>
              <a:ahLst/>
              <a:cxnLst>
                <a:cxn ang="0">
                  <a:pos x="T0" y="T1"/>
                </a:cxn>
                <a:cxn ang="0">
                  <a:pos x="T2" y="T3"/>
                </a:cxn>
                <a:cxn ang="0">
                  <a:pos x="T4" y="T5"/>
                </a:cxn>
                <a:cxn ang="0">
                  <a:pos x="T6" y="T7"/>
                </a:cxn>
                <a:cxn ang="0">
                  <a:pos x="T8" y="T9"/>
                </a:cxn>
              </a:cxnLst>
              <a:rect l="0" t="0" r="r" b="b"/>
              <a:pathLst>
                <a:path w="464" h="465">
                  <a:moveTo>
                    <a:pt x="0" y="0"/>
                  </a:moveTo>
                  <a:lnTo>
                    <a:pt x="464" y="465"/>
                  </a:lnTo>
                  <a:lnTo>
                    <a:pt x="464" y="295"/>
                  </a:lnTo>
                  <a:lnTo>
                    <a:pt x="166" y="0"/>
                  </a:lnTo>
                  <a:lnTo>
                    <a:pt x="0" y="0"/>
                  </a:lnTo>
                  <a:close/>
                </a:path>
              </a:pathLst>
            </a:custGeom>
            <a:solidFill>
              <a:srgbClr val="D5D5D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159" name="Freeform 136"/>
            <p:cNvSpPr/>
            <p:nvPr/>
          </p:nvSpPr>
          <p:spPr bwMode="auto">
            <a:xfrm>
              <a:off x="7931151" y="2462213"/>
              <a:ext cx="473075" cy="468312"/>
            </a:xfrm>
            <a:custGeom>
              <a:avLst/>
              <a:gdLst>
                <a:gd name="T0" fmla="*/ 298 w 298"/>
                <a:gd name="T1" fmla="*/ 295 h 295"/>
                <a:gd name="T2" fmla="*/ 298 w 298"/>
                <a:gd name="T3" fmla="*/ 125 h 295"/>
                <a:gd name="T4" fmla="*/ 170 w 298"/>
                <a:gd name="T5" fmla="*/ 0 h 295"/>
                <a:gd name="T6" fmla="*/ 0 w 298"/>
                <a:gd name="T7" fmla="*/ 0 h 295"/>
                <a:gd name="T8" fmla="*/ 298 w 298"/>
                <a:gd name="T9" fmla="*/ 295 h 295"/>
              </a:gdLst>
              <a:ahLst/>
              <a:cxnLst>
                <a:cxn ang="0">
                  <a:pos x="T0" y="T1"/>
                </a:cxn>
                <a:cxn ang="0">
                  <a:pos x="T2" y="T3"/>
                </a:cxn>
                <a:cxn ang="0">
                  <a:pos x="T4" y="T5"/>
                </a:cxn>
                <a:cxn ang="0">
                  <a:pos x="T6" y="T7"/>
                </a:cxn>
                <a:cxn ang="0">
                  <a:pos x="T8" y="T9"/>
                </a:cxn>
              </a:cxnLst>
              <a:rect l="0" t="0" r="r" b="b"/>
              <a:pathLst>
                <a:path w="298" h="295">
                  <a:moveTo>
                    <a:pt x="298" y="295"/>
                  </a:moveTo>
                  <a:lnTo>
                    <a:pt x="298" y="125"/>
                  </a:lnTo>
                  <a:lnTo>
                    <a:pt x="170" y="0"/>
                  </a:lnTo>
                  <a:lnTo>
                    <a:pt x="0" y="0"/>
                  </a:lnTo>
                  <a:lnTo>
                    <a:pt x="298" y="295"/>
                  </a:lnTo>
                  <a:close/>
                </a:path>
              </a:pathLst>
            </a:custGeom>
            <a:solidFill>
              <a:srgbClr val="A19F9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160" name="Freeform 137"/>
            <p:cNvSpPr/>
            <p:nvPr/>
          </p:nvSpPr>
          <p:spPr bwMode="auto">
            <a:xfrm>
              <a:off x="8201026" y="2462213"/>
              <a:ext cx="203200" cy="198437"/>
            </a:xfrm>
            <a:custGeom>
              <a:avLst/>
              <a:gdLst>
                <a:gd name="T0" fmla="*/ 128 w 128"/>
                <a:gd name="T1" fmla="*/ 0 h 125"/>
                <a:gd name="T2" fmla="*/ 0 w 128"/>
                <a:gd name="T3" fmla="*/ 0 h 125"/>
                <a:gd name="T4" fmla="*/ 128 w 128"/>
                <a:gd name="T5" fmla="*/ 125 h 125"/>
                <a:gd name="T6" fmla="*/ 128 w 128"/>
                <a:gd name="T7" fmla="*/ 0 h 125"/>
              </a:gdLst>
              <a:ahLst/>
              <a:cxnLst>
                <a:cxn ang="0">
                  <a:pos x="T0" y="T1"/>
                </a:cxn>
                <a:cxn ang="0">
                  <a:pos x="T2" y="T3"/>
                </a:cxn>
                <a:cxn ang="0">
                  <a:pos x="T4" y="T5"/>
                </a:cxn>
                <a:cxn ang="0">
                  <a:pos x="T6" y="T7"/>
                </a:cxn>
              </a:cxnLst>
              <a:rect l="0" t="0" r="r" b="b"/>
              <a:pathLst>
                <a:path w="128" h="125">
                  <a:moveTo>
                    <a:pt x="128" y="0"/>
                  </a:moveTo>
                  <a:lnTo>
                    <a:pt x="0" y="0"/>
                  </a:lnTo>
                  <a:lnTo>
                    <a:pt x="128" y="125"/>
                  </a:lnTo>
                  <a:lnTo>
                    <a:pt x="128" y="0"/>
                  </a:lnTo>
                  <a:close/>
                </a:path>
              </a:pathLst>
            </a:custGeom>
            <a:solidFill>
              <a:srgbClr val="D5D5D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grpSp>
      <p:grpSp>
        <p:nvGrpSpPr>
          <p:cNvPr id="11" name="组合 10"/>
          <p:cNvGrpSpPr/>
          <p:nvPr/>
        </p:nvGrpSpPr>
        <p:grpSpPr>
          <a:xfrm>
            <a:off x="6612647" y="1893149"/>
            <a:ext cx="900000" cy="3009600"/>
            <a:chOff x="8999538" y="2462213"/>
            <a:chExt cx="890587" cy="2986088"/>
          </a:xfrm>
        </p:grpSpPr>
        <p:sp>
          <p:nvSpPr>
            <p:cNvPr id="2162" name="Freeform 139"/>
            <p:cNvSpPr/>
            <p:nvPr/>
          </p:nvSpPr>
          <p:spPr bwMode="auto">
            <a:xfrm>
              <a:off x="8999538" y="5245101"/>
              <a:ext cx="203200" cy="203200"/>
            </a:xfrm>
            <a:custGeom>
              <a:avLst/>
              <a:gdLst>
                <a:gd name="T0" fmla="*/ 0 w 128"/>
                <a:gd name="T1" fmla="*/ 128 h 128"/>
                <a:gd name="T2" fmla="*/ 128 w 128"/>
                <a:gd name="T3" fmla="*/ 128 h 128"/>
                <a:gd name="T4" fmla="*/ 0 w 128"/>
                <a:gd name="T5" fmla="*/ 0 h 128"/>
                <a:gd name="T6" fmla="*/ 0 w 128"/>
                <a:gd name="T7" fmla="*/ 128 h 128"/>
              </a:gdLst>
              <a:ahLst/>
              <a:cxnLst>
                <a:cxn ang="0">
                  <a:pos x="T0" y="T1"/>
                </a:cxn>
                <a:cxn ang="0">
                  <a:pos x="T2" y="T3"/>
                </a:cxn>
                <a:cxn ang="0">
                  <a:pos x="T4" y="T5"/>
                </a:cxn>
                <a:cxn ang="0">
                  <a:pos x="T6" y="T7"/>
                </a:cxn>
              </a:cxnLst>
              <a:rect l="0" t="0" r="r" b="b"/>
              <a:pathLst>
                <a:path w="128" h="128">
                  <a:moveTo>
                    <a:pt x="0" y="128"/>
                  </a:moveTo>
                  <a:lnTo>
                    <a:pt x="128" y="128"/>
                  </a:lnTo>
                  <a:lnTo>
                    <a:pt x="0" y="0"/>
                  </a:lnTo>
                  <a:lnTo>
                    <a:pt x="0" y="128"/>
                  </a:lnTo>
                  <a:close/>
                </a:path>
              </a:pathLst>
            </a:custGeom>
            <a:solidFill>
              <a:srgbClr val="D5D5D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163" name="Freeform 140"/>
            <p:cNvSpPr/>
            <p:nvPr/>
          </p:nvSpPr>
          <p:spPr bwMode="auto">
            <a:xfrm>
              <a:off x="8999538" y="4979988"/>
              <a:ext cx="468312" cy="468312"/>
            </a:xfrm>
            <a:custGeom>
              <a:avLst/>
              <a:gdLst>
                <a:gd name="T0" fmla="*/ 0 w 295"/>
                <a:gd name="T1" fmla="*/ 167 h 295"/>
                <a:gd name="T2" fmla="*/ 128 w 295"/>
                <a:gd name="T3" fmla="*/ 295 h 295"/>
                <a:gd name="T4" fmla="*/ 295 w 295"/>
                <a:gd name="T5" fmla="*/ 295 h 295"/>
                <a:gd name="T6" fmla="*/ 0 w 295"/>
                <a:gd name="T7" fmla="*/ 0 h 295"/>
                <a:gd name="T8" fmla="*/ 0 w 295"/>
                <a:gd name="T9" fmla="*/ 167 h 295"/>
              </a:gdLst>
              <a:ahLst/>
              <a:cxnLst>
                <a:cxn ang="0">
                  <a:pos x="T0" y="T1"/>
                </a:cxn>
                <a:cxn ang="0">
                  <a:pos x="T2" y="T3"/>
                </a:cxn>
                <a:cxn ang="0">
                  <a:pos x="T4" y="T5"/>
                </a:cxn>
                <a:cxn ang="0">
                  <a:pos x="T6" y="T7"/>
                </a:cxn>
                <a:cxn ang="0">
                  <a:pos x="T8" y="T9"/>
                </a:cxn>
              </a:cxnLst>
              <a:rect l="0" t="0" r="r" b="b"/>
              <a:pathLst>
                <a:path w="295" h="295">
                  <a:moveTo>
                    <a:pt x="0" y="167"/>
                  </a:moveTo>
                  <a:lnTo>
                    <a:pt x="128" y="295"/>
                  </a:lnTo>
                  <a:lnTo>
                    <a:pt x="295" y="295"/>
                  </a:lnTo>
                  <a:lnTo>
                    <a:pt x="0" y="0"/>
                  </a:lnTo>
                  <a:lnTo>
                    <a:pt x="0" y="167"/>
                  </a:lnTo>
                  <a:close/>
                </a:path>
              </a:pathLst>
            </a:custGeom>
            <a:solidFill>
              <a:srgbClr val="A19F9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164" name="Freeform 141"/>
            <p:cNvSpPr/>
            <p:nvPr/>
          </p:nvSpPr>
          <p:spPr bwMode="auto">
            <a:xfrm>
              <a:off x="8999538" y="4710113"/>
              <a:ext cx="738187" cy="738187"/>
            </a:xfrm>
            <a:custGeom>
              <a:avLst/>
              <a:gdLst>
                <a:gd name="T0" fmla="*/ 0 w 465"/>
                <a:gd name="T1" fmla="*/ 170 h 465"/>
                <a:gd name="T2" fmla="*/ 295 w 465"/>
                <a:gd name="T3" fmla="*/ 465 h 465"/>
                <a:gd name="T4" fmla="*/ 465 w 465"/>
                <a:gd name="T5" fmla="*/ 465 h 465"/>
                <a:gd name="T6" fmla="*/ 0 w 465"/>
                <a:gd name="T7" fmla="*/ 0 h 465"/>
                <a:gd name="T8" fmla="*/ 0 w 465"/>
                <a:gd name="T9" fmla="*/ 170 h 465"/>
              </a:gdLst>
              <a:ahLst/>
              <a:cxnLst>
                <a:cxn ang="0">
                  <a:pos x="T0" y="T1"/>
                </a:cxn>
                <a:cxn ang="0">
                  <a:pos x="T2" y="T3"/>
                </a:cxn>
                <a:cxn ang="0">
                  <a:pos x="T4" y="T5"/>
                </a:cxn>
                <a:cxn ang="0">
                  <a:pos x="T6" y="T7"/>
                </a:cxn>
                <a:cxn ang="0">
                  <a:pos x="T8" y="T9"/>
                </a:cxn>
              </a:cxnLst>
              <a:rect l="0" t="0" r="r" b="b"/>
              <a:pathLst>
                <a:path w="465" h="465">
                  <a:moveTo>
                    <a:pt x="0" y="170"/>
                  </a:moveTo>
                  <a:lnTo>
                    <a:pt x="295" y="465"/>
                  </a:lnTo>
                  <a:lnTo>
                    <a:pt x="465" y="465"/>
                  </a:lnTo>
                  <a:lnTo>
                    <a:pt x="0" y="0"/>
                  </a:lnTo>
                  <a:lnTo>
                    <a:pt x="0" y="170"/>
                  </a:lnTo>
                  <a:close/>
                </a:path>
              </a:pathLst>
            </a:custGeom>
            <a:solidFill>
              <a:srgbClr val="D5D5D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165" name="Freeform 142"/>
            <p:cNvSpPr/>
            <p:nvPr/>
          </p:nvSpPr>
          <p:spPr bwMode="auto">
            <a:xfrm>
              <a:off x="8999538" y="4446588"/>
              <a:ext cx="890587" cy="1001712"/>
            </a:xfrm>
            <a:custGeom>
              <a:avLst/>
              <a:gdLst>
                <a:gd name="T0" fmla="*/ 0 w 561"/>
                <a:gd name="T1" fmla="*/ 166 h 631"/>
                <a:gd name="T2" fmla="*/ 465 w 561"/>
                <a:gd name="T3" fmla="*/ 631 h 631"/>
                <a:gd name="T4" fmla="*/ 561 w 561"/>
                <a:gd name="T5" fmla="*/ 631 h 631"/>
                <a:gd name="T6" fmla="*/ 561 w 561"/>
                <a:gd name="T7" fmla="*/ 561 h 631"/>
                <a:gd name="T8" fmla="*/ 0 w 561"/>
                <a:gd name="T9" fmla="*/ 0 h 631"/>
                <a:gd name="T10" fmla="*/ 0 w 561"/>
                <a:gd name="T11" fmla="*/ 166 h 631"/>
              </a:gdLst>
              <a:ahLst/>
              <a:cxnLst>
                <a:cxn ang="0">
                  <a:pos x="T0" y="T1"/>
                </a:cxn>
                <a:cxn ang="0">
                  <a:pos x="T2" y="T3"/>
                </a:cxn>
                <a:cxn ang="0">
                  <a:pos x="T4" y="T5"/>
                </a:cxn>
                <a:cxn ang="0">
                  <a:pos x="T6" y="T7"/>
                </a:cxn>
                <a:cxn ang="0">
                  <a:pos x="T8" y="T9"/>
                </a:cxn>
                <a:cxn ang="0">
                  <a:pos x="T10" y="T11"/>
                </a:cxn>
              </a:cxnLst>
              <a:rect l="0" t="0" r="r" b="b"/>
              <a:pathLst>
                <a:path w="561" h="631">
                  <a:moveTo>
                    <a:pt x="0" y="166"/>
                  </a:moveTo>
                  <a:lnTo>
                    <a:pt x="465" y="631"/>
                  </a:lnTo>
                  <a:lnTo>
                    <a:pt x="561" y="631"/>
                  </a:lnTo>
                  <a:lnTo>
                    <a:pt x="561" y="561"/>
                  </a:lnTo>
                  <a:lnTo>
                    <a:pt x="0" y="0"/>
                  </a:lnTo>
                  <a:lnTo>
                    <a:pt x="0" y="166"/>
                  </a:lnTo>
                  <a:close/>
                </a:path>
              </a:pathLst>
            </a:custGeom>
            <a:solidFill>
              <a:srgbClr val="A19F9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166" name="Freeform 143"/>
            <p:cNvSpPr/>
            <p:nvPr/>
          </p:nvSpPr>
          <p:spPr bwMode="auto">
            <a:xfrm>
              <a:off x="8999538" y="4176713"/>
              <a:ext cx="890587" cy="1160462"/>
            </a:xfrm>
            <a:custGeom>
              <a:avLst/>
              <a:gdLst>
                <a:gd name="T0" fmla="*/ 0 w 561"/>
                <a:gd name="T1" fmla="*/ 170 h 731"/>
                <a:gd name="T2" fmla="*/ 561 w 561"/>
                <a:gd name="T3" fmla="*/ 731 h 731"/>
                <a:gd name="T4" fmla="*/ 561 w 561"/>
                <a:gd name="T5" fmla="*/ 561 h 731"/>
                <a:gd name="T6" fmla="*/ 0 w 561"/>
                <a:gd name="T7" fmla="*/ 0 h 731"/>
                <a:gd name="T8" fmla="*/ 0 w 561"/>
                <a:gd name="T9" fmla="*/ 170 h 731"/>
              </a:gdLst>
              <a:ahLst/>
              <a:cxnLst>
                <a:cxn ang="0">
                  <a:pos x="T0" y="T1"/>
                </a:cxn>
                <a:cxn ang="0">
                  <a:pos x="T2" y="T3"/>
                </a:cxn>
                <a:cxn ang="0">
                  <a:pos x="T4" y="T5"/>
                </a:cxn>
                <a:cxn ang="0">
                  <a:pos x="T6" y="T7"/>
                </a:cxn>
                <a:cxn ang="0">
                  <a:pos x="T8" y="T9"/>
                </a:cxn>
              </a:cxnLst>
              <a:rect l="0" t="0" r="r" b="b"/>
              <a:pathLst>
                <a:path w="561" h="731">
                  <a:moveTo>
                    <a:pt x="0" y="170"/>
                  </a:moveTo>
                  <a:lnTo>
                    <a:pt x="561" y="731"/>
                  </a:lnTo>
                  <a:lnTo>
                    <a:pt x="561" y="561"/>
                  </a:lnTo>
                  <a:lnTo>
                    <a:pt x="0" y="0"/>
                  </a:lnTo>
                  <a:lnTo>
                    <a:pt x="0" y="170"/>
                  </a:lnTo>
                  <a:close/>
                </a:path>
              </a:pathLst>
            </a:custGeom>
            <a:solidFill>
              <a:srgbClr val="D5D5D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167" name="Freeform 144"/>
            <p:cNvSpPr/>
            <p:nvPr/>
          </p:nvSpPr>
          <p:spPr bwMode="auto">
            <a:xfrm>
              <a:off x="8999538" y="3911601"/>
              <a:ext cx="890587" cy="1155700"/>
            </a:xfrm>
            <a:custGeom>
              <a:avLst/>
              <a:gdLst>
                <a:gd name="T0" fmla="*/ 0 w 561"/>
                <a:gd name="T1" fmla="*/ 167 h 728"/>
                <a:gd name="T2" fmla="*/ 561 w 561"/>
                <a:gd name="T3" fmla="*/ 728 h 728"/>
                <a:gd name="T4" fmla="*/ 561 w 561"/>
                <a:gd name="T5" fmla="*/ 561 h 728"/>
                <a:gd name="T6" fmla="*/ 0 w 561"/>
                <a:gd name="T7" fmla="*/ 0 h 728"/>
                <a:gd name="T8" fmla="*/ 0 w 561"/>
                <a:gd name="T9" fmla="*/ 167 h 728"/>
              </a:gdLst>
              <a:ahLst/>
              <a:cxnLst>
                <a:cxn ang="0">
                  <a:pos x="T0" y="T1"/>
                </a:cxn>
                <a:cxn ang="0">
                  <a:pos x="T2" y="T3"/>
                </a:cxn>
                <a:cxn ang="0">
                  <a:pos x="T4" y="T5"/>
                </a:cxn>
                <a:cxn ang="0">
                  <a:pos x="T6" y="T7"/>
                </a:cxn>
                <a:cxn ang="0">
                  <a:pos x="T8" y="T9"/>
                </a:cxn>
              </a:cxnLst>
              <a:rect l="0" t="0" r="r" b="b"/>
              <a:pathLst>
                <a:path w="561" h="728">
                  <a:moveTo>
                    <a:pt x="0" y="167"/>
                  </a:moveTo>
                  <a:lnTo>
                    <a:pt x="561" y="728"/>
                  </a:lnTo>
                  <a:lnTo>
                    <a:pt x="561" y="561"/>
                  </a:lnTo>
                  <a:lnTo>
                    <a:pt x="0" y="0"/>
                  </a:lnTo>
                  <a:lnTo>
                    <a:pt x="0" y="167"/>
                  </a:lnTo>
                  <a:close/>
                </a:path>
              </a:pathLst>
            </a:custGeom>
            <a:solidFill>
              <a:srgbClr val="A19F9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168" name="Freeform 145"/>
            <p:cNvSpPr/>
            <p:nvPr/>
          </p:nvSpPr>
          <p:spPr bwMode="auto">
            <a:xfrm>
              <a:off x="8999538" y="3641726"/>
              <a:ext cx="890587" cy="1160462"/>
            </a:xfrm>
            <a:custGeom>
              <a:avLst/>
              <a:gdLst>
                <a:gd name="T0" fmla="*/ 0 w 561"/>
                <a:gd name="T1" fmla="*/ 170 h 731"/>
                <a:gd name="T2" fmla="*/ 561 w 561"/>
                <a:gd name="T3" fmla="*/ 731 h 731"/>
                <a:gd name="T4" fmla="*/ 561 w 561"/>
                <a:gd name="T5" fmla="*/ 561 h 731"/>
                <a:gd name="T6" fmla="*/ 0 w 561"/>
                <a:gd name="T7" fmla="*/ 0 h 731"/>
                <a:gd name="T8" fmla="*/ 0 w 561"/>
                <a:gd name="T9" fmla="*/ 170 h 731"/>
              </a:gdLst>
              <a:ahLst/>
              <a:cxnLst>
                <a:cxn ang="0">
                  <a:pos x="T0" y="T1"/>
                </a:cxn>
                <a:cxn ang="0">
                  <a:pos x="T2" y="T3"/>
                </a:cxn>
                <a:cxn ang="0">
                  <a:pos x="T4" y="T5"/>
                </a:cxn>
                <a:cxn ang="0">
                  <a:pos x="T6" y="T7"/>
                </a:cxn>
                <a:cxn ang="0">
                  <a:pos x="T8" y="T9"/>
                </a:cxn>
              </a:cxnLst>
              <a:rect l="0" t="0" r="r" b="b"/>
              <a:pathLst>
                <a:path w="561" h="731">
                  <a:moveTo>
                    <a:pt x="0" y="170"/>
                  </a:moveTo>
                  <a:lnTo>
                    <a:pt x="561" y="731"/>
                  </a:lnTo>
                  <a:lnTo>
                    <a:pt x="561" y="561"/>
                  </a:lnTo>
                  <a:lnTo>
                    <a:pt x="0" y="0"/>
                  </a:lnTo>
                  <a:lnTo>
                    <a:pt x="0" y="170"/>
                  </a:lnTo>
                  <a:close/>
                </a:path>
              </a:pathLst>
            </a:custGeom>
            <a:solidFill>
              <a:srgbClr val="D5D5D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169" name="Freeform 146"/>
            <p:cNvSpPr/>
            <p:nvPr/>
          </p:nvSpPr>
          <p:spPr bwMode="auto">
            <a:xfrm>
              <a:off x="8999538" y="3378201"/>
              <a:ext cx="890587" cy="1154112"/>
            </a:xfrm>
            <a:custGeom>
              <a:avLst/>
              <a:gdLst>
                <a:gd name="T0" fmla="*/ 0 w 561"/>
                <a:gd name="T1" fmla="*/ 166 h 727"/>
                <a:gd name="T2" fmla="*/ 561 w 561"/>
                <a:gd name="T3" fmla="*/ 727 h 727"/>
                <a:gd name="T4" fmla="*/ 561 w 561"/>
                <a:gd name="T5" fmla="*/ 561 h 727"/>
                <a:gd name="T6" fmla="*/ 0 w 561"/>
                <a:gd name="T7" fmla="*/ 0 h 727"/>
                <a:gd name="T8" fmla="*/ 0 w 561"/>
                <a:gd name="T9" fmla="*/ 166 h 727"/>
              </a:gdLst>
              <a:ahLst/>
              <a:cxnLst>
                <a:cxn ang="0">
                  <a:pos x="T0" y="T1"/>
                </a:cxn>
                <a:cxn ang="0">
                  <a:pos x="T2" y="T3"/>
                </a:cxn>
                <a:cxn ang="0">
                  <a:pos x="T4" y="T5"/>
                </a:cxn>
                <a:cxn ang="0">
                  <a:pos x="T6" y="T7"/>
                </a:cxn>
                <a:cxn ang="0">
                  <a:pos x="T8" y="T9"/>
                </a:cxn>
              </a:cxnLst>
              <a:rect l="0" t="0" r="r" b="b"/>
              <a:pathLst>
                <a:path w="561" h="727">
                  <a:moveTo>
                    <a:pt x="0" y="166"/>
                  </a:moveTo>
                  <a:lnTo>
                    <a:pt x="561" y="727"/>
                  </a:lnTo>
                  <a:lnTo>
                    <a:pt x="561" y="561"/>
                  </a:lnTo>
                  <a:lnTo>
                    <a:pt x="0" y="0"/>
                  </a:lnTo>
                  <a:lnTo>
                    <a:pt x="0" y="166"/>
                  </a:lnTo>
                  <a:close/>
                </a:path>
              </a:pathLst>
            </a:custGeom>
            <a:solidFill>
              <a:srgbClr val="A19F9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170" name="Freeform 147"/>
            <p:cNvSpPr/>
            <p:nvPr/>
          </p:nvSpPr>
          <p:spPr bwMode="auto">
            <a:xfrm>
              <a:off x="8999538" y="3108326"/>
              <a:ext cx="890587" cy="1160462"/>
            </a:xfrm>
            <a:custGeom>
              <a:avLst/>
              <a:gdLst>
                <a:gd name="T0" fmla="*/ 0 w 561"/>
                <a:gd name="T1" fmla="*/ 170 h 731"/>
                <a:gd name="T2" fmla="*/ 561 w 561"/>
                <a:gd name="T3" fmla="*/ 731 h 731"/>
                <a:gd name="T4" fmla="*/ 561 w 561"/>
                <a:gd name="T5" fmla="*/ 561 h 731"/>
                <a:gd name="T6" fmla="*/ 0 w 561"/>
                <a:gd name="T7" fmla="*/ 0 h 731"/>
                <a:gd name="T8" fmla="*/ 0 w 561"/>
                <a:gd name="T9" fmla="*/ 170 h 731"/>
              </a:gdLst>
              <a:ahLst/>
              <a:cxnLst>
                <a:cxn ang="0">
                  <a:pos x="T0" y="T1"/>
                </a:cxn>
                <a:cxn ang="0">
                  <a:pos x="T2" y="T3"/>
                </a:cxn>
                <a:cxn ang="0">
                  <a:pos x="T4" y="T5"/>
                </a:cxn>
                <a:cxn ang="0">
                  <a:pos x="T6" y="T7"/>
                </a:cxn>
                <a:cxn ang="0">
                  <a:pos x="T8" y="T9"/>
                </a:cxn>
              </a:cxnLst>
              <a:rect l="0" t="0" r="r" b="b"/>
              <a:pathLst>
                <a:path w="561" h="731">
                  <a:moveTo>
                    <a:pt x="0" y="170"/>
                  </a:moveTo>
                  <a:lnTo>
                    <a:pt x="561" y="731"/>
                  </a:lnTo>
                  <a:lnTo>
                    <a:pt x="561" y="561"/>
                  </a:lnTo>
                  <a:lnTo>
                    <a:pt x="0" y="0"/>
                  </a:lnTo>
                  <a:lnTo>
                    <a:pt x="0" y="170"/>
                  </a:lnTo>
                  <a:close/>
                </a:path>
              </a:pathLst>
            </a:custGeom>
            <a:solidFill>
              <a:srgbClr val="D5D5D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171" name="Freeform 148"/>
            <p:cNvSpPr/>
            <p:nvPr/>
          </p:nvSpPr>
          <p:spPr bwMode="auto">
            <a:xfrm>
              <a:off x="8999538" y="2838451"/>
              <a:ext cx="890587" cy="1160462"/>
            </a:xfrm>
            <a:custGeom>
              <a:avLst/>
              <a:gdLst>
                <a:gd name="T0" fmla="*/ 0 w 561"/>
                <a:gd name="T1" fmla="*/ 170 h 731"/>
                <a:gd name="T2" fmla="*/ 561 w 561"/>
                <a:gd name="T3" fmla="*/ 731 h 731"/>
                <a:gd name="T4" fmla="*/ 561 w 561"/>
                <a:gd name="T5" fmla="*/ 564 h 731"/>
                <a:gd name="T6" fmla="*/ 0 w 561"/>
                <a:gd name="T7" fmla="*/ 0 h 731"/>
                <a:gd name="T8" fmla="*/ 0 w 561"/>
                <a:gd name="T9" fmla="*/ 170 h 731"/>
              </a:gdLst>
              <a:ahLst/>
              <a:cxnLst>
                <a:cxn ang="0">
                  <a:pos x="T0" y="T1"/>
                </a:cxn>
                <a:cxn ang="0">
                  <a:pos x="T2" y="T3"/>
                </a:cxn>
                <a:cxn ang="0">
                  <a:pos x="T4" y="T5"/>
                </a:cxn>
                <a:cxn ang="0">
                  <a:pos x="T6" y="T7"/>
                </a:cxn>
                <a:cxn ang="0">
                  <a:pos x="T8" y="T9"/>
                </a:cxn>
              </a:cxnLst>
              <a:rect l="0" t="0" r="r" b="b"/>
              <a:pathLst>
                <a:path w="561" h="731">
                  <a:moveTo>
                    <a:pt x="0" y="170"/>
                  </a:moveTo>
                  <a:lnTo>
                    <a:pt x="561" y="731"/>
                  </a:lnTo>
                  <a:lnTo>
                    <a:pt x="561" y="564"/>
                  </a:lnTo>
                  <a:lnTo>
                    <a:pt x="0" y="0"/>
                  </a:lnTo>
                  <a:lnTo>
                    <a:pt x="0" y="170"/>
                  </a:lnTo>
                  <a:close/>
                </a:path>
              </a:pathLst>
            </a:custGeom>
            <a:solidFill>
              <a:srgbClr val="A19F9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172" name="Freeform 149"/>
            <p:cNvSpPr/>
            <p:nvPr/>
          </p:nvSpPr>
          <p:spPr bwMode="auto">
            <a:xfrm>
              <a:off x="8999538" y="2573338"/>
              <a:ext cx="890587" cy="1160462"/>
            </a:xfrm>
            <a:custGeom>
              <a:avLst/>
              <a:gdLst>
                <a:gd name="T0" fmla="*/ 0 w 561"/>
                <a:gd name="T1" fmla="*/ 167 h 731"/>
                <a:gd name="T2" fmla="*/ 561 w 561"/>
                <a:gd name="T3" fmla="*/ 731 h 731"/>
                <a:gd name="T4" fmla="*/ 561 w 561"/>
                <a:gd name="T5" fmla="*/ 561 h 731"/>
                <a:gd name="T6" fmla="*/ 0 w 561"/>
                <a:gd name="T7" fmla="*/ 0 h 731"/>
                <a:gd name="T8" fmla="*/ 0 w 561"/>
                <a:gd name="T9" fmla="*/ 167 h 731"/>
              </a:gdLst>
              <a:ahLst/>
              <a:cxnLst>
                <a:cxn ang="0">
                  <a:pos x="T0" y="T1"/>
                </a:cxn>
                <a:cxn ang="0">
                  <a:pos x="T2" y="T3"/>
                </a:cxn>
                <a:cxn ang="0">
                  <a:pos x="T4" y="T5"/>
                </a:cxn>
                <a:cxn ang="0">
                  <a:pos x="T6" y="T7"/>
                </a:cxn>
                <a:cxn ang="0">
                  <a:pos x="T8" y="T9"/>
                </a:cxn>
              </a:cxnLst>
              <a:rect l="0" t="0" r="r" b="b"/>
              <a:pathLst>
                <a:path w="561" h="731">
                  <a:moveTo>
                    <a:pt x="0" y="167"/>
                  </a:moveTo>
                  <a:lnTo>
                    <a:pt x="561" y="731"/>
                  </a:lnTo>
                  <a:lnTo>
                    <a:pt x="561" y="561"/>
                  </a:lnTo>
                  <a:lnTo>
                    <a:pt x="0" y="0"/>
                  </a:lnTo>
                  <a:lnTo>
                    <a:pt x="0" y="167"/>
                  </a:lnTo>
                  <a:close/>
                </a:path>
              </a:pathLst>
            </a:custGeom>
            <a:solidFill>
              <a:srgbClr val="D5D5D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173" name="Freeform 150"/>
            <p:cNvSpPr/>
            <p:nvPr/>
          </p:nvSpPr>
          <p:spPr bwMode="auto">
            <a:xfrm>
              <a:off x="8999538" y="2462213"/>
              <a:ext cx="890587" cy="1001712"/>
            </a:xfrm>
            <a:custGeom>
              <a:avLst/>
              <a:gdLst>
                <a:gd name="T0" fmla="*/ 0 w 561"/>
                <a:gd name="T1" fmla="*/ 0 h 631"/>
                <a:gd name="T2" fmla="*/ 0 w 561"/>
                <a:gd name="T3" fmla="*/ 70 h 631"/>
                <a:gd name="T4" fmla="*/ 561 w 561"/>
                <a:gd name="T5" fmla="*/ 631 h 631"/>
                <a:gd name="T6" fmla="*/ 561 w 561"/>
                <a:gd name="T7" fmla="*/ 465 h 631"/>
                <a:gd name="T8" fmla="*/ 99 w 561"/>
                <a:gd name="T9" fmla="*/ 0 h 631"/>
                <a:gd name="T10" fmla="*/ 0 w 561"/>
                <a:gd name="T11" fmla="*/ 0 h 631"/>
              </a:gdLst>
              <a:ahLst/>
              <a:cxnLst>
                <a:cxn ang="0">
                  <a:pos x="T0" y="T1"/>
                </a:cxn>
                <a:cxn ang="0">
                  <a:pos x="T2" y="T3"/>
                </a:cxn>
                <a:cxn ang="0">
                  <a:pos x="T4" y="T5"/>
                </a:cxn>
                <a:cxn ang="0">
                  <a:pos x="T6" y="T7"/>
                </a:cxn>
                <a:cxn ang="0">
                  <a:pos x="T8" y="T9"/>
                </a:cxn>
                <a:cxn ang="0">
                  <a:pos x="T10" y="T11"/>
                </a:cxn>
              </a:cxnLst>
              <a:rect l="0" t="0" r="r" b="b"/>
              <a:pathLst>
                <a:path w="561" h="631">
                  <a:moveTo>
                    <a:pt x="0" y="0"/>
                  </a:moveTo>
                  <a:lnTo>
                    <a:pt x="0" y="70"/>
                  </a:lnTo>
                  <a:lnTo>
                    <a:pt x="561" y="631"/>
                  </a:lnTo>
                  <a:lnTo>
                    <a:pt x="561" y="465"/>
                  </a:lnTo>
                  <a:lnTo>
                    <a:pt x="99" y="0"/>
                  </a:lnTo>
                  <a:lnTo>
                    <a:pt x="0" y="0"/>
                  </a:lnTo>
                  <a:close/>
                </a:path>
              </a:pathLst>
            </a:custGeom>
            <a:solidFill>
              <a:srgbClr val="A19F9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174" name="Freeform 151"/>
            <p:cNvSpPr/>
            <p:nvPr/>
          </p:nvSpPr>
          <p:spPr bwMode="auto">
            <a:xfrm>
              <a:off x="9156700" y="2462213"/>
              <a:ext cx="733425" cy="738187"/>
            </a:xfrm>
            <a:custGeom>
              <a:avLst/>
              <a:gdLst>
                <a:gd name="T0" fmla="*/ 0 w 462"/>
                <a:gd name="T1" fmla="*/ 0 h 465"/>
                <a:gd name="T2" fmla="*/ 462 w 462"/>
                <a:gd name="T3" fmla="*/ 465 h 465"/>
                <a:gd name="T4" fmla="*/ 462 w 462"/>
                <a:gd name="T5" fmla="*/ 295 h 465"/>
                <a:gd name="T6" fmla="*/ 167 w 462"/>
                <a:gd name="T7" fmla="*/ 0 h 465"/>
                <a:gd name="T8" fmla="*/ 0 w 462"/>
                <a:gd name="T9" fmla="*/ 0 h 465"/>
              </a:gdLst>
              <a:ahLst/>
              <a:cxnLst>
                <a:cxn ang="0">
                  <a:pos x="T0" y="T1"/>
                </a:cxn>
                <a:cxn ang="0">
                  <a:pos x="T2" y="T3"/>
                </a:cxn>
                <a:cxn ang="0">
                  <a:pos x="T4" y="T5"/>
                </a:cxn>
                <a:cxn ang="0">
                  <a:pos x="T6" y="T7"/>
                </a:cxn>
                <a:cxn ang="0">
                  <a:pos x="T8" y="T9"/>
                </a:cxn>
              </a:cxnLst>
              <a:rect l="0" t="0" r="r" b="b"/>
              <a:pathLst>
                <a:path w="462" h="465">
                  <a:moveTo>
                    <a:pt x="0" y="0"/>
                  </a:moveTo>
                  <a:lnTo>
                    <a:pt x="462" y="465"/>
                  </a:lnTo>
                  <a:lnTo>
                    <a:pt x="462" y="295"/>
                  </a:lnTo>
                  <a:lnTo>
                    <a:pt x="167" y="0"/>
                  </a:lnTo>
                  <a:lnTo>
                    <a:pt x="0" y="0"/>
                  </a:lnTo>
                  <a:close/>
                </a:path>
              </a:pathLst>
            </a:custGeom>
            <a:solidFill>
              <a:srgbClr val="D5D5D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175" name="Freeform 152"/>
            <p:cNvSpPr/>
            <p:nvPr/>
          </p:nvSpPr>
          <p:spPr bwMode="auto">
            <a:xfrm>
              <a:off x="9421813" y="2462213"/>
              <a:ext cx="468312" cy="468312"/>
            </a:xfrm>
            <a:custGeom>
              <a:avLst/>
              <a:gdLst>
                <a:gd name="T0" fmla="*/ 295 w 295"/>
                <a:gd name="T1" fmla="*/ 295 h 295"/>
                <a:gd name="T2" fmla="*/ 295 w 295"/>
                <a:gd name="T3" fmla="*/ 125 h 295"/>
                <a:gd name="T4" fmla="*/ 170 w 295"/>
                <a:gd name="T5" fmla="*/ 0 h 295"/>
                <a:gd name="T6" fmla="*/ 0 w 295"/>
                <a:gd name="T7" fmla="*/ 0 h 295"/>
                <a:gd name="T8" fmla="*/ 295 w 295"/>
                <a:gd name="T9" fmla="*/ 295 h 295"/>
              </a:gdLst>
              <a:ahLst/>
              <a:cxnLst>
                <a:cxn ang="0">
                  <a:pos x="T0" y="T1"/>
                </a:cxn>
                <a:cxn ang="0">
                  <a:pos x="T2" y="T3"/>
                </a:cxn>
                <a:cxn ang="0">
                  <a:pos x="T4" y="T5"/>
                </a:cxn>
                <a:cxn ang="0">
                  <a:pos x="T6" y="T7"/>
                </a:cxn>
                <a:cxn ang="0">
                  <a:pos x="T8" y="T9"/>
                </a:cxn>
              </a:cxnLst>
              <a:rect l="0" t="0" r="r" b="b"/>
              <a:pathLst>
                <a:path w="295" h="295">
                  <a:moveTo>
                    <a:pt x="295" y="295"/>
                  </a:moveTo>
                  <a:lnTo>
                    <a:pt x="295" y="125"/>
                  </a:lnTo>
                  <a:lnTo>
                    <a:pt x="170" y="0"/>
                  </a:lnTo>
                  <a:lnTo>
                    <a:pt x="0" y="0"/>
                  </a:lnTo>
                  <a:lnTo>
                    <a:pt x="295" y="295"/>
                  </a:lnTo>
                  <a:close/>
                </a:path>
              </a:pathLst>
            </a:custGeom>
            <a:solidFill>
              <a:srgbClr val="A19F9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176" name="Freeform 153"/>
            <p:cNvSpPr/>
            <p:nvPr/>
          </p:nvSpPr>
          <p:spPr bwMode="auto">
            <a:xfrm>
              <a:off x="9691688" y="2462213"/>
              <a:ext cx="198437" cy="198437"/>
            </a:xfrm>
            <a:custGeom>
              <a:avLst/>
              <a:gdLst>
                <a:gd name="T0" fmla="*/ 125 w 125"/>
                <a:gd name="T1" fmla="*/ 0 h 125"/>
                <a:gd name="T2" fmla="*/ 0 w 125"/>
                <a:gd name="T3" fmla="*/ 0 h 125"/>
                <a:gd name="T4" fmla="*/ 125 w 125"/>
                <a:gd name="T5" fmla="*/ 125 h 125"/>
                <a:gd name="T6" fmla="*/ 125 w 125"/>
                <a:gd name="T7" fmla="*/ 0 h 125"/>
              </a:gdLst>
              <a:ahLst/>
              <a:cxnLst>
                <a:cxn ang="0">
                  <a:pos x="T0" y="T1"/>
                </a:cxn>
                <a:cxn ang="0">
                  <a:pos x="T2" y="T3"/>
                </a:cxn>
                <a:cxn ang="0">
                  <a:pos x="T4" y="T5"/>
                </a:cxn>
                <a:cxn ang="0">
                  <a:pos x="T6" y="T7"/>
                </a:cxn>
              </a:cxnLst>
              <a:rect l="0" t="0" r="r" b="b"/>
              <a:pathLst>
                <a:path w="125" h="125">
                  <a:moveTo>
                    <a:pt x="125" y="0"/>
                  </a:moveTo>
                  <a:lnTo>
                    <a:pt x="0" y="0"/>
                  </a:lnTo>
                  <a:lnTo>
                    <a:pt x="125" y="125"/>
                  </a:lnTo>
                  <a:lnTo>
                    <a:pt x="125" y="0"/>
                  </a:lnTo>
                  <a:close/>
                </a:path>
              </a:pathLst>
            </a:custGeom>
            <a:solidFill>
              <a:srgbClr val="D5D5D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grpSp>
      <p:grpSp>
        <p:nvGrpSpPr>
          <p:cNvPr id="12" name="组合 11"/>
          <p:cNvGrpSpPr/>
          <p:nvPr/>
        </p:nvGrpSpPr>
        <p:grpSpPr>
          <a:xfrm>
            <a:off x="8107363" y="1893149"/>
            <a:ext cx="896400" cy="3009600"/>
            <a:chOff x="10504488" y="2462213"/>
            <a:chExt cx="890587" cy="2986088"/>
          </a:xfrm>
        </p:grpSpPr>
        <p:sp>
          <p:nvSpPr>
            <p:cNvPr id="2178" name="Freeform 155"/>
            <p:cNvSpPr/>
            <p:nvPr/>
          </p:nvSpPr>
          <p:spPr bwMode="auto">
            <a:xfrm>
              <a:off x="10504488" y="5245101"/>
              <a:ext cx="204787" cy="203200"/>
            </a:xfrm>
            <a:custGeom>
              <a:avLst/>
              <a:gdLst>
                <a:gd name="T0" fmla="*/ 0 w 129"/>
                <a:gd name="T1" fmla="*/ 128 h 128"/>
                <a:gd name="T2" fmla="*/ 129 w 129"/>
                <a:gd name="T3" fmla="*/ 128 h 128"/>
                <a:gd name="T4" fmla="*/ 0 w 129"/>
                <a:gd name="T5" fmla="*/ 0 h 128"/>
                <a:gd name="T6" fmla="*/ 0 w 129"/>
                <a:gd name="T7" fmla="*/ 128 h 128"/>
              </a:gdLst>
              <a:ahLst/>
              <a:cxnLst>
                <a:cxn ang="0">
                  <a:pos x="T0" y="T1"/>
                </a:cxn>
                <a:cxn ang="0">
                  <a:pos x="T2" y="T3"/>
                </a:cxn>
                <a:cxn ang="0">
                  <a:pos x="T4" y="T5"/>
                </a:cxn>
                <a:cxn ang="0">
                  <a:pos x="T6" y="T7"/>
                </a:cxn>
              </a:cxnLst>
              <a:rect l="0" t="0" r="r" b="b"/>
              <a:pathLst>
                <a:path w="129" h="128">
                  <a:moveTo>
                    <a:pt x="0" y="128"/>
                  </a:moveTo>
                  <a:lnTo>
                    <a:pt x="129" y="128"/>
                  </a:lnTo>
                  <a:lnTo>
                    <a:pt x="0" y="0"/>
                  </a:lnTo>
                  <a:lnTo>
                    <a:pt x="0" y="128"/>
                  </a:lnTo>
                  <a:close/>
                </a:path>
              </a:pathLst>
            </a:custGeom>
            <a:solidFill>
              <a:srgbClr val="D5D5D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179" name="Freeform 156"/>
            <p:cNvSpPr/>
            <p:nvPr/>
          </p:nvSpPr>
          <p:spPr bwMode="auto">
            <a:xfrm>
              <a:off x="10504488" y="4979988"/>
              <a:ext cx="468312" cy="468312"/>
            </a:xfrm>
            <a:custGeom>
              <a:avLst/>
              <a:gdLst>
                <a:gd name="T0" fmla="*/ 0 w 295"/>
                <a:gd name="T1" fmla="*/ 167 h 295"/>
                <a:gd name="T2" fmla="*/ 129 w 295"/>
                <a:gd name="T3" fmla="*/ 295 h 295"/>
                <a:gd name="T4" fmla="*/ 295 w 295"/>
                <a:gd name="T5" fmla="*/ 295 h 295"/>
                <a:gd name="T6" fmla="*/ 0 w 295"/>
                <a:gd name="T7" fmla="*/ 0 h 295"/>
                <a:gd name="T8" fmla="*/ 0 w 295"/>
                <a:gd name="T9" fmla="*/ 167 h 295"/>
              </a:gdLst>
              <a:ahLst/>
              <a:cxnLst>
                <a:cxn ang="0">
                  <a:pos x="T0" y="T1"/>
                </a:cxn>
                <a:cxn ang="0">
                  <a:pos x="T2" y="T3"/>
                </a:cxn>
                <a:cxn ang="0">
                  <a:pos x="T4" y="T5"/>
                </a:cxn>
                <a:cxn ang="0">
                  <a:pos x="T6" y="T7"/>
                </a:cxn>
                <a:cxn ang="0">
                  <a:pos x="T8" y="T9"/>
                </a:cxn>
              </a:cxnLst>
              <a:rect l="0" t="0" r="r" b="b"/>
              <a:pathLst>
                <a:path w="295" h="295">
                  <a:moveTo>
                    <a:pt x="0" y="167"/>
                  </a:moveTo>
                  <a:lnTo>
                    <a:pt x="129" y="295"/>
                  </a:lnTo>
                  <a:lnTo>
                    <a:pt x="295" y="295"/>
                  </a:lnTo>
                  <a:lnTo>
                    <a:pt x="0" y="0"/>
                  </a:lnTo>
                  <a:lnTo>
                    <a:pt x="0" y="167"/>
                  </a:lnTo>
                  <a:close/>
                </a:path>
              </a:pathLst>
            </a:custGeom>
            <a:solidFill>
              <a:srgbClr val="A19F9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180" name="Freeform 157"/>
            <p:cNvSpPr/>
            <p:nvPr/>
          </p:nvSpPr>
          <p:spPr bwMode="auto">
            <a:xfrm>
              <a:off x="10504488" y="4710113"/>
              <a:ext cx="738187" cy="738187"/>
            </a:xfrm>
            <a:custGeom>
              <a:avLst/>
              <a:gdLst>
                <a:gd name="T0" fmla="*/ 0 w 465"/>
                <a:gd name="T1" fmla="*/ 170 h 465"/>
                <a:gd name="T2" fmla="*/ 295 w 465"/>
                <a:gd name="T3" fmla="*/ 465 h 465"/>
                <a:gd name="T4" fmla="*/ 465 w 465"/>
                <a:gd name="T5" fmla="*/ 465 h 465"/>
                <a:gd name="T6" fmla="*/ 0 w 465"/>
                <a:gd name="T7" fmla="*/ 0 h 465"/>
                <a:gd name="T8" fmla="*/ 0 w 465"/>
                <a:gd name="T9" fmla="*/ 170 h 465"/>
              </a:gdLst>
              <a:ahLst/>
              <a:cxnLst>
                <a:cxn ang="0">
                  <a:pos x="T0" y="T1"/>
                </a:cxn>
                <a:cxn ang="0">
                  <a:pos x="T2" y="T3"/>
                </a:cxn>
                <a:cxn ang="0">
                  <a:pos x="T4" y="T5"/>
                </a:cxn>
                <a:cxn ang="0">
                  <a:pos x="T6" y="T7"/>
                </a:cxn>
                <a:cxn ang="0">
                  <a:pos x="T8" y="T9"/>
                </a:cxn>
              </a:cxnLst>
              <a:rect l="0" t="0" r="r" b="b"/>
              <a:pathLst>
                <a:path w="465" h="465">
                  <a:moveTo>
                    <a:pt x="0" y="170"/>
                  </a:moveTo>
                  <a:lnTo>
                    <a:pt x="295" y="465"/>
                  </a:lnTo>
                  <a:lnTo>
                    <a:pt x="465" y="465"/>
                  </a:lnTo>
                  <a:lnTo>
                    <a:pt x="0" y="0"/>
                  </a:lnTo>
                  <a:lnTo>
                    <a:pt x="0" y="170"/>
                  </a:lnTo>
                  <a:close/>
                </a:path>
              </a:pathLst>
            </a:custGeom>
            <a:solidFill>
              <a:srgbClr val="D5D5D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181" name="Freeform 158"/>
            <p:cNvSpPr/>
            <p:nvPr/>
          </p:nvSpPr>
          <p:spPr bwMode="auto">
            <a:xfrm>
              <a:off x="10504488" y="4446588"/>
              <a:ext cx="890587" cy="1001712"/>
            </a:xfrm>
            <a:custGeom>
              <a:avLst/>
              <a:gdLst>
                <a:gd name="T0" fmla="*/ 0 w 561"/>
                <a:gd name="T1" fmla="*/ 166 h 631"/>
                <a:gd name="T2" fmla="*/ 465 w 561"/>
                <a:gd name="T3" fmla="*/ 631 h 631"/>
                <a:gd name="T4" fmla="*/ 561 w 561"/>
                <a:gd name="T5" fmla="*/ 631 h 631"/>
                <a:gd name="T6" fmla="*/ 561 w 561"/>
                <a:gd name="T7" fmla="*/ 561 h 631"/>
                <a:gd name="T8" fmla="*/ 0 w 561"/>
                <a:gd name="T9" fmla="*/ 0 h 631"/>
                <a:gd name="T10" fmla="*/ 0 w 561"/>
                <a:gd name="T11" fmla="*/ 166 h 631"/>
              </a:gdLst>
              <a:ahLst/>
              <a:cxnLst>
                <a:cxn ang="0">
                  <a:pos x="T0" y="T1"/>
                </a:cxn>
                <a:cxn ang="0">
                  <a:pos x="T2" y="T3"/>
                </a:cxn>
                <a:cxn ang="0">
                  <a:pos x="T4" y="T5"/>
                </a:cxn>
                <a:cxn ang="0">
                  <a:pos x="T6" y="T7"/>
                </a:cxn>
                <a:cxn ang="0">
                  <a:pos x="T8" y="T9"/>
                </a:cxn>
                <a:cxn ang="0">
                  <a:pos x="T10" y="T11"/>
                </a:cxn>
              </a:cxnLst>
              <a:rect l="0" t="0" r="r" b="b"/>
              <a:pathLst>
                <a:path w="561" h="631">
                  <a:moveTo>
                    <a:pt x="0" y="166"/>
                  </a:moveTo>
                  <a:lnTo>
                    <a:pt x="465" y="631"/>
                  </a:lnTo>
                  <a:lnTo>
                    <a:pt x="561" y="631"/>
                  </a:lnTo>
                  <a:lnTo>
                    <a:pt x="561" y="561"/>
                  </a:lnTo>
                  <a:lnTo>
                    <a:pt x="0" y="0"/>
                  </a:lnTo>
                  <a:lnTo>
                    <a:pt x="0" y="166"/>
                  </a:lnTo>
                  <a:close/>
                </a:path>
              </a:pathLst>
            </a:custGeom>
            <a:solidFill>
              <a:srgbClr val="A19F9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182" name="Freeform 159"/>
            <p:cNvSpPr/>
            <p:nvPr/>
          </p:nvSpPr>
          <p:spPr bwMode="auto">
            <a:xfrm>
              <a:off x="10504488" y="4176713"/>
              <a:ext cx="890587" cy="1160462"/>
            </a:xfrm>
            <a:custGeom>
              <a:avLst/>
              <a:gdLst>
                <a:gd name="T0" fmla="*/ 0 w 561"/>
                <a:gd name="T1" fmla="*/ 170 h 731"/>
                <a:gd name="T2" fmla="*/ 561 w 561"/>
                <a:gd name="T3" fmla="*/ 731 h 731"/>
                <a:gd name="T4" fmla="*/ 561 w 561"/>
                <a:gd name="T5" fmla="*/ 561 h 731"/>
                <a:gd name="T6" fmla="*/ 0 w 561"/>
                <a:gd name="T7" fmla="*/ 0 h 731"/>
                <a:gd name="T8" fmla="*/ 0 w 561"/>
                <a:gd name="T9" fmla="*/ 170 h 731"/>
              </a:gdLst>
              <a:ahLst/>
              <a:cxnLst>
                <a:cxn ang="0">
                  <a:pos x="T0" y="T1"/>
                </a:cxn>
                <a:cxn ang="0">
                  <a:pos x="T2" y="T3"/>
                </a:cxn>
                <a:cxn ang="0">
                  <a:pos x="T4" y="T5"/>
                </a:cxn>
                <a:cxn ang="0">
                  <a:pos x="T6" y="T7"/>
                </a:cxn>
                <a:cxn ang="0">
                  <a:pos x="T8" y="T9"/>
                </a:cxn>
              </a:cxnLst>
              <a:rect l="0" t="0" r="r" b="b"/>
              <a:pathLst>
                <a:path w="561" h="731">
                  <a:moveTo>
                    <a:pt x="0" y="170"/>
                  </a:moveTo>
                  <a:lnTo>
                    <a:pt x="561" y="731"/>
                  </a:lnTo>
                  <a:lnTo>
                    <a:pt x="561" y="561"/>
                  </a:lnTo>
                  <a:lnTo>
                    <a:pt x="0" y="0"/>
                  </a:lnTo>
                  <a:lnTo>
                    <a:pt x="0" y="170"/>
                  </a:lnTo>
                  <a:close/>
                </a:path>
              </a:pathLst>
            </a:custGeom>
            <a:solidFill>
              <a:srgbClr val="D5D5D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183" name="Freeform 160"/>
            <p:cNvSpPr/>
            <p:nvPr/>
          </p:nvSpPr>
          <p:spPr bwMode="auto">
            <a:xfrm>
              <a:off x="10504488" y="3911601"/>
              <a:ext cx="890587" cy="1155700"/>
            </a:xfrm>
            <a:custGeom>
              <a:avLst/>
              <a:gdLst>
                <a:gd name="T0" fmla="*/ 0 w 561"/>
                <a:gd name="T1" fmla="*/ 167 h 728"/>
                <a:gd name="T2" fmla="*/ 561 w 561"/>
                <a:gd name="T3" fmla="*/ 728 h 728"/>
                <a:gd name="T4" fmla="*/ 561 w 561"/>
                <a:gd name="T5" fmla="*/ 561 h 728"/>
                <a:gd name="T6" fmla="*/ 0 w 561"/>
                <a:gd name="T7" fmla="*/ 0 h 728"/>
                <a:gd name="T8" fmla="*/ 0 w 561"/>
                <a:gd name="T9" fmla="*/ 167 h 728"/>
              </a:gdLst>
              <a:ahLst/>
              <a:cxnLst>
                <a:cxn ang="0">
                  <a:pos x="T0" y="T1"/>
                </a:cxn>
                <a:cxn ang="0">
                  <a:pos x="T2" y="T3"/>
                </a:cxn>
                <a:cxn ang="0">
                  <a:pos x="T4" y="T5"/>
                </a:cxn>
                <a:cxn ang="0">
                  <a:pos x="T6" y="T7"/>
                </a:cxn>
                <a:cxn ang="0">
                  <a:pos x="T8" y="T9"/>
                </a:cxn>
              </a:cxnLst>
              <a:rect l="0" t="0" r="r" b="b"/>
              <a:pathLst>
                <a:path w="561" h="728">
                  <a:moveTo>
                    <a:pt x="0" y="167"/>
                  </a:moveTo>
                  <a:lnTo>
                    <a:pt x="561" y="728"/>
                  </a:lnTo>
                  <a:lnTo>
                    <a:pt x="561" y="561"/>
                  </a:lnTo>
                  <a:lnTo>
                    <a:pt x="0" y="0"/>
                  </a:lnTo>
                  <a:lnTo>
                    <a:pt x="0" y="167"/>
                  </a:lnTo>
                  <a:close/>
                </a:path>
              </a:pathLst>
            </a:custGeom>
            <a:solidFill>
              <a:srgbClr val="A19F9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184" name="Freeform 161"/>
            <p:cNvSpPr/>
            <p:nvPr/>
          </p:nvSpPr>
          <p:spPr bwMode="auto">
            <a:xfrm>
              <a:off x="10504488" y="3641726"/>
              <a:ext cx="890587" cy="1160462"/>
            </a:xfrm>
            <a:custGeom>
              <a:avLst/>
              <a:gdLst>
                <a:gd name="T0" fmla="*/ 0 w 561"/>
                <a:gd name="T1" fmla="*/ 170 h 731"/>
                <a:gd name="T2" fmla="*/ 561 w 561"/>
                <a:gd name="T3" fmla="*/ 731 h 731"/>
                <a:gd name="T4" fmla="*/ 561 w 561"/>
                <a:gd name="T5" fmla="*/ 561 h 731"/>
                <a:gd name="T6" fmla="*/ 0 w 561"/>
                <a:gd name="T7" fmla="*/ 0 h 731"/>
                <a:gd name="T8" fmla="*/ 0 w 561"/>
                <a:gd name="T9" fmla="*/ 170 h 731"/>
              </a:gdLst>
              <a:ahLst/>
              <a:cxnLst>
                <a:cxn ang="0">
                  <a:pos x="T0" y="T1"/>
                </a:cxn>
                <a:cxn ang="0">
                  <a:pos x="T2" y="T3"/>
                </a:cxn>
                <a:cxn ang="0">
                  <a:pos x="T4" y="T5"/>
                </a:cxn>
                <a:cxn ang="0">
                  <a:pos x="T6" y="T7"/>
                </a:cxn>
                <a:cxn ang="0">
                  <a:pos x="T8" y="T9"/>
                </a:cxn>
              </a:cxnLst>
              <a:rect l="0" t="0" r="r" b="b"/>
              <a:pathLst>
                <a:path w="561" h="731">
                  <a:moveTo>
                    <a:pt x="0" y="170"/>
                  </a:moveTo>
                  <a:lnTo>
                    <a:pt x="561" y="731"/>
                  </a:lnTo>
                  <a:lnTo>
                    <a:pt x="561" y="561"/>
                  </a:lnTo>
                  <a:lnTo>
                    <a:pt x="0" y="0"/>
                  </a:lnTo>
                  <a:lnTo>
                    <a:pt x="0" y="170"/>
                  </a:lnTo>
                  <a:close/>
                </a:path>
              </a:pathLst>
            </a:custGeom>
            <a:solidFill>
              <a:srgbClr val="D5D5D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185" name="Freeform 162"/>
            <p:cNvSpPr/>
            <p:nvPr/>
          </p:nvSpPr>
          <p:spPr bwMode="auto">
            <a:xfrm>
              <a:off x="10504488" y="3378201"/>
              <a:ext cx="890587" cy="1154112"/>
            </a:xfrm>
            <a:custGeom>
              <a:avLst/>
              <a:gdLst>
                <a:gd name="T0" fmla="*/ 0 w 561"/>
                <a:gd name="T1" fmla="*/ 166 h 727"/>
                <a:gd name="T2" fmla="*/ 561 w 561"/>
                <a:gd name="T3" fmla="*/ 727 h 727"/>
                <a:gd name="T4" fmla="*/ 561 w 561"/>
                <a:gd name="T5" fmla="*/ 561 h 727"/>
                <a:gd name="T6" fmla="*/ 0 w 561"/>
                <a:gd name="T7" fmla="*/ 0 h 727"/>
                <a:gd name="T8" fmla="*/ 0 w 561"/>
                <a:gd name="T9" fmla="*/ 166 h 727"/>
              </a:gdLst>
              <a:ahLst/>
              <a:cxnLst>
                <a:cxn ang="0">
                  <a:pos x="T0" y="T1"/>
                </a:cxn>
                <a:cxn ang="0">
                  <a:pos x="T2" y="T3"/>
                </a:cxn>
                <a:cxn ang="0">
                  <a:pos x="T4" y="T5"/>
                </a:cxn>
                <a:cxn ang="0">
                  <a:pos x="T6" y="T7"/>
                </a:cxn>
                <a:cxn ang="0">
                  <a:pos x="T8" y="T9"/>
                </a:cxn>
              </a:cxnLst>
              <a:rect l="0" t="0" r="r" b="b"/>
              <a:pathLst>
                <a:path w="561" h="727">
                  <a:moveTo>
                    <a:pt x="0" y="166"/>
                  </a:moveTo>
                  <a:lnTo>
                    <a:pt x="561" y="727"/>
                  </a:lnTo>
                  <a:lnTo>
                    <a:pt x="561" y="561"/>
                  </a:lnTo>
                  <a:lnTo>
                    <a:pt x="0" y="0"/>
                  </a:lnTo>
                  <a:lnTo>
                    <a:pt x="0" y="166"/>
                  </a:lnTo>
                  <a:close/>
                </a:path>
              </a:pathLst>
            </a:custGeom>
            <a:solidFill>
              <a:srgbClr val="A19F9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186" name="Freeform 163"/>
            <p:cNvSpPr/>
            <p:nvPr/>
          </p:nvSpPr>
          <p:spPr bwMode="auto">
            <a:xfrm>
              <a:off x="10504488" y="3108326"/>
              <a:ext cx="890587" cy="1160462"/>
            </a:xfrm>
            <a:custGeom>
              <a:avLst/>
              <a:gdLst>
                <a:gd name="T0" fmla="*/ 0 w 561"/>
                <a:gd name="T1" fmla="*/ 170 h 731"/>
                <a:gd name="T2" fmla="*/ 561 w 561"/>
                <a:gd name="T3" fmla="*/ 731 h 731"/>
                <a:gd name="T4" fmla="*/ 561 w 561"/>
                <a:gd name="T5" fmla="*/ 561 h 731"/>
                <a:gd name="T6" fmla="*/ 0 w 561"/>
                <a:gd name="T7" fmla="*/ 0 h 731"/>
                <a:gd name="T8" fmla="*/ 0 w 561"/>
                <a:gd name="T9" fmla="*/ 170 h 731"/>
              </a:gdLst>
              <a:ahLst/>
              <a:cxnLst>
                <a:cxn ang="0">
                  <a:pos x="T0" y="T1"/>
                </a:cxn>
                <a:cxn ang="0">
                  <a:pos x="T2" y="T3"/>
                </a:cxn>
                <a:cxn ang="0">
                  <a:pos x="T4" y="T5"/>
                </a:cxn>
                <a:cxn ang="0">
                  <a:pos x="T6" y="T7"/>
                </a:cxn>
                <a:cxn ang="0">
                  <a:pos x="T8" y="T9"/>
                </a:cxn>
              </a:cxnLst>
              <a:rect l="0" t="0" r="r" b="b"/>
              <a:pathLst>
                <a:path w="561" h="731">
                  <a:moveTo>
                    <a:pt x="0" y="170"/>
                  </a:moveTo>
                  <a:lnTo>
                    <a:pt x="561" y="731"/>
                  </a:lnTo>
                  <a:lnTo>
                    <a:pt x="561" y="561"/>
                  </a:lnTo>
                  <a:lnTo>
                    <a:pt x="0" y="0"/>
                  </a:lnTo>
                  <a:lnTo>
                    <a:pt x="0" y="170"/>
                  </a:lnTo>
                  <a:close/>
                </a:path>
              </a:pathLst>
            </a:custGeom>
            <a:solidFill>
              <a:srgbClr val="D5D5D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187" name="Freeform 164"/>
            <p:cNvSpPr/>
            <p:nvPr/>
          </p:nvSpPr>
          <p:spPr bwMode="auto">
            <a:xfrm>
              <a:off x="10504488" y="2838451"/>
              <a:ext cx="890587" cy="1160462"/>
            </a:xfrm>
            <a:custGeom>
              <a:avLst/>
              <a:gdLst>
                <a:gd name="T0" fmla="*/ 0 w 561"/>
                <a:gd name="T1" fmla="*/ 170 h 731"/>
                <a:gd name="T2" fmla="*/ 561 w 561"/>
                <a:gd name="T3" fmla="*/ 731 h 731"/>
                <a:gd name="T4" fmla="*/ 561 w 561"/>
                <a:gd name="T5" fmla="*/ 564 h 731"/>
                <a:gd name="T6" fmla="*/ 0 w 561"/>
                <a:gd name="T7" fmla="*/ 0 h 731"/>
                <a:gd name="T8" fmla="*/ 0 w 561"/>
                <a:gd name="T9" fmla="*/ 170 h 731"/>
              </a:gdLst>
              <a:ahLst/>
              <a:cxnLst>
                <a:cxn ang="0">
                  <a:pos x="T0" y="T1"/>
                </a:cxn>
                <a:cxn ang="0">
                  <a:pos x="T2" y="T3"/>
                </a:cxn>
                <a:cxn ang="0">
                  <a:pos x="T4" y="T5"/>
                </a:cxn>
                <a:cxn ang="0">
                  <a:pos x="T6" y="T7"/>
                </a:cxn>
                <a:cxn ang="0">
                  <a:pos x="T8" y="T9"/>
                </a:cxn>
              </a:cxnLst>
              <a:rect l="0" t="0" r="r" b="b"/>
              <a:pathLst>
                <a:path w="561" h="731">
                  <a:moveTo>
                    <a:pt x="0" y="170"/>
                  </a:moveTo>
                  <a:lnTo>
                    <a:pt x="561" y="731"/>
                  </a:lnTo>
                  <a:lnTo>
                    <a:pt x="561" y="564"/>
                  </a:lnTo>
                  <a:lnTo>
                    <a:pt x="0" y="0"/>
                  </a:lnTo>
                  <a:lnTo>
                    <a:pt x="0" y="170"/>
                  </a:lnTo>
                  <a:close/>
                </a:path>
              </a:pathLst>
            </a:custGeom>
            <a:solidFill>
              <a:srgbClr val="A19F9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188" name="Freeform 165"/>
            <p:cNvSpPr/>
            <p:nvPr/>
          </p:nvSpPr>
          <p:spPr bwMode="auto">
            <a:xfrm>
              <a:off x="10504488" y="2573338"/>
              <a:ext cx="890587" cy="1160462"/>
            </a:xfrm>
            <a:custGeom>
              <a:avLst/>
              <a:gdLst>
                <a:gd name="T0" fmla="*/ 0 w 561"/>
                <a:gd name="T1" fmla="*/ 167 h 731"/>
                <a:gd name="T2" fmla="*/ 561 w 561"/>
                <a:gd name="T3" fmla="*/ 731 h 731"/>
                <a:gd name="T4" fmla="*/ 561 w 561"/>
                <a:gd name="T5" fmla="*/ 561 h 731"/>
                <a:gd name="T6" fmla="*/ 0 w 561"/>
                <a:gd name="T7" fmla="*/ 0 h 731"/>
                <a:gd name="T8" fmla="*/ 0 w 561"/>
                <a:gd name="T9" fmla="*/ 167 h 731"/>
              </a:gdLst>
              <a:ahLst/>
              <a:cxnLst>
                <a:cxn ang="0">
                  <a:pos x="T0" y="T1"/>
                </a:cxn>
                <a:cxn ang="0">
                  <a:pos x="T2" y="T3"/>
                </a:cxn>
                <a:cxn ang="0">
                  <a:pos x="T4" y="T5"/>
                </a:cxn>
                <a:cxn ang="0">
                  <a:pos x="T6" y="T7"/>
                </a:cxn>
                <a:cxn ang="0">
                  <a:pos x="T8" y="T9"/>
                </a:cxn>
              </a:cxnLst>
              <a:rect l="0" t="0" r="r" b="b"/>
              <a:pathLst>
                <a:path w="561" h="731">
                  <a:moveTo>
                    <a:pt x="0" y="167"/>
                  </a:moveTo>
                  <a:lnTo>
                    <a:pt x="561" y="731"/>
                  </a:lnTo>
                  <a:lnTo>
                    <a:pt x="561" y="561"/>
                  </a:lnTo>
                  <a:lnTo>
                    <a:pt x="0" y="0"/>
                  </a:lnTo>
                  <a:lnTo>
                    <a:pt x="0" y="167"/>
                  </a:lnTo>
                  <a:close/>
                </a:path>
              </a:pathLst>
            </a:custGeom>
            <a:solidFill>
              <a:srgbClr val="D5D5D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189" name="Freeform 166"/>
            <p:cNvSpPr/>
            <p:nvPr/>
          </p:nvSpPr>
          <p:spPr bwMode="auto">
            <a:xfrm>
              <a:off x="10504488" y="2462213"/>
              <a:ext cx="890587" cy="1001712"/>
            </a:xfrm>
            <a:custGeom>
              <a:avLst/>
              <a:gdLst>
                <a:gd name="T0" fmla="*/ 0 w 561"/>
                <a:gd name="T1" fmla="*/ 0 h 631"/>
                <a:gd name="T2" fmla="*/ 0 w 561"/>
                <a:gd name="T3" fmla="*/ 70 h 631"/>
                <a:gd name="T4" fmla="*/ 561 w 561"/>
                <a:gd name="T5" fmla="*/ 631 h 631"/>
                <a:gd name="T6" fmla="*/ 561 w 561"/>
                <a:gd name="T7" fmla="*/ 465 h 631"/>
                <a:gd name="T8" fmla="*/ 97 w 561"/>
                <a:gd name="T9" fmla="*/ 0 h 631"/>
                <a:gd name="T10" fmla="*/ 0 w 561"/>
                <a:gd name="T11" fmla="*/ 0 h 631"/>
              </a:gdLst>
              <a:ahLst/>
              <a:cxnLst>
                <a:cxn ang="0">
                  <a:pos x="T0" y="T1"/>
                </a:cxn>
                <a:cxn ang="0">
                  <a:pos x="T2" y="T3"/>
                </a:cxn>
                <a:cxn ang="0">
                  <a:pos x="T4" y="T5"/>
                </a:cxn>
                <a:cxn ang="0">
                  <a:pos x="T6" y="T7"/>
                </a:cxn>
                <a:cxn ang="0">
                  <a:pos x="T8" y="T9"/>
                </a:cxn>
                <a:cxn ang="0">
                  <a:pos x="T10" y="T11"/>
                </a:cxn>
              </a:cxnLst>
              <a:rect l="0" t="0" r="r" b="b"/>
              <a:pathLst>
                <a:path w="561" h="631">
                  <a:moveTo>
                    <a:pt x="0" y="0"/>
                  </a:moveTo>
                  <a:lnTo>
                    <a:pt x="0" y="70"/>
                  </a:lnTo>
                  <a:lnTo>
                    <a:pt x="561" y="631"/>
                  </a:lnTo>
                  <a:lnTo>
                    <a:pt x="561" y="465"/>
                  </a:lnTo>
                  <a:lnTo>
                    <a:pt x="97" y="0"/>
                  </a:lnTo>
                  <a:lnTo>
                    <a:pt x="0" y="0"/>
                  </a:lnTo>
                  <a:close/>
                </a:path>
              </a:pathLst>
            </a:custGeom>
            <a:solidFill>
              <a:srgbClr val="A19F9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190" name="Freeform 167"/>
            <p:cNvSpPr/>
            <p:nvPr/>
          </p:nvSpPr>
          <p:spPr bwMode="auto">
            <a:xfrm>
              <a:off x="10658475" y="2462213"/>
              <a:ext cx="736600" cy="738187"/>
            </a:xfrm>
            <a:custGeom>
              <a:avLst/>
              <a:gdLst>
                <a:gd name="T0" fmla="*/ 0 w 464"/>
                <a:gd name="T1" fmla="*/ 0 h 465"/>
                <a:gd name="T2" fmla="*/ 464 w 464"/>
                <a:gd name="T3" fmla="*/ 465 h 465"/>
                <a:gd name="T4" fmla="*/ 464 w 464"/>
                <a:gd name="T5" fmla="*/ 295 h 465"/>
                <a:gd name="T6" fmla="*/ 169 w 464"/>
                <a:gd name="T7" fmla="*/ 0 h 465"/>
                <a:gd name="T8" fmla="*/ 0 w 464"/>
                <a:gd name="T9" fmla="*/ 0 h 465"/>
              </a:gdLst>
              <a:ahLst/>
              <a:cxnLst>
                <a:cxn ang="0">
                  <a:pos x="T0" y="T1"/>
                </a:cxn>
                <a:cxn ang="0">
                  <a:pos x="T2" y="T3"/>
                </a:cxn>
                <a:cxn ang="0">
                  <a:pos x="T4" y="T5"/>
                </a:cxn>
                <a:cxn ang="0">
                  <a:pos x="T6" y="T7"/>
                </a:cxn>
                <a:cxn ang="0">
                  <a:pos x="T8" y="T9"/>
                </a:cxn>
              </a:cxnLst>
              <a:rect l="0" t="0" r="r" b="b"/>
              <a:pathLst>
                <a:path w="464" h="465">
                  <a:moveTo>
                    <a:pt x="0" y="0"/>
                  </a:moveTo>
                  <a:lnTo>
                    <a:pt x="464" y="465"/>
                  </a:lnTo>
                  <a:lnTo>
                    <a:pt x="464" y="295"/>
                  </a:lnTo>
                  <a:lnTo>
                    <a:pt x="169" y="0"/>
                  </a:lnTo>
                  <a:lnTo>
                    <a:pt x="0" y="0"/>
                  </a:lnTo>
                  <a:close/>
                </a:path>
              </a:pathLst>
            </a:custGeom>
            <a:solidFill>
              <a:srgbClr val="D5D5D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191" name="Freeform 168"/>
            <p:cNvSpPr/>
            <p:nvPr/>
          </p:nvSpPr>
          <p:spPr bwMode="auto">
            <a:xfrm>
              <a:off x="10926763" y="2462213"/>
              <a:ext cx="468312" cy="468312"/>
            </a:xfrm>
            <a:custGeom>
              <a:avLst/>
              <a:gdLst>
                <a:gd name="T0" fmla="*/ 295 w 295"/>
                <a:gd name="T1" fmla="*/ 295 h 295"/>
                <a:gd name="T2" fmla="*/ 295 w 295"/>
                <a:gd name="T3" fmla="*/ 125 h 295"/>
                <a:gd name="T4" fmla="*/ 170 w 295"/>
                <a:gd name="T5" fmla="*/ 0 h 295"/>
                <a:gd name="T6" fmla="*/ 0 w 295"/>
                <a:gd name="T7" fmla="*/ 0 h 295"/>
                <a:gd name="T8" fmla="*/ 295 w 295"/>
                <a:gd name="T9" fmla="*/ 295 h 295"/>
              </a:gdLst>
              <a:ahLst/>
              <a:cxnLst>
                <a:cxn ang="0">
                  <a:pos x="T0" y="T1"/>
                </a:cxn>
                <a:cxn ang="0">
                  <a:pos x="T2" y="T3"/>
                </a:cxn>
                <a:cxn ang="0">
                  <a:pos x="T4" y="T5"/>
                </a:cxn>
                <a:cxn ang="0">
                  <a:pos x="T6" y="T7"/>
                </a:cxn>
                <a:cxn ang="0">
                  <a:pos x="T8" y="T9"/>
                </a:cxn>
              </a:cxnLst>
              <a:rect l="0" t="0" r="r" b="b"/>
              <a:pathLst>
                <a:path w="295" h="295">
                  <a:moveTo>
                    <a:pt x="295" y="295"/>
                  </a:moveTo>
                  <a:lnTo>
                    <a:pt x="295" y="125"/>
                  </a:lnTo>
                  <a:lnTo>
                    <a:pt x="170" y="0"/>
                  </a:lnTo>
                  <a:lnTo>
                    <a:pt x="0" y="0"/>
                  </a:lnTo>
                  <a:lnTo>
                    <a:pt x="295" y="295"/>
                  </a:lnTo>
                  <a:close/>
                </a:path>
              </a:pathLst>
            </a:custGeom>
            <a:solidFill>
              <a:srgbClr val="A19F9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192" name="Freeform 169"/>
            <p:cNvSpPr/>
            <p:nvPr/>
          </p:nvSpPr>
          <p:spPr bwMode="auto">
            <a:xfrm>
              <a:off x="11196638" y="2462213"/>
              <a:ext cx="198437" cy="198437"/>
            </a:xfrm>
            <a:custGeom>
              <a:avLst/>
              <a:gdLst>
                <a:gd name="T0" fmla="*/ 125 w 125"/>
                <a:gd name="T1" fmla="*/ 0 h 125"/>
                <a:gd name="T2" fmla="*/ 0 w 125"/>
                <a:gd name="T3" fmla="*/ 0 h 125"/>
                <a:gd name="T4" fmla="*/ 125 w 125"/>
                <a:gd name="T5" fmla="*/ 125 h 125"/>
                <a:gd name="T6" fmla="*/ 125 w 125"/>
                <a:gd name="T7" fmla="*/ 0 h 125"/>
              </a:gdLst>
              <a:ahLst/>
              <a:cxnLst>
                <a:cxn ang="0">
                  <a:pos x="T0" y="T1"/>
                </a:cxn>
                <a:cxn ang="0">
                  <a:pos x="T2" y="T3"/>
                </a:cxn>
                <a:cxn ang="0">
                  <a:pos x="T4" y="T5"/>
                </a:cxn>
                <a:cxn ang="0">
                  <a:pos x="T6" y="T7"/>
                </a:cxn>
              </a:cxnLst>
              <a:rect l="0" t="0" r="r" b="b"/>
              <a:pathLst>
                <a:path w="125" h="125">
                  <a:moveTo>
                    <a:pt x="125" y="0"/>
                  </a:moveTo>
                  <a:lnTo>
                    <a:pt x="0" y="0"/>
                  </a:lnTo>
                  <a:lnTo>
                    <a:pt x="125" y="125"/>
                  </a:lnTo>
                  <a:lnTo>
                    <a:pt x="125" y="0"/>
                  </a:lnTo>
                  <a:close/>
                </a:path>
              </a:pathLst>
            </a:custGeom>
            <a:solidFill>
              <a:srgbClr val="D5D5D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grpSp>
      <p:graphicFrame>
        <p:nvGraphicFramePr>
          <p:cNvPr id="93" name="图表 92"/>
          <p:cNvGraphicFramePr/>
          <p:nvPr>
            <p:extLst>
              <p:ext uri="{D42A27DB-BD31-4B8C-83A1-F6EECF244321}">
                <p14:modId xmlns:p14="http://schemas.microsoft.com/office/powerpoint/2010/main" val="3115485256"/>
              </p:ext>
            </p:extLst>
          </p:nvPr>
        </p:nvGraphicFramePr>
        <p:xfrm>
          <a:off x="3186163" y="1150206"/>
          <a:ext cx="6256800" cy="3887737"/>
        </p:xfrm>
        <a:graphic>
          <a:graphicData uri="http://schemas.openxmlformats.org/drawingml/2006/chart">
            <c:chart xmlns:c="http://schemas.openxmlformats.org/drawingml/2006/chart" xmlns:r="http://schemas.openxmlformats.org/officeDocument/2006/relationships" r:id="rId3"/>
          </a:graphicData>
        </a:graphic>
      </p:graphicFrame>
      <p:sp>
        <p:nvSpPr>
          <p:cNvPr id="2195" name="Freeform 173"/>
          <p:cNvSpPr/>
          <p:nvPr/>
        </p:nvSpPr>
        <p:spPr bwMode="auto">
          <a:xfrm>
            <a:off x="3216814" y="4554575"/>
            <a:ext cx="6184899" cy="717550"/>
          </a:xfrm>
          <a:custGeom>
            <a:avLst/>
            <a:gdLst>
              <a:gd name="T0" fmla="*/ 1195 w 1216"/>
              <a:gd name="T1" fmla="*/ 0 h 141"/>
              <a:gd name="T2" fmla="*/ 1195 w 1216"/>
              <a:gd name="T3" fmla="*/ 68 h 141"/>
              <a:gd name="T4" fmla="*/ 472 w 1216"/>
              <a:gd name="T5" fmla="*/ 68 h 141"/>
              <a:gd name="T6" fmla="*/ 452 w 1216"/>
              <a:gd name="T7" fmla="*/ 68 h 141"/>
              <a:gd name="T8" fmla="*/ 177 w 1216"/>
              <a:gd name="T9" fmla="*/ 68 h 141"/>
              <a:gd name="T10" fmla="*/ 157 w 1216"/>
              <a:gd name="T11" fmla="*/ 68 h 141"/>
              <a:gd name="T12" fmla="*/ 21 w 1216"/>
              <a:gd name="T13" fmla="*/ 68 h 141"/>
              <a:gd name="T14" fmla="*/ 21 w 1216"/>
              <a:gd name="T15" fmla="*/ 2 h 141"/>
              <a:gd name="T16" fmla="*/ 0 w 1216"/>
              <a:gd name="T17" fmla="*/ 2 h 141"/>
              <a:gd name="T18" fmla="*/ 0 w 1216"/>
              <a:gd name="T19" fmla="*/ 68 h 141"/>
              <a:gd name="T20" fmla="*/ 0 w 1216"/>
              <a:gd name="T21" fmla="*/ 86 h 141"/>
              <a:gd name="T22" fmla="*/ 21 w 1216"/>
              <a:gd name="T23" fmla="*/ 86 h 141"/>
              <a:gd name="T24" fmla="*/ 157 w 1216"/>
              <a:gd name="T25" fmla="*/ 86 h 141"/>
              <a:gd name="T26" fmla="*/ 157 w 1216"/>
              <a:gd name="T27" fmla="*/ 139 h 141"/>
              <a:gd name="T28" fmla="*/ 177 w 1216"/>
              <a:gd name="T29" fmla="*/ 139 h 141"/>
              <a:gd name="T30" fmla="*/ 177 w 1216"/>
              <a:gd name="T31" fmla="*/ 86 h 141"/>
              <a:gd name="T32" fmla="*/ 452 w 1216"/>
              <a:gd name="T33" fmla="*/ 86 h 141"/>
              <a:gd name="T34" fmla="*/ 452 w 1216"/>
              <a:gd name="T35" fmla="*/ 139 h 141"/>
              <a:gd name="T36" fmla="*/ 472 w 1216"/>
              <a:gd name="T37" fmla="*/ 139 h 141"/>
              <a:gd name="T38" fmla="*/ 472 w 1216"/>
              <a:gd name="T39" fmla="*/ 86 h 141"/>
              <a:gd name="T40" fmla="*/ 744 w 1216"/>
              <a:gd name="T41" fmla="*/ 86 h 141"/>
              <a:gd name="T42" fmla="*/ 744 w 1216"/>
              <a:gd name="T43" fmla="*/ 141 h 141"/>
              <a:gd name="T44" fmla="*/ 765 w 1216"/>
              <a:gd name="T45" fmla="*/ 141 h 141"/>
              <a:gd name="T46" fmla="*/ 765 w 1216"/>
              <a:gd name="T47" fmla="*/ 86 h 141"/>
              <a:gd name="T48" fmla="*/ 1040 w 1216"/>
              <a:gd name="T49" fmla="*/ 86 h 141"/>
              <a:gd name="T50" fmla="*/ 1040 w 1216"/>
              <a:gd name="T51" fmla="*/ 129 h 141"/>
              <a:gd name="T52" fmla="*/ 1040 w 1216"/>
              <a:gd name="T53" fmla="*/ 134 h 141"/>
              <a:gd name="T54" fmla="*/ 1040 w 1216"/>
              <a:gd name="T55" fmla="*/ 140 h 141"/>
              <a:gd name="T56" fmla="*/ 1061 w 1216"/>
              <a:gd name="T57" fmla="*/ 140 h 141"/>
              <a:gd name="T58" fmla="*/ 1061 w 1216"/>
              <a:gd name="T59" fmla="*/ 86 h 141"/>
              <a:gd name="T60" fmla="*/ 1216 w 1216"/>
              <a:gd name="T61" fmla="*/ 86 h 141"/>
              <a:gd name="T62" fmla="*/ 1216 w 1216"/>
              <a:gd name="T63" fmla="*/ 84 h 141"/>
              <a:gd name="T64" fmla="*/ 1216 w 1216"/>
              <a:gd name="T65" fmla="*/ 68 h 141"/>
              <a:gd name="T66" fmla="*/ 1216 w 1216"/>
              <a:gd name="T67" fmla="*/ 0 h 141"/>
              <a:gd name="T68" fmla="*/ 1195 w 1216"/>
              <a:gd name="T69" fmla="*/ 0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16" h="141">
                <a:moveTo>
                  <a:pt x="1195" y="0"/>
                </a:moveTo>
                <a:cubicBezTo>
                  <a:pt x="1195" y="68"/>
                  <a:pt x="1195" y="68"/>
                  <a:pt x="1195" y="68"/>
                </a:cubicBezTo>
                <a:cubicBezTo>
                  <a:pt x="472" y="68"/>
                  <a:pt x="472" y="68"/>
                  <a:pt x="472" y="68"/>
                </a:cubicBezTo>
                <a:cubicBezTo>
                  <a:pt x="452" y="68"/>
                  <a:pt x="452" y="68"/>
                  <a:pt x="452" y="68"/>
                </a:cubicBezTo>
                <a:cubicBezTo>
                  <a:pt x="177" y="68"/>
                  <a:pt x="177" y="68"/>
                  <a:pt x="177" y="68"/>
                </a:cubicBezTo>
                <a:cubicBezTo>
                  <a:pt x="157" y="68"/>
                  <a:pt x="157" y="68"/>
                  <a:pt x="157" y="68"/>
                </a:cubicBezTo>
                <a:cubicBezTo>
                  <a:pt x="21" y="68"/>
                  <a:pt x="21" y="68"/>
                  <a:pt x="21" y="68"/>
                </a:cubicBezTo>
                <a:cubicBezTo>
                  <a:pt x="21" y="2"/>
                  <a:pt x="21" y="2"/>
                  <a:pt x="21" y="2"/>
                </a:cubicBezTo>
                <a:cubicBezTo>
                  <a:pt x="0" y="2"/>
                  <a:pt x="0" y="2"/>
                  <a:pt x="0" y="2"/>
                </a:cubicBezTo>
                <a:cubicBezTo>
                  <a:pt x="0" y="68"/>
                  <a:pt x="0" y="68"/>
                  <a:pt x="0" y="68"/>
                </a:cubicBezTo>
                <a:cubicBezTo>
                  <a:pt x="0" y="86"/>
                  <a:pt x="0" y="86"/>
                  <a:pt x="0" y="86"/>
                </a:cubicBezTo>
                <a:cubicBezTo>
                  <a:pt x="21" y="86"/>
                  <a:pt x="21" y="86"/>
                  <a:pt x="21" y="86"/>
                </a:cubicBezTo>
                <a:cubicBezTo>
                  <a:pt x="157" y="86"/>
                  <a:pt x="157" y="86"/>
                  <a:pt x="157" y="86"/>
                </a:cubicBezTo>
                <a:cubicBezTo>
                  <a:pt x="157" y="139"/>
                  <a:pt x="157" y="139"/>
                  <a:pt x="157" y="139"/>
                </a:cubicBezTo>
                <a:cubicBezTo>
                  <a:pt x="177" y="139"/>
                  <a:pt x="177" y="139"/>
                  <a:pt x="177" y="139"/>
                </a:cubicBezTo>
                <a:cubicBezTo>
                  <a:pt x="177" y="86"/>
                  <a:pt x="177" y="86"/>
                  <a:pt x="177" y="86"/>
                </a:cubicBezTo>
                <a:cubicBezTo>
                  <a:pt x="452" y="86"/>
                  <a:pt x="452" y="86"/>
                  <a:pt x="452" y="86"/>
                </a:cubicBezTo>
                <a:cubicBezTo>
                  <a:pt x="452" y="139"/>
                  <a:pt x="452" y="139"/>
                  <a:pt x="452" y="139"/>
                </a:cubicBezTo>
                <a:cubicBezTo>
                  <a:pt x="472" y="139"/>
                  <a:pt x="472" y="139"/>
                  <a:pt x="472" y="139"/>
                </a:cubicBezTo>
                <a:cubicBezTo>
                  <a:pt x="472" y="86"/>
                  <a:pt x="472" y="86"/>
                  <a:pt x="472" y="86"/>
                </a:cubicBezTo>
                <a:cubicBezTo>
                  <a:pt x="744" y="86"/>
                  <a:pt x="744" y="86"/>
                  <a:pt x="744" y="86"/>
                </a:cubicBezTo>
                <a:cubicBezTo>
                  <a:pt x="744" y="141"/>
                  <a:pt x="744" y="141"/>
                  <a:pt x="744" y="141"/>
                </a:cubicBezTo>
                <a:cubicBezTo>
                  <a:pt x="765" y="141"/>
                  <a:pt x="765" y="141"/>
                  <a:pt x="765" y="141"/>
                </a:cubicBezTo>
                <a:cubicBezTo>
                  <a:pt x="765" y="86"/>
                  <a:pt x="765" y="86"/>
                  <a:pt x="765" y="86"/>
                </a:cubicBezTo>
                <a:cubicBezTo>
                  <a:pt x="1040" y="86"/>
                  <a:pt x="1040" y="86"/>
                  <a:pt x="1040" y="86"/>
                </a:cubicBezTo>
                <a:cubicBezTo>
                  <a:pt x="1040" y="129"/>
                  <a:pt x="1040" y="129"/>
                  <a:pt x="1040" y="129"/>
                </a:cubicBezTo>
                <a:cubicBezTo>
                  <a:pt x="1040" y="131"/>
                  <a:pt x="1040" y="132"/>
                  <a:pt x="1040" y="134"/>
                </a:cubicBezTo>
                <a:cubicBezTo>
                  <a:pt x="1040" y="140"/>
                  <a:pt x="1040" y="140"/>
                  <a:pt x="1040" y="140"/>
                </a:cubicBezTo>
                <a:cubicBezTo>
                  <a:pt x="1061" y="140"/>
                  <a:pt x="1061" y="140"/>
                  <a:pt x="1061" y="140"/>
                </a:cubicBezTo>
                <a:cubicBezTo>
                  <a:pt x="1061" y="86"/>
                  <a:pt x="1061" y="86"/>
                  <a:pt x="1061" y="86"/>
                </a:cubicBezTo>
                <a:cubicBezTo>
                  <a:pt x="1216" y="86"/>
                  <a:pt x="1216" y="86"/>
                  <a:pt x="1216" y="86"/>
                </a:cubicBezTo>
                <a:cubicBezTo>
                  <a:pt x="1216" y="84"/>
                  <a:pt x="1216" y="84"/>
                  <a:pt x="1216" y="84"/>
                </a:cubicBezTo>
                <a:cubicBezTo>
                  <a:pt x="1216" y="68"/>
                  <a:pt x="1216" y="68"/>
                  <a:pt x="1216" y="68"/>
                </a:cubicBezTo>
                <a:cubicBezTo>
                  <a:pt x="1216" y="0"/>
                  <a:pt x="1216" y="0"/>
                  <a:pt x="1216" y="0"/>
                </a:cubicBezTo>
                <a:lnTo>
                  <a:pt x="1195" y="0"/>
                </a:lnTo>
                <a:close/>
              </a:path>
            </a:pathLst>
          </a:custGeom>
          <a:solidFill>
            <a:srgbClr val="A19F9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72" name="Freeform 174"/>
          <p:cNvSpPr/>
          <p:nvPr/>
        </p:nvSpPr>
        <p:spPr bwMode="auto">
          <a:xfrm>
            <a:off x="5093239" y="5394362"/>
            <a:ext cx="950912" cy="514350"/>
          </a:xfrm>
          <a:custGeom>
            <a:avLst/>
            <a:gdLst>
              <a:gd name="T0" fmla="*/ 187 w 187"/>
              <a:gd name="T1" fmla="*/ 84 h 101"/>
              <a:gd name="T2" fmla="*/ 170 w 187"/>
              <a:gd name="T3" fmla="*/ 101 h 101"/>
              <a:gd name="T4" fmla="*/ 16 w 187"/>
              <a:gd name="T5" fmla="*/ 101 h 101"/>
              <a:gd name="T6" fmla="*/ 0 w 187"/>
              <a:gd name="T7" fmla="*/ 84 h 101"/>
              <a:gd name="T8" fmla="*/ 0 w 187"/>
              <a:gd name="T9" fmla="*/ 17 h 101"/>
              <a:gd name="T10" fmla="*/ 16 w 187"/>
              <a:gd name="T11" fmla="*/ 0 h 101"/>
              <a:gd name="T12" fmla="*/ 170 w 187"/>
              <a:gd name="T13" fmla="*/ 0 h 101"/>
              <a:gd name="T14" fmla="*/ 187 w 187"/>
              <a:gd name="T15" fmla="*/ 17 h 101"/>
              <a:gd name="T16" fmla="*/ 187 w 187"/>
              <a:gd name="T17" fmla="*/ 84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7" h="101">
                <a:moveTo>
                  <a:pt x="187" y="84"/>
                </a:moveTo>
                <a:cubicBezTo>
                  <a:pt x="187" y="94"/>
                  <a:pt x="179" y="101"/>
                  <a:pt x="170" y="101"/>
                </a:cubicBezTo>
                <a:cubicBezTo>
                  <a:pt x="16" y="101"/>
                  <a:pt x="16" y="101"/>
                  <a:pt x="16" y="101"/>
                </a:cubicBezTo>
                <a:cubicBezTo>
                  <a:pt x="7" y="101"/>
                  <a:pt x="0" y="94"/>
                  <a:pt x="0" y="84"/>
                </a:cubicBezTo>
                <a:cubicBezTo>
                  <a:pt x="0" y="17"/>
                  <a:pt x="0" y="17"/>
                  <a:pt x="0" y="17"/>
                </a:cubicBezTo>
                <a:cubicBezTo>
                  <a:pt x="0" y="8"/>
                  <a:pt x="7" y="0"/>
                  <a:pt x="16" y="0"/>
                </a:cubicBezTo>
                <a:cubicBezTo>
                  <a:pt x="170" y="0"/>
                  <a:pt x="170" y="0"/>
                  <a:pt x="170" y="0"/>
                </a:cubicBezTo>
                <a:cubicBezTo>
                  <a:pt x="179" y="0"/>
                  <a:pt x="187" y="8"/>
                  <a:pt x="187" y="17"/>
                </a:cubicBezTo>
                <a:lnTo>
                  <a:pt x="187" y="84"/>
                </a:lnTo>
                <a:close/>
              </a:path>
            </a:pathLst>
          </a:custGeom>
          <a:solidFill>
            <a:schemeClr val="accent2"/>
          </a:solidFill>
          <a:ln>
            <a:noFill/>
          </a:ln>
          <a:extLst/>
        </p:spPr>
        <p:txBody>
          <a:bodyPr vert="horz" wrap="square" lIns="91440" tIns="45720" rIns="91440" bIns="45720" numCol="1" anchor="t" anchorCtr="0" compatLnSpc="1"/>
          <a:lstStyle/>
          <a:p>
            <a:endParaRPr lang="zh-CN" altLang="en-US">
              <a:cs typeface="+mn-ea"/>
              <a:sym typeface="+mn-lt"/>
            </a:endParaRPr>
          </a:p>
        </p:txBody>
      </p:sp>
      <p:sp>
        <p:nvSpPr>
          <p:cNvPr id="373" name="Freeform 213"/>
          <p:cNvSpPr/>
          <p:nvPr/>
        </p:nvSpPr>
        <p:spPr bwMode="auto">
          <a:xfrm>
            <a:off x="3588289" y="5403887"/>
            <a:ext cx="955675" cy="514350"/>
          </a:xfrm>
          <a:custGeom>
            <a:avLst/>
            <a:gdLst>
              <a:gd name="T0" fmla="*/ 188 w 188"/>
              <a:gd name="T1" fmla="*/ 84 h 101"/>
              <a:gd name="T2" fmla="*/ 171 w 188"/>
              <a:gd name="T3" fmla="*/ 101 h 101"/>
              <a:gd name="T4" fmla="*/ 17 w 188"/>
              <a:gd name="T5" fmla="*/ 101 h 101"/>
              <a:gd name="T6" fmla="*/ 0 w 188"/>
              <a:gd name="T7" fmla="*/ 84 h 101"/>
              <a:gd name="T8" fmla="*/ 0 w 188"/>
              <a:gd name="T9" fmla="*/ 17 h 101"/>
              <a:gd name="T10" fmla="*/ 17 w 188"/>
              <a:gd name="T11" fmla="*/ 0 h 101"/>
              <a:gd name="T12" fmla="*/ 171 w 188"/>
              <a:gd name="T13" fmla="*/ 0 h 101"/>
              <a:gd name="T14" fmla="*/ 188 w 188"/>
              <a:gd name="T15" fmla="*/ 17 h 101"/>
              <a:gd name="T16" fmla="*/ 188 w 188"/>
              <a:gd name="T17" fmla="*/ 84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8" h="101">
                <a:moveTo>
                  <a:pt x="188" y="84"/>
                </a:moveTo>
                <a:cubicBezTo>
                  <a:pt x="188" y="94"/>
                  <a:pt x="180" y="101"/>
                  <a:pt x="171" y="101"/>
                </a:cubicBezTo>
                <a:cubicBezTo>
                  <a:pt x="17" y="101"/>
                  <a:pt x="17" y="101"/>
                  <a:pt x="17" y="101"/>
                </a:cubicBezTo>
                <a:cubicBezTo>
                  <a:pt x="8" y="101"/>
                  <a:pt x="0" y="94"/>
                  <a:pt x="0" y="84"/>
                </a:cubicBezTo>
                <a:cubicBezTo>
                  <a:pt x="0" y="17"/>
                  <a:pt x="0" y="17"/>
                  <a:pt x="0" y="17"/>
                </a:cubicBezTo>
                <a:cubicBezTo>
                  <a:pt x="0" y="8"/>
                  <a:pt x="8" y="0"/>
                  <a:pt x="17" y="0"/>
                </a:cubicBezTo>
                <a:cubicBezTo>
                  <a:pt x="171" y="0"/>
                  <a:pt x="171" y="0"/>
                  <a:pt x="171" y="0"/>
                </a:cubicBezTo>
                <a:cubicBezTo>
                  <a:pt x="180" y="0"/>
                  <a:pt x="188" y="8"/>
                  <a:pt x="188" y="17"/>
                </a:cubicBezTo>
                <a:lnTo>
                  <a:pt x="188" y="84"/>
                </a:lnTo>
                <a:close/>
              </a:path>
            </a:pathLst>
          </a:custGeom>
          <a:solidFill>
            <a:schemeClr val="accent2"/>
          </a:solidFill>
          <a:ln>
            <a:noFill/>
          </a:ln>
          <a:extLst/>
        </p:spPr>
        <p:txBody>
          <a:bodyPr vert="horz" wrap="square" lIns="91440" tIns="45720" rIns="91440" bIns="45720" numCol="1" anchor="t" anchorCtr="0" compatLnSpc="1"/>
          <a:lstStyle/>
          <a:p>
            <a:endParaRPr lang="zh-CN" altLang="en-US" dirty="0">
              <a:cs typeface="+mn-ea"/>
              <a:sym typeface="+mn-lt"/>
            </a:endParaRPr>
          </a:p>
        </p:txBody>
      </p:sp>
      <p:sp>
        <p:nvSpPr>
          <p:cNvPr id="374" name="Freeform 252"/>
          <p:cNvSpPr/>
          <p:nvPr/>
        </p:nvSpPr>
        <p:spPr bwMode="auto">
          <a:xfrm>
            <a:off x="8084088" y="5410237"/>
            <a:ext cx="950912" cy="512762"/>
          </a:xfrm>
          <a:custGeom>
            <a:avLst/>
            <a:gdLst>
              <a:gd name="T0" fmla="*/ 187 w 187"/>
              <a:gd name="T1" fmla="*/ 85 h 101"/>
              <a:gd name="T2" fmla="*/ 170 w 187"/>
              <a:gd name="T3" fmla="*/ 101 h 101"/>
              <a:gd name="T4" fmla="*/ 17 w 187"/>
              <a:gd name="T5" fmla="*/ 101 h 101"/>
              <a:gd name="T6" fmla="*/ 0 w 187"/>
              <a:gd name="T7" fmla="*/ 85 h 101"/>
              <a:gd name="T8" fmla="*/ 0 w 187"/>
              <a:gd name="T9" fmla="*/ 17 h 101"/>
              <a:gd name="T10" fmla="*/ 17 w 187"/>
              <a:gd name="T11" fmla="*/ 0 h 101"/>
              <a:gd name="T12" fmla="*/ 170 w 187"/>
              <a:gd name="T13" fmla="*/ 0 h 101"/>
              <a:gd name="T14" fmla="*/ 187 w 187"/>
              <a:gd name="T15" fmla="*/ 17 h 101"/>
              <a:gd name="T16" fmla="*/ 187 w 187"/>
              <a:gd name="T17" fmla="*/ 8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7" h="101">
                <a:moveTo>
                  <a:pt x="187" y="85"/>
                </a:moveTo>
                <a:cubicBezTo>
                  <a:pt x="187" y="94"/>
                  <a:pt x="180" y="101"/>
                  <a:pt x="170" y="101"/>
                </a:cubicBezTo>
                <a:cubicBezTo>
                  <a:pt x="17" y="101"/>
                  <a:pt x="17" y="101"/>
                  <a:pt x="17" y="101"/>
                </a:cubicBezTo>
                <a:cubicBezTo>
                  <a:pt x="8" y="101"/>
                  <a:pt x="0" y="94"/>
                  <a:pt x="0" y="85"/>
                </a:cubicBezTo>
                <a:cubicBezTo>
                  <a:pt x="0" y="17"/>
                  <a:pt x="0" y="17"/>
                  <a:pt x="0" y="17"/>
                </a:cubicBezTo>
                <a:cubicBezTo>
                  <a:pt x="0" y="8"/>
                  <a:pt x="8" y="0"/>
                  <a:pt x="17" y="0"/>
                </a:cubicBezTo>
                <a:cubicBezTo>
                  <a:pt x="170" y="0"/>
                  <a:pt x="170" y="0"/>
                  <a:pt x="170" y="0"/>
                </a:cubicBezTo>
                <a:cubicBezTo>
                  <a:pt x="180" y="0"/>
                  <a:pt x="187" y="8"/>
                  <a:pt x="187" y="17"/>
                </a:cubicBezTo>
                <a:lnTo>
                  <a:pt x="187" y="85"/>
                </a:lnTo>
                <a:close/>
              </a:path>
            </a:pathLst>
          </a:custGeom>
          <a:solidFill>
            <a:schemeClr val="accent2"/>
          </a:solidFill>
          <a:ln>
            <a:noFill/>
          </a:ln>
          <a:extLst/>
        </p:spPr>
        <p:txBody>
          <a:bodyPr vert="horz" wrap="square" lIns="91440" tIns="45720" rIns="91440" bIns="45720" numCol="1" anchor="t" anchorCtr="0" compatLnSpc="1"/>
          <a:lstStyle/>
          <a:p>
            <a:endParaRPr lang="zh-CN" altLang="en-US">
              <a:cs typeface="+mn-ea"/>
              <a:sym typeface="+mn-lt"/>
            </a:endParaRPr>
          </a:p>
        </p:txBody>
      </p:sp>
      <p:sp>
        <p:nvSpPr>
          <p:cNvPr id="375" name="Freeform 291"/>
          <p:cNvSpPr/>
          <p:nvPr/>
        </p:nvSpPr>
        <p:spPr bwMode="auto">
          <a:xfrm>
            <a:off x="6579138" y="5403887"/>
            <a:ext cx="950912" cy="519112"/>
          </a:xfrm>
          <a:custGeom>
            <a:avLst/>
            <a:gdLst>
              <a:gd name="T0" fmla="*/ 187 w 187"/>
              <a:gd name="T1" fmla="*/ 85 h 102"/>
              <a:gd name="T2" fmla="*/ 171 w 187"/>
              <a:gd name="T3" fmla="*/ 102 h 102"/>
              <a:gd name="T4" fmla="*/ 17 w 187"/>
              <a:gd name="T5" fmla="*/ 102 h 102"/>
              <a:gd name="T6" fmla="*/ 0 w 187"/>
              <a:gd name="T7" fmla="*/ 85 h 102"/>
              <a:gd name="T8" fmla="*/ 0 w 187"/>
              <a:gd name="T9" fmla="*/ 17 h 102"/>
              <a:gd name="T10" fmla="*/ 17 w 187"/>
              <a:gd name="T11" fmla="*/ 0 h 102"/>
              <a:gd name="T12" fmla="*/ 171 w 187"/>
              <a:gd name="T13" fmla="*/ 0 h 102"/>
              <a:gd name="T14" fmla="*/ 187 w 187"/>
              <a:gd name="T15" fmla="*/ 17 h 102"/>
              <a:gd name="T16" fmla="*/ 187 w 187"/>
              <a:gd name="T17" fmla="*/ 85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7" h="102">
                <a:moveTo>
                  <a:pt x="187" y="85"/>
                </a:moveTo>
                <a:cubicBezTo>
                  <a:pt x="187" y="94"/>
                  <a:pt x="180" y="102"/>
                  <a:pt x="171" y="102"/>
                </a:cubicBezTo>
                <a:cubicBezTo>
                  <a:pt x="17" y="102"/>
                  <a:pt x="17" y="102"/>
                  <a:pt x="17" y="102"/>
                </a:cubicBezTo>
                <a:cubicBezTo>
                  <a:pt x="8" y="102"/>
                  <a:pt x="0" y="94"/>
                  <a:pt x="0" y="85"/>
                </a:cubicBezTo>
                <a:cubicBezTo>
                  <a:pt x="0" y="17"/>
                  <a:pt x="0" y="17"/>
                  <a:pt x="0" y="17"/>
                </a:cubicBezTo>
                <a:cubicBezTo>
                  <a:pt x="0" y="8"/>
                  <a:pt x="8" y="0"/>
                  <a:pt x="17" y="0"/>
                </a:cubicBezTo>
                <a:cubicBezTo>
                  <a:pt x="171" y="0"/>
                  <a:pt x="171" y="0"/>
                  <a:pt x="171" y="0"/>
                </a:cubicBezTo>
                <a:cubicBezTo>
                  <a:pt x="180" y="0"/>
                  <a:pt x="187" y="8"/>
                  <a:pt x="187" y="17"/>
                </a:cubicBezTo>
                <a:lnTo>
                  <a:pt x="187" y="85"/>
                </a:lnTo>
                <a:close/>
              </a:path>
            </a:pathLst>
          </a:custGeom>
          <a:solidFill>
            <a:schemeClr val="accent2"/>
          </a:solidFill>
          <a:ln>
            <a:noFill/>
          </a:ln>
          <a:extLst/>
        </p:spPr>
        <p:txBody>
          <a:bodyPr vert="horz" wrap="square" lIns="91440" tIns="45720" rIns="91440" bIns="45720" numCol="1" anchor="t" anchorCtr="0" compatLnSpc="1"/>
          <a:lstStyle/>
          <a:p>
            <a:endParaRPr lang="zh-CN" altLang="en-US">
              <a:cs typeface="+mn-ea"/>
              <a:sym typeface="+mn-lt"/>
            </a:endParaRPr>
          </a:p>
        </p:txBody>
      </p:sp>
      <p:sp>
        <p:nvSpPr>
          <p:cNvPr id="94" name="文本框 93"/>
          <p:cNvSpPr txBox="1"/>
          <p:nvPr/>
        </p:nvSpPr>
        <p:spPr>
          <a:xfrm>
            <a:off x="6640095" y="5427373"/>
            <a:ext cx="986167" cy="461665"/>
          </a:xfrm>
          <a:prstGeom prst="rect">
            <a:avLst/>
          </a:prstGeom>
          <a:noFill/>
        </p:spPr>
        <p:txBody>
          <a:bodyPr wrap="none" rtlCol="0">
            <a:spAutoFit/>
          </a:bodyPr>
          <a:lstStyle/>
          <a:p>
            <a:r>
              <a:rPr lang="en-US" altLang="zh-CN" sz="2400" dirty="0">
                <a:solidFill>
                  <a:schemeClr val="bg1"/>
                </a:solidFill>
                <a:cs typeface="+mn-ea"/>
                <a:sym typeface="+mn-lt"/>
              </a:rPr>
              <a:t>100%</a:t>
            </a:r>
            <a:endParaRPr lang="zh-CN" altLang="en-US" sz="2400" dirty="0">
              <a:solidFill>
                <a:schemeClr val="bg1"/>
              </a:solidFill>
              <a:cs typeface="+mn-ea"/>
              <a:sym typeface="+mn-lt"/>
            </a:endParaRPr>
          </a:p>
        </p:txBody>
      </p:sp>
      <p:sp>
        <p:nvSpPr>
          <p:cNvPr id="95" name="文本框 94"/>
          <p:cNvSpPr txBox="1"/>
          <p:nvPr/>
        </p:nvSpPr>
        <p:spPr>
          <a:xfrm>
            <a:off x="8195498" y="5427373"/>
            <a:ext cx="896399" cy="461665"/>
          </a:xfrm>
          <a:prstGeom prst="rect">
            <a:avLst/>
          </a:prstGeom>
          <a:noFill/>
        </p:spPr>
        <p:txBody>
          <a:bodyPr wrap="none" rtlCol="0">
            <a:spAutoFit/>
          </a:bodyPr>
          <a:lstStyle/>
          <a:p>
            <a:r>
              <a:rPr lang="en-US" altLang="zh-CN" sz="2400" dirty="0">
                <a:solidFill>
                  <a:schemeClr val="bg1"/>
                </a:solidFill>
                <a:cs typeface="+mn-ea"/>
                <a:sym typeface="+mn-lt"/>
              </a:rPr>
              <a:t>80%</a:t>
            </a:r>
            <a:endParaRPr lang="zh-CN" altLang="en-US" sz="2400" dirty="0">
              <a:solidFill>
                <a:schemeClr val="bg1"/>
              </a:solidFill>
              <a:cs typeface="+mn-ea"/>
              <a:sym typeface="+mn-lt"/>
            </a:endParaRPr>
          </a:p>
        </p:txBody>
      </p:sp>
      <p:sp>
        <p:nvSpPr>
          <p:cNvPr id="96" name="文本框 95"/>
          <p:cNvSpPr txBox="1"/>
          <p:nvPr/>
        </p:nvSpPr>
        <p:spPr>
          <a:xfrm>
            <a:off x="5229044" y="5427373"/>
            <a:ext cx="867545" cy="461665"/>
          </a:xfrm>
          <a:prstGeom prst="rect">
            <a:avLst/>
          </a:prstGeom>
          <a:noFill/>
        </p:spPr>
        <p:txBody>
          <a:bodyPr wrap="none" rtlCol="0">
            <a:spAutoFit/>
          </a:bodyPr>
          <a:lstStyle/>
          <a:p>
            <a:r>
              <a:rPr lang="en-US" altLang="zh-CN" sz="2400" dirty="0">
                <a:solidFill>
                  <a:schemeClr val="bg1"/>
                </a:solidFill>
                <a:cs typeface="+mn-ea"/>
                <a:sym typeface="+mn-lt"/>
              </a:rPr>
              <a:t>25%</a:t>
            </a:r>
            <a:endParaRPr lang="zh-CN" altLang="en-US" sz="2400" dirty="0">
              <a:solidFill>
                <a:schemeClr val="bg1"/>
              </a:solidFill>
              <a:cs typeface="+mn-ea"/>
              <a:sym typeface="+mn-lt"/>
            </a:endParaRPr>
          </a:p>
        </p:txBody>
      </p:sp>
      <p:sp>
        <p:nvSpPr>
          <p:cNvPr id="97" name="文本框 96"/>
          <p:cNvSpPr txBox="1"/>
          <p:nvPr/>
        </p:nvSpPr>
        <p:spPr>
          <a:xfrm>
            <a:off x="3728271" y="5427373"/>
            <a:ext cx="857927" cy="461665"/>
          </a:xfrm>
          <a:prstGeom prst="rect">
            <a:avLst/>
          </a:prstGeom>
          <a:noFill/>
        </p:spPr>
        <p:txBody>
          <a:bodyPr wrap="none" rtlCol="0">
            <a:spAutoFit/>
          </a:bodyPr>
          <a:lstStyle/>
          <a:p>
            <a:r>
              <a:rPr lang="en-US" altLang="zh-CN" sz="2400" dirty="0">
                <a:solidFill>
                  <a:schemeClr val="bg1"/>
                </a:solidFill>
                <a:cs typeface="+mn-ea"/>
                <a:sym typeface="+mn-lt"/>
              </a:rPr>
              <a:t>75%</a:t>
            </a:r>
            <a:endParaRPr lang="zh-CN" altLang="en-US" sz="2400" dirty="0">
              <a:solidFill>
                <a:schemeClr val="bg1"/>
              </a:solidFill>
              <a:cs typeface="+mn-ea"/>
              <a:sym typeface="+mn-lt"/>
            </a:endParaRPr>
          </a:p>
        </p:txBody>
      </p:sp>
      <p:grpSp>
        <p:nvGrpSpPr>
          <p:cNvPr id="99" name="组合 98">
            <a:extLst>
              <a:ext uri="{FF2B5EF4-FFF2-40B4-BE49-F238E27FC236}">
                <a16:creationId xmlns:a16="http://schemas.microsoft.com/office/drawing/2014/main" id="{ED0F8519-F38D-43AF-8F75-67DA75BB2C10}"/>
              </a:ext>
            </a:extLst>
          </p:cNvPr>
          <p:cNvGrpSpPr/>
          <p:nvPr/>
        </p:nvGrpSpPr>
        <p:grpSpPr>
          <a:xfrm>
            <a:off x="1039348" y="4909180"/>
            <a:ext cx="1934629" cy="1093928"/>
            <a:chOff x="468937" y="2419540"/>
            <a:chExt cx="1934629" cy="1093928"/>
          </a:xfrm>
        </p:grpSpPr>
        <p:sp>
          <p:nvSpPr>
            <p:cNvPr id="100" name="TextBox 18">
              <a:extLst>
                <a:ext uri="{FF2B5EF4-FFF2-40B4-BE49-F238E27FC236}">
                  <a16:creationId xmlns:a16="http://schemas.microsoft.com/office/drawing/2014/main" id="{2C6C8EAE-A3B8-458D-AE6D-6CCD455056B9}"/>
                </a:ext>
              </a:extLst>
            </p:cNvPr>
            <p:cNvSpPr txBox="1"/>
            <p:nvPr/>
          </p:nvSpPr>
          <p:spPr>
            <a:xfrm flipH="1">
              <a:off x="468937" y="2419540"/>
              <a:ext cx="1638590" cy="461665"/>
            </a:xfrm>
            <a:prstGeom prst="rect">
              <a:avLst/>
            </a:prstGeom>
            <a:noFill/>
          </p:spPr>
          <p:txBody>
            <a:bodyPr wrap="none" rtlCol="0">
              <a:spAutoFit/>
            </a:bodyPr>
            <a:lstStyle/>
            <a:p>
              <a:r>
                <a:rPr lang="en-US" sz="2400" b="1">
                  <a:cs typeface="+mn-ea"/>
                  <a:sym typeface="+mn-lt"/>
                </a:rPr>
                <a:t>PRESENT</a:t>
              </a:r>
              <a:endParaRPr lang="en-US" sz="2400" b="1" dirty="0">
                <a:cs typeface="+mn-ea"/>
                <a:sym typeface="+mn-lt"/>
              </a:endParaRPr>
            </a:p>
          </p:txBody>
        </p:sp>
        <p:sp>
          <p:nvSpPr>
            <p:cNvPr id="101" name="矩形 100">
              <a:extLst>
                <a:ext uri="{FF2B5EF4-FFF2-40B4-BE49-F238E27FC236}">
                  <a16:creationId xmlns:a16="http://schemas.microsoft.com/office/drawing/2014/main" id="{E7A39B7E-6D17-4920-99DA-DE007D0EFA45}"/>
                </a:ext>
              </a:extLst>
            </p:cNvPr>
            <p:cNvSpPr/>
            <p:nvPr/>
          </p:nvSpPr>
          <p:spPr>
            <a:xfrm>
              <a:off x="470268" y="2823664"/>
              <a:ext cx="1933298" cy="689804"/>
            </a:xfrm>
            <a:prstGeom prst="rect">
              <a:avLst/>
            </a:prstGeom>
          </p:spPr>
          <p:txBody>
            <a:bodyPr wrap="square">
              <a:spAutoFit/>
            </a:bodyPr>
            <a:lstStyle/>
            <a:p>
              <a:pPr>
                <a:lnSpc>
                  <a:spcPct val="150000"/>
                </a:lnSpc>
              </a:pPr>
              <a:r>
                <a:rPr lang="en-US" altLang="zh-CN" sz="900" dirty="0">
                  <a:cs typeface="+mn-ea"/>
                  <a:sym typeface="+mn-lt"/>
                </a:rPr>
                <a:t>OF THIS SCHEME, WE THANK YOU FOR YOUR READING, </a:t>
              </a:r>
              <a:r>
                <a:rPr lang="en-US" altLang="zh-CN" sz="900">
                  <a:cs typeface="+mn-ea"/>
                  <a:sym typeface="+mn-lt"/>
                </a:rPr>
                <a:t>THE PROPOSAL</a:t>
              </a:r>
              <a:endParaRPr lang="en-US" altLang="zh-CN" sz="900" dirty="0">
                <a:cs typeface="+mn-ea"/>
                <a:sym typeface="+mn-lt"/>
              </a:endParaRPr>
            </a:p>
          </p:txBody>
        </p:sp>
      </p:grpSp>
      <p:grpSp>
        <p:nvGrpSpPr>
          <p:cNvPr id="102" name="组合 101">
            <a:extLst>
              <a:ext uri="{FF2B5EF4-FFF2-40B4-BE49-F238E27FC236}">
                <a16:creationId xmlns:a16="http://schemas.microsoft.com/office/drawing/2014/main" id="{35C5544C-C286-47F3-8BFB-DE79936EA7F4}"/>
              </a:ext>
            </a:extLst>
          </p:cNvPr>
          <p:cNvGrpSpPr/>
          <p:nvPr/>
        </p:nvGrpSpPr>
        <p:grpSpPr>
          <a:xfrm>
            <a:off x="1039348" y="3194680"/>
            <a:ext cx="1934629" cy="1093928"/>
            <a:chOff x="468937" y="2419540"/>
            <a:chExt cx="1934629" cy="1093928"/>
          </a:xfrm>
        </p:grpSpPr>
        <p:sp>
          <p:nvSpPr>
            <p:cNvPr id="103" name="TextBox 18">
              <a:extLst>
                <a:ext uri="{FF2B5EF4-FFF2-40B4-BE49-F238E27FC236}">
                  <a16:creationId xmlns:a16="http://schemas.microsoft.com/office/drawing/2014/main" id="{F695F619-1D1B-4482-8F2E-C9BDF0BC381B}"/>
                </a:ext>
              </a:extLst>
            </p:cNvPr>
            <p:cNvSpPr txBox="1"/>
            <p:nvPr/>
          </p:nvSpPr>
          <p:spPr>
            <a:xfrm flipH="1">
              <a:off x="468937" y="2419540"/>
              <a:ext cx="1638590" cy="461665"/>
            </a:xfrm>
            <a:prstGeom prst="rect">
              <a:avLst/>
            </a:prstGeom>
            <a:noFill/>
          </p:spPr>
          <p:txBody>
            <a:bodyPr wrap="none" rtlCol="0">
              <a:spAutoFit/>
            </a:bodyPr>
            <a:lstStyle/>
            <a:p>
              <a:r>
                <a:rPr lang="en-US" sz="2400" b="1">
                  <a:cs typeface="+mn-ea"/>
                  <a:sym typeface="+mn-lt"/>
                </a:rPr>
                <a:t>PRESENT</a:t>
              </a:r>
              <a:endParaRPr lang="en-US" sz="2400" b="1" dirty="0">
                <a:cs typeface="+mn-ea"/>
                <a:sym typeface="+mn-lt"/>
              </a:endParaRPr>
            </a:p>
          </p:txBody>
        </p:sp>
        <p:sp>
          <p:nvSpPr>
            <p:cNvPr id="104" name="矩形 103">
              <a:extLst>
                <a:ext uri="{FF2B5EF4-FFF2-40B4-BE49-F238E27FC236}">
                  <a16:creationId xmlns:a16="http://schemas.microsoft.com/office/drawing/2014/main" id="{EC535480-CAB3-4B2B-AB0F-7E8D579BD660}"/>
                </a:ext>
              </a:extLst>
            </p:cNvPr>
            <p:cNvSpPr/>
            <p:nvPr/>
          </p:nvSpPr>
          <p:spPr>
            <a:xfrm>
              <a:off x="470268" y="2823664"/>
              <a:ext cx="1933298" cy="689804"/>
            </a:xfrm>
            <a:prstGeom prst="rect">
              <a:avLst/>
            </a:prstGeom>
          </p:spPr>
          <p:txBody>
            <a:bodyPr wrap="square">
              <a:spAutoFit/>
            </a:bodyPr>
            <a:lstStyle/>
            <a:p>
              <a:pPr>
                <a:lnSpc>
                  <a:spcPct val="150000"/>
                </a:lnSpc>
              </a:pPr>
              <a:r>
                <a:rPr lang="en-US" altLang="zh-CN" sz="900" dirty="0">
                  <a:cs typeface="+mn-ea"/>
                  <a:sym typeface="+mn-lt"/>
                </a:rPr>
                <a:t>OF THIS SCHEME, WE THANK YOU FOR YOUR READING, </a:t>
              </a:r>
              <a:r>
                <a:rPr lang="en-US" altLang="zh-CN" sz="900">
                  <a:cs typeface="+mn-ea"/>
                  <a:sym typeface="+mn-lt"/>
                </a:rPr>
                <a:t>THE PROPOSAL</a:t>
              </a:r>
              <a:endParaRPr lang="en-US" altLang="zh-CN" sz="900" dirty="0">
                <a:cs typeface="+mn-ea"/>
                <a:sym typeface="+mn-lt"/>
              </a:endParaRPr>
            </a:p>
          </p:txBody>
        </p:sp>
      </p:grpSp>
      <p:grpSp>
        <p:nvGrpSpPr>
          <p:cNvPr id="105" name="组合 104">
            <a:extLst>
              <a:ext uri="{FF2B5EF4-FFF2-40B4-BE49-F238E27FC236}">
                <a16:creationId xmlns:a16="http://schemas.microsoft.com/office/drawing/2014/main" id="{DD5D1F59-B4A4-465C-8E52-0E9618F8C475}"/>
              </a:ext>
            </a:extLst>
          </p:cNvPr>
          <p:cNvGrpSpPr/>
          <p:nvPr/>
        </p:nvGrpSpPr>
        <p:grpSpPr>
          <a:xfrm>
            <a:off x="1039348" y="1480180"/>
            <a:ext cx="1934629" cy="1093928"/>
            <a:chOff x="468937" y="2419540"/>
            <a:chExt cx="1934629" cy="1093928"/>
          </a:xfrm>
        </p:grpSpPr>
        <p:sp>
          <p:nvSpPr>
            <p:cNvPr id="106" name="TextBox 18">
              <a:extLst>
                <a:ext uri="{FF2B5EF4-FFF2-40B4-BE49-F238E27FC236}">
                  <a16:creationId xmlns:a16="http://schemas.microsoft.com/office/drawing/2014/main" id="{91F460D3-B391-47EF-B7D7-61ED89A0097B}"/>
                </a:ext>
              </a:extLst>
            </p:cNvPr>
            <p:cNvSpPr txBox="1"/>
            <p:nvPr/>
          </p:nvSpPr>
          <p:spPr>
            <a:xfrm flipH="1">
              <a:off x="468937" y="2419540"/>
              <a:ext cx="1638590" cy="461665"/>
            </a:xfrm>
            <a:prstGeom prst="rect">
              <a:avLst/>
            </a:prstGeom>
            <a:noFill/>
          </p:spPr>
          <p:txBody>
            <a:bodyPr wrap="none" rtlCol="0">
              <a:spAutoFit/>
            </a:bodyPr>
            <a:lstStyle/>
            <a:p>
              <a:r>
                <a:rPr lang="en-US" sz="2400" b="1">
                  <a:cs typeface="+mn-ea"/>
                  <a:sym typeface="+mn-lt"/>
                </a:rPr>
                <a:t>PRESENT</a:t>
              </a:r>
              <a:endParaRPr lang="en-US" sz="2400" b="1" dirty="0">
                <a:cs typeface="+mn-ea"/>
                <a:sym typeface="+mn-lt"/>
              </a:endParaRPr>
            </a:p>
          </p:txBody>
        </p:sp>
        <p:sp>
          <p:nvSpPr>
            <p:cNvPr id="108" name="矩形 107">
              <a:extLst>
                <a:ext uri="{FF2B5EF4-FFF2-40B4-BE49-F238E27FC236}">
                  <a16:creationId xmlns:a16="http://schemas.microsoft.com/office/drawing/2014/main" id="{43F3F891-8121-4403-9937-6FAE0707BF93}"/>
                </a:ext>
              </a:extLst>
            </p:cNvPr>
            <p:cNvSpPr/>
            <p:nvPr/>
          </p:nvSpPr>
          <p:spPr>
            <a:xfrm>
              <a:off x="470268" y="2823664"/>
              <a:ext cx="1933298" cy="689804"/>
            </a:xfrm>
            <a:prstGeom prst="rect">
              <a:avLst/>
            </a:prstGeom>
          </p:spPr>
          <p:txBody>
            <a:bodyPr wrap="square">
              <a:spAutoFit/>
            </a:bodyPr>
            <a:lstStyle/>
            <a:p>
              <a:pPr>
                <a:lnSpc>
                  <a:spcPct val="150000"/>
                </a:lnSpc>
              </a:pPr>
              <a:r>
                <a:rPr lang="en-US" altLang="zh-CN" sz="900" dirty="0">
                  <a:cs typeface="+mn-ea"/>
                  <a:sym typeface="+mn-lt"/>
                </a:rPr>
                <a:t>OF THIS SCHEME, WE THANK YOU FOR YOUR READING, </a:t>
              </a:r>
              <a:r>
                <a:rPr lang="en-US" altLang="zh-CN" sz="900">
                  <a:cs typeface="+mn-ea"/>
                  <a:sym typeface="+mn-lt"/>
                </a:rPr>
                <a:t>THE PROPOSAL</a:t>
              </a:r>
              <a:endParaRPr lang="en-US" altLang="zh-CN" sz="900" dirty="0">
                <a:cs typeface="+mn-ea"/>
                <a:sym typeface="+mn-lt"/>
              </a:endParaRPr>
            </a:p>
          </p:txBody>
        </p:sp>
      </p:grpSp>
      <p:grpSp>
        <p:nvGrpSpPr>
          <p:cNvPr id="109" name="组合 108">
            <a:extLst>
              <a:ext uri="{FF2B5EF4-FFF2-40B4-BE49-F238E27FC236}">
                <a16:creationId xmlns:a16="http://schemas.microsoft.com/office/drawing/2014/main" id="{67911449-4CC9-40BE-B853-96D4F88A2CD8}"/>
              </a:ext>
            </a:extLst>
          </p:cNvPr>
          <p:cNvGrpSpPr/>
          <p:nvPr/>
        </p:nvGrpSpPr>
        <p:grpSpPr>
          <a:xfrm>
            <a:off x="9668998" y="4909180"/>
            <a:ext cx="1934629" cy="1093928"/>
            <a:chOff x="468937" y="2419540"/>
            <a:chExt cx="1934629" cy="1093928"/>
          </a:xfrm>
        </p:grpSpPr>
        <p:sp>
          <p:nvSpPr>
            <p:cNvPr id="112" name="TextBox 18">
              <a:extLst>
                <a:ext uri="{FF2B5EF4-FFF2-40B4-BE49-F238E27FC236}">
                  <a16:creationId xmlns:a16="http://schemas.microsoft.com/office/drawing/2014/main" id="{51D037DD-75F1-49A3-9B15-5D86200F0B46}"/>
                </a:ext>
              </a:extLst>
            </p:cNvPr>
            <p:cNvSpPr txBox="1"/>
            <p:nvPr/>
          </p:nvSpPr>
          <p:spPr>
            <a:xfrm flipH="1">
              <a:off x="468937" y="2419540"/>
              <a:ext cx="1638590" cy="461665"/>
            </a:xfrm>
            <a:prstGeom prst="rect">
              <a:avLst/>
            </a:prstGeom>
            <a:noFill/>
          </p:spPr>
          <p:txBody>
            <a:bodyPr wrap="none" rtlCol="0">
              <a:spAutoFit/>
            </a:bodyPr>
            <a:lstStyle/>
            <a:p>
              <a:r>
                <a:rPr lang="en-US" sz="2400" b="1">
                  <a:cs typeface="+mn-ea"/>
                  <a:sym typeface="+mn-lt"/>
                </a:rPr>
                <a:t>PRESENT</a:t>
              </a:r>
              <a:endParaRPr lang="en-US" sz="2400" b="1" dirty="0">
                <a:cs typeface="+mn-ea"/>
                <a:sym typeface="+mn-lt"/>
              </a:endParaRPr>
            </a:p>
          </p:txBody>
        </p:sp>
        <p:sp>
          <p:nvSpPr>
            <p:cNvPr id="113" name="矩形 112">
              <a:extLst>
                <a:ext uri="{FF2B5EF4-FFF2-40B4-BE49-F238E27FC236}">
                  <a16:creationId xmlns:a16="http://schemas.microsoft.com/office/drawing/2014/main" id="{5D5A14B0-205A-4F1B-AA90-16B588599D84}"/>
                </a:ext>
              </a:extLst>
            </p:cNvPr>
            <p:cNvSpPr/>
            <p:nvPr/>
          </p:nvSpPr>
          <p:spPr>
            <a:xfrm>
              <a:off x="470268" y="2823664"/>
              <a:ext cx="1933298" cy="689804"/>
            </a:xfrm>
            <a:prstGeom prst="rect">
              <a:avLst/>
            </a:prstGeom>
          </p:spPr>
          <p:txBody>
            <a:bodyPr wrap="square">
              <a:spAutoFit/>
            </a:bodyPr>
            <a:lstStyle/>
            <a:p>
              <a:pPr>
                <a:lnSpc>
                  <a:spcPct val="150000"/>
                </a:lnSpc>
              </a:pPr>
              <a:r>
                <a:rPr lang="en-US" altLang="zh-CN" sz="900" dirty="0">
                  <a:cs typeface="+mn-ea"/>
                  <a:sym typeface="+mn-lt"/>
                </a:rPr>
                <a:t>OF THIS SCHEME, WE THANK YOU FOR YOUR READING, </a:t>
              </a:r>
              <a:r>
                <a:rPr lang="en-US" altLang="zh-CN" sz="900">
                  <a:cs typeface="+mn-ea"/>
                  <a:sym typeface="+mn-lt"/>
                </a:rPr>
                <a:t>THE PROPOSAL</a:t>
              </a:r>
              <a:endParaRPr lang="en-US" altLang="zh-CN" sz="900" dirty="0">
                <a:cs typeface="+mn-ea"/>
                <a:sym typeface="+mn-lt"/>
              </a:endParaRPr>
            </a:p>
          </p:txBody>
        </p:sp>
      </p:grpSp>
      <p:grpSp>
        <p:nvGrpSpPr>
          <p:cNvPr id="114" name="组合 113">
            <a:extLst>
              <a:ext uri="{FF2B5EF4-FFF2-40B4-BE49-F238E27FC236}">
                <a16:creationId xmlns:a16="http://schemas.microsoft.com/office/drawing/2014/main" id="{111C047B-E94D-4511-8CB1-1F54D1090AAB}"/>
              </a:ext>
            </a:extLst>
          </p:cNvPr>
          <p:cNvGrpSpPr/>
          <p:nvPr/>
        </p:nvGrpSpPr>
        <p:grpSpPr>
          <a:xfrm>
            <a:off x="9668998" y="3194680"/>
            <a:ext cx="1934629" cy="1093928"/>
            <a:chOff x="468937" y="2419540"/>
            <a:chExt cx="1934629" cy="1093928"/>
          </a:xfrm>
        </p:grpSpPr>
        <p:sp>
          <p:nvSpPr>
            <p:cNvPr id="121" name="TextBox 18">
              <a:extLst>
                <a:ext uri="{FF2B5EF4-FFF2-40B4-BE49-F238E27FC236}">
                  <a16:creationId xmlns:a16="http://schemas.microsoft.com/office/drawing/2014/main" id="{2CE1BC49-8BB9-445D-A7C9-0BDE741B7D01}"/>
                </a:ext>
              </a:extLst>
            </p:cNvPr>
            <p:cNvSpPr txBox="1"/>
            <p:nvPr/>
          </p:nvSpPr>
          <p:spPr>
            <a:xfrm flipH="1">
              <a:off x="468937" y="2419540"/>
              <a:ext cx="1638590" cy="461665"/>
            </a:xfrm>
            <a:prstGeom prst="rect">
              <a:avLst/>
            </a:prstGeom>
            <a:noFill/>
          </p:spPr>
          <p:txBody>
            <a:bodyPr wrap="none" rtlCol="0">
              <a:spAutoFit/>
            </a:bodyPr>
            <a:lstStyle/>
            <a:p>
              <a:r>
                <a:rPr lang="en-US" sz="2400" b="1">
                  <a:cs typeface="+mn-ea"/>
                  <a:sym typeface="+mn-lt"/>
                </a:rPr>
                <a:t>PRESENT</a:t>
              </a:r>
              <a:endParaRPr lang="en-US" sz="2400" b="1" dirty="0">
                <a:cs typeface="+mn-ea"/>
                <a:sym typeface="+mn-lt"/>
              </a:endParaRPr>
            </a:p>
          </p:txBody>
        </p:sp>
        <p:sp>
          <p:nvSpPr>
            <p:cNvPr id="122" name="矩形 121">
              <a:extLst>
                <a:ext uri="{FF2B5EF4-FFF2-40B4-BE49-F238E27FC236}">
                  <a16:creationId xmlns:a16="http://schemas.microsoft.com/office/drawing/2014/main" id="{8EAAEA93-A165-4DA3-AB6B-181FE7BD8435}"/>
                </a:ext>
              </a:extLst>
            </p:cNvPr>
            <p:cNvSpPr/>
            <p:nvPr/>
          </p:nvSpPr>
          <p:spPr>
            <a:xfrm>
              <a:off x="470268" y="2823664"/>
              <a:ext cx="1933298" cy="689804"/>
            </a:xfrm>
            <a:prstGeom prst="rect">
              <a:avLst/>
            </a:prstGeom>
          </p:spPr>
          <p:txBody>
            <a:bodyPr wrap="square">
              <a:spAutoFit/>
            </a:bodyPr>
            <a:lstStyle/>
            <a:p>
              <a:pPr>
                <a:lnSpc>
                  <a:spcPct val="150000"/>
                </a:lnSpc>
              </a:pPr>
              <a:r>
                <a:rPr lang="en-US" altLang="zh-CN" sz="900" dirty="0">
                  <a:cs typeface="+mn-ea"/>
                  <a:sym typeface="+mn-lt"/>
                </a:rPr>
                <a:t>OF THIS SCHEME, WE THANK YOU FOR YOUR READING, </a:t>
              </a:r>
              <a:r>
                <a:rPr lang="en-US" altLang="zh-CN" sz="900">
                  <a:cs typeface="+mn-ea"/>
                  <a:sym typeface="+mn-lt"/>
                </a:rPr>
                <a:t>THE PROPOSAL</a:t>
              </a:r>
              <a:endParaRPr lang="en-US" altLang="zh-CN" sz="900" dirty="0">
                <a:cs typeface="+mn-ea"/>
                <a:sym typeface="+mn-lt"/>
              </a:endParaRPr>
            </a:p>
          </p:txBody>
        </p:sp>
      </p:grpSp>
      <p:grpSp>
        <p:nvGrpSpPr>
          <p:cNvPr id="123" name="组合 122">
            <a:extLst>
              <a:ext uri="{FF2B5EF4-FFF2-40B4-BE49-F238E27FC236}">
                <a16:creationId xmlns:a16="http://schemas.microsoft.com/office/drawing/2014/main" id="{8776423F-EF19-431C-B0AC-53C291030FC3}"/>
              </a:ext>
            </a:extLst>
          </p:cNvPr>
          <p:cNvGrpSpPr/>
          <p:nvPr/>
        </p:nvGrpSpPr>
        <p:grpSpPr>
          <a:xfrm>
            <a:off x="9668998" y="1480180"/>
            <a:ext cx="1934629" cy="1093928"/>
            <a:chOff x="468937" y="2419540"/>
            <a:chExt cx="1934629" cy="1093928"/>
          </a:xfrm>
        </p:grpSpPr>
        <p:sp>
          <p:nvSpPr>
            <p:cNvPr id="124" name="TextBox 18">
              <a:extLst>
                <a:ext uri="{FF2B5EF4-FFF2-40B4-BE49-F238E27FC236}">
                  <a16:creationId xmlns:a16="http://schemas.microsoft.com/office/drawing/2014/main" id="{0E8B4BD5-3463-442B-A809-1312A08FCFDA}"/>
                </a:ext>
              </a:extLst>
            </p:cNvPr>
            <p:cNvSpPr txBox="1"/>
            <p:nvPr/>
          </p:nvSpPr>
          <p:spPr>
            <a:xfrm flipH="1">
              <a:off x="468937" y="2419540"/>
              <a:ext cx="1638590" cy="461665"/>
            </a:xfrm>
            <a:prstGeom prst="rect">
              <a:avLst/>
            </a:prstGeom>
            <a:noFill/>
          </p:spPr>
          <p:txBody>
            <a:bodyPr wrap="none" rtlCol="0">
              <a:spAutoFit/>
            </a:bodyPr>
            <a:lstStyle/>
            <a:p>
              <a:r>
                <a:rPr lang="en-US" sz="2400" b="1">
                  <a:cs typeface="+mn-ea"/>
                  <a:sym typeface="+mn-lt"/>
                </a:rPr>
                <a:t>PRESENT</a:t>
              </a:r>
              <a:endParaRPr lang="en-US" sz="2400" b="1" dirty="0">
                <a:cs typeface="+mn-ea"/>
                <a:sym typeface="+mn-lt"/>
              </a:endParaRPr>
            </a:p>
          </p:txBody>
        </p:sp>
        <p:sp>
          <p:nvSpPr>
            <p:cNvPr id="125" name="矩形 124">
              <a:extLst>
                <a:ext uri="{FF2B5EF4-FFF2-40B4-BE49-F238E27FC236}">
                  <a16:creationId xmlns:a16="http://schemas.microsoft.com/office/drawing/2014/main" id="{D692044D-7B9D-439B-BD24-D6C84E1065A3}"/>
                </a:ext>
              </a:extLst>
            </p:cNvPr>
            <p:cNvSpPr/>
            <p:nvPr/>
          </p:nvSpPr>
          <p:spPr>
            <a:xfrm>
              <a:off x="470268" y="2823664"/>
              <a:ext cx="1933298" cy="689804"/>
            </a:xfrm>
            <a:prstGeom prst="rect">
              <a:avLst/>
            </a:prstGeom>
          </p:spPr>
          <p:txBody>
            <a:bodyPr wrap="square">
              <a:spAutoFit/>
            </a:bodyPr>
            <a:lstStyle/>
            <a:p>
              <a:pPr>
                <a:lnSpc>
                  <a:spcPct val="150000"/>
                </a:lnSpc>
              </a:pPr>
              <a:r>
                <a:rPr lang="en-US" altLang="zh-CN" sz="900" dirty="0">
                  <a:cs typeface="+mn-ea"/>
                  <a:sym typeface="+mn-lt"/>
                </a:rPr>
                <a:t>OF THIS SCHEME, WE THANK YOU FOR YOUR READING, </a:t>
              </a:r>
              <a:r>
                <a:rPr lang="en-US" altLang="zh-CN" sz="900">
                  <a:cs typeface="+mn-ea"/>
                  <a:sym typeface="+mn-lt"/>
                </a:rPr>
                <a:t>THE PROPOSAL</a:t>
              </a:r>
              <a:endParaRPr lang="en-US" altLang="zh-CN" sz="900" dirty="0">
                <a:cs typeface="+mn-ea"/>
                <a:sym typeface="+mn-lt"/>
              </a:endParaRPr>
            </a:p>
          </p:txBody>
        </p:sp>
      </p:grpSp>
      <p:grpSp>
        <p:nvGrpSpPr>
          <p:cNvPr id="138" name="组合 137">
            <a:extLst>
              <a:ext uri="{FF2B5EF4-FFF2-40B4-BE49-F238E27FC236}">
                <a16:creationId xmlns:a16="http://schemas.microsoft.com/office/drawing/2014/main" id="{363AD2F8-95BB-4D26-8F3B-8ED5CF3B5E64}"/>
              </a:ext>
            </a:extLst>
          </p:cNvPr>
          <p:cNvGrpSpPr/>
          <p:nvPr/>
        </p:nvGrpSpPr>
        <p:grpSpPr>
          <a:xfrm>
            <a:off x="2918188" y="338191"/>
            <a:ext cx="5975713" cy="584775"/>
            <a:chOff x="2918188" y="338191"/>
            <a:chExt cx="5975713" cy="584775"/>
          </a:xfrm>
        </p:grpSpPr>
        <p:sp>
          <p:nvSpPr>
            <p:cNvPr id="139" name="TextBox 18">
              <a:extLst>
                <a:ext uri="{FF2B5EF4-FFF2-40B4-BE49-F238E27FC236}">
                  <a16:creationId xmlns:a16="http://schemas.microsoft.com/office/drawing/2014/main" id="{74A23F79-BB28-43BD-B42C-BE9E671C095F}"/>
                </a:ext>
              </a:extLst>
            </p:cNvPr>
            <p:cNvSpPr txBox="1"/>
            <p:nvPr/>
          </p:nvSpPr>
          <p:spPr>
            <a:xfrm flipH="1">
              <a:off x="4435692" y="338191"/>
              <a:ext cx="2989921" cy="584775"/>
            </a:xfrm>
            <a:prstGeom prst="rect">
              <a:avLst/>
            </a:prstGeom>
            <a:noFill/>
          </p:spPr>
          <p:txBody>
            <a:bodyPr wrap="none" rtlCol="0">
              <a:spAutoFit/>
            </a:bodyPr>
            <a:lstStyle/>
            <a:p>
              <a:r>
                <a:rPr lang="en-US" sz="3200" b="1" dirty="0">
                  <a:cs typeface="+mn-ea"/>
                  <a:sym typeface="+mn-lt"/>
                </a:rPr>
                <a:t>POWERPOINT</a:t>
              </a:r>
            </a:p>
          </p:txBody>
        </p:sp>
        <p:sp>
          <p:nvSpPr>
            <p:cNvPr id="140" name="椭圆 139">
              <a:extLst>
                <a:ext uri="{FF2B5EF4-FFF2-40B4-BE49-F238E27FC236}">
                  <a16:creationId xmlns:a16="http://schemas.microsoft.com/office/drawing/2014/main" id="{24F9675C-60E2-41DE-9A46-4BC9FFCABAB6}"/>
                </a:ext>
              </a:extLst>
            </p:cNvPr>
            <p:cNvSpPr/>
            <p:nvPr/>
          </p:nvSpPr>
          <p:spPr>
            <a:xfrm>
              <a:off x="7518763"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1" name="椭圆 140">
              <a:extLst>
                <a:ext uri="{FF2B5EF4-FFF2-40B4-BE49-F238E27FC236}">
                  <a16:creationId xmlns:a16="http://schemas.microsoft.com/office/drawing/2014/main" id="{CC3CDCD4-9862-485E-AD4B-FEA848860FDE}"/>
                </a:ext>
              </a:extLst>
            </p:cNvPr>
            <p:cNvSpPr/>
            <p:nvPr/>
          </p:nvSpPr>
          <p:spPr>
            <a:xfrm>
              <a:off x="7814038"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2" name="椭圆 141">
              <a:extLst>
                <a:ext uri="{FF2B5EF4-FFF2-40B4-BE49-F238E27FC236}">
                  <a16:creationId xmlns:a16="http://schemas.microsoft.com/office/drawing/2014/main" id="{0AE6F7E4-6831-4283-853C-95050E12E545}"/>
                </a:ext>
              </a:extLst>
            </p:cNvPr>
            <p:cNvSpPr/>
            <p:nvPr/>
          </p:nvSpPr>
          <p:spPr>
            <a:xfrm>
              <a:off x="8109313"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3" name="椭圆 142">
              <a:extLst>
                <a:ext uri="{FF2B5EF4-FFF2-40B4-BE49-F238E27FC236}">
                  <a16:creationId xmlns:a16="http://schemas.microsoft.com/office/drawing/2014/main" id="{DDB57C22-48AD-49DC-BECF-61AB0F463AEA}"/>
                </a:ext>
              </a:extLst>
            </p:cNvPr>
            <p:cNvSpPr/>
            <p:nvPr/>
          </p:nvSpPr>
          <p:spPr>
            <a:xfrm>
              <a:off x="8404588"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4" name="椭圆 143">
              <a:extLst>
                <a:ext uri="{FF2B5EF4-FFF2-40B4-BE49-F238E27FC236}">
                  <a16:creationId xmlns:a16="http://schemas.microsoft.com/office/drawing/2014/main" id="{99F3273A-EBD8-4254-ACF4-C54843EEE114}"/>
                </a:ext>
              </a:extLst>
            </p:cNvPr>
            <p:cNvSpPr/>
            <p:nvPr/>
          </p:nvSpPr>
          <p:spPr>
            <a:xfrm>
              <a:off x="8699863"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5" name="椭圆 144">
              <a:extLst>
                <a:ext uri="{FF2B5EF4-FFF2-40B4-BE49-F238E27FC236}">
                  <a16:creationId xmlns:a16="http://schemas.microsoft.com/office/drawing/2014/main" id="{4B041543-F79E-4C97-873E-65A98B2D195F}"/>
                </a:ext>
              </a:extLst>
            </p:cNvPr>
            <p:cNvSpPr/>
            <p:nvPr/>
          </p:nvSpPr>
          <p:spPr>
            <a:xfrm>
              <a:off x="2918188"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6" name="椭圆 145">
              <a:extLst>
                <a:ext uri="{FF2B5EF4-FFF2-40B4-BE49-F238E27FC236}">
                  <a16:creationId xmlns:a16="http://schemas.microsoft.com/office/drawing/2014/main" id="{087E23C6-8822-4959-BB54-2A6780BBBEF8}"/>
                </a:ext>
              </a:extLst>
            </p:cNvPr>
            <p:cNvSpPr/>
            <p:nvPr/>
          </p:nvSpPr>
          <p:spPr>
            <a:xfrm>
              <a:off x="3213463"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7" name="椭圆 146">
              <a:extLst>
                <a:ext uri="{FF2B5EF4-FFF2-40B4-BE49-F238E27FC236}">
                  <a16:creationId xmlns:a16="http://schemas.microsoft.com/office/drawing/2014/main" id="{59DDA779-8B7D-4A67-A501-8021DEFC0111}"/>
                </a:ext>
              </a:extLst>
            </p:cNvPr>
            <p:cNvSpPr/>
            <p:nvPr/>
          </p:nvSpPr>
          <p:spPr>
            <a:xfrm>
              <a:off x="3508738"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8" name="椭圆 147">
              <a:extLst>
                <a:ext uri="{FF2B5EF4-FFF2-40B4-BE49-F238E27FC236}">
                  <a16:creationId xmlns:a16="http://schemas.microsoft.com/office/drawing/2014/main" id="{92F86903-9FA0-40DD-817F-24C6A10D15DF}"/>
                </a:ext>
              </a:extLst>
            </p:cNvPr>
            <p:cNvSpPr/>
            <p:nvPr/>
          </p:nvSpPr>
          <p:spPr>
            <a:xfrm>
              <a:off x="3804013"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9" name="椭圆 148">
              <a:extLst>
                <a:ext uri="{FF2B5EF4-FFF2-40B4-BE49-F238E27FC236}">
                  <a16:creationId xmlns:a16="http://schemas.microsoft.com/office/drawing/2014/main" id="{AF456397-2F98-4D27-8280-3500E9F55C6A}"/>
                </a:ext>
              </a:extLst>
            </p:cNvPr>
            <p:cNvSpPr/>
            <p:nvPr/>
          </p:nvSpPr>
          <p:spPr>
            <a:xfrm>
              <a:off x="4099288"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Tree>
    <p:extLst>
      <p:ext uri="{BB962C8B-B14F-4D97-AF65-F5344CB8AC3E}">
        <p14:creationId xmlns:p14="http://schemas.microsoft.com/office/powerpoint/2010/main" val="3368593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99"/>
                                        </p:tgtEl>
                                        <p:attrNameLst>
                                          <p:attrName>style.visibility</p:attrName>
                                        </p:attrNameLst>
                                      </p:cBhvr>
                                      <p:to>
                                        <p:strVal val="visible"/>
                                      </p:to>
                                    </p:set>
                                    <p:animEffect transition="in" filter="fade">
                                      <p:cBhvr>
                                        <p:cTn id="7" dur="1000"/>
                                        <p:tgtEl>
                                          <p:spTgt spid="99"/>
                                        </p:tgtEl>
                                      </p:cBhvr>
                                    </p:animEffect>
                                    <p:anim calcmode="lin" valueType="num">
                                      <p:cBhvr>
                                        <p:cTn id="8" dur="1000" fill="hold"/>
                                        <p:tgtEl>
                                          <p:spTgt spid="99"/>
                                        </p:tgtEl>
                                        <p:attrNameLst>
                                          <p:attrName>ppt_x</p:attrName>
                                        </p:attrNameLst>
                                      </p:cBhvr>
                                      <p:tavLst>
                                        <p:tav tm="0">
                                          <p:val>
                                            <p:strVal val="#ppt_x"/>
                                          </p:val>
                                        </p:tav>
                                        <p:tav tm="100000">
                                          <p:val>
                                            <p:strVal val="#ppt_x"/>
                                          </p:val>
                                        </p:tav>
                                      </p:tavLst>
                                    </p:anim>
                                    <p:anim calcmode="lin" valueType="num">
                                      <p:cBhvr>
                                        <p:cTn id="9" dur="1000" fill="hold"/>
                                        <p:tgtEl>
                                          <p:spTgt spid="9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02"/>
                                        </p:tgtEl>
                                        <p:attrNameLst>
                                          <p:attrName>style.visibility</p:attrName>
                                        </p:attrNameLst>
                                      </p:cBhvr>
                                      <p:to>
                                        <p:strVal val="visible"/>
                                      </p:to>
                                    </p:set>
                                    <p:animEffect transition="in" filter="fade">
                                      <p:cBhvr>
                                        <p:cTn id="14" dur="1000"/>
                                        <p:tgtEl>
                                          <p:spTgt spid="102"/>
                                        </p:tgtEl>
                                      </p:cBhvr>
                                    </p:animEffect>
                                    <p:anim calcmode="lin" valueType="num">
                                      <p:cBhvr>
                                        <p:cTn id="15" dur="1000" fill="hold"/>
                                        <p:tgtEl>
                                          <p:spTgt spid="102"/>
                                        </p:tgtEl>
                                        <p:attrNameLst>
                                          <p:attrName>ppt_x</p:attrName>
                                        </p:attrNameLst>
                                      </p:cBhvr>
                                      <p:tavLst>
                                        <p:tav tm="0">
                                          <p:val>
                                            <p:strVal val="#ppt_x"/>
                                          </p:val>
                                        </p:tav>
                                        <p:tav tm="100000">
                                          <p:val>
                                            <p:strVal val="#ppt_x"/>
                                          </p:val>
                                        </p:tav>
                                      </p:tavLst>
                                    </p:anim>
                                    <p:anim calcmode="lin" valueType="num">
                                      <p:cBhvr>
                                        <p:cTn id="16" dur="1000" fill="hold"/>
                                        <p:tgtEl>
                                          <p:spTgt spid="102"/>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05"/>
                                        </p:tgtEl>
                                        <p:attrNameLst>
                                          <p:attrName>style.visibility</p:attrName>
                                        </p:attrNameLst>
                                      </p:cBhvr>
                                      <p:to>
                                        <p:strVal val="visible"/>
                                      </p:to>
                                    </p:set>
                                    <p:animEffect transition="in" filter="fade">
                                      <p:cBhvr>
                                        <p:cTn id="21" dur="1000"/>
                                        <p:tgtEl>
                                          <p:spTgt spid="105"/>
                                        </p:tgtEl>
                                      </p:cBhvr>
                                    </p:animEffect>
                                    <p:anim calcmode="lin" valueType="num">
                                      <p:cBhvr>
                                        <p:cTn id="22" dur="1000" fill="hold"/>
                                        <p:tgtEl>
                                          <p:spTgt spid="105"/>
                                        </p:tgtEl>
                                        <p:attrNameLst>
                                          <p:attrName>ppt_x</p:attrName>
                                        </p:attrNameLst>
                                      </p:cBhvr>
                                      <p:tavLst>
                                        <p:tav tm="0">
                                          <p:val>
                                            <p:strVal val="#ppt_x"/>
                                          </p:val>
                                        </p:tav>
                                        <p:tav tm="100000">
                                          <p:val>
                                            <p:strVal val="#ppt_x"/>
                                          </p:val>
                                        </p:tav>
                                      </p:tavLst>
                                    </p:anim>
                                    <p:anim calcmode="lin" valueType="num">
                                      <p:cBhvr>
                                        <p:cTn id="23" dur="1000" fill="hold"/>
                                        <p:tgtEl>
                                          <p:spTgt spid="105"/>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09"/>
                                        </p:tgtEl>
                                        <p:attrNameLst>
                                          <p:attrName>style.visibility</p:attrName>
                                        </p:attrNameLst>
                                      </p:cBhvr>
                                      <p:to>
                                        <p:strVal val="visible"/>
                                      </p:to>
                                    </p:set>
                                    <p:animEffect transition="in" filter="fade">
                                      <p:cBhvr>
                                        <p:cTn id="28" dur="1000"/>
                                        <p:tgtEl>
                                          <p:spTgt spid="109"/>
                                        </p:tgtEl>
                                      </p:cBhvr>
                                    </p:animEffect>
                                    <p:anim calcmode="lin" valueType="num">
                                      <p:cBhvr>
                                        <p:cTn id="29" dur="1000" fill="hold"/>
                                        <p:tgtEl>
                                          <p:spTgt spid="109"/>
                                        </p:tgtEl>
                                        <p:attrNameLst>
                                          <p:attrName>ppt_x</p:attrName>
                                        </p:attrNameLst>
                                      </p:cBhvr>
                                      <p:tavLst>
                                        <p:tav tm="0">
                                          <p:val>
                                            <p:strVal val="#ppt_x"/>
                                          </p:val>
                                        </p:tav>
                                        <p:tav tm="100000">
                                          <p:val>
                                            <p:strVal val="#ppt_x"/>
                                          </p:val>
                                        </p:tav>
                                      </p:tavLst>
                                    </p:anim>
                                    <p:anim calcmode="lin" valueType="num">
                                      <p:cBhvr>
                                        <p:cTn id="30" dur="1000" fill="hold"/>
                                        <p:tgtEl>
                                          <p:spTgt spid="109"/>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114"/>
                                        </p:tgtEl>
                                        <p:attrNameLst>
                                          <p:attrName>style.visibility</p:attrName>
                                        </p:attrNameLst>
                                      </p:cBhvr>
                                      <p:to>
                                        <p:strVal val="visible"/>
                                      </p:to>
                                    </p:set>
                                    <p:animEffect transition="in" filter="fade">
                                      <p:cBhvr>
                                        <p:cTn id="35" dur="1000"/>
                                        <p:tgtEl>
                                          <p:spTgt spid="114"/>
                                        </p:tgtEl>
                                      </p:cBhvr>
                                    </p:animEffect>
                                    <p:anim calcmode="lin" valueType="num">
                                      <p:cBhvr>
                                        <p:cTn id="36" dur="1000" fill="hold"/>
                                        <p:tgtEl>
                                          <p:spTgt spid="114"/>
                                        </p:tgtEl>
                                        <p:attrNameLst>
                                          <p:attrName>ppt_x</p:attrName>
                                        </p:attrNameLst>
                                      </p:cBhvr>
                                      <p:tavLst>
                                        <p:tav tm="0">
                                          <p:val>
                                            <p:strVal val="#ppt_x"/>
                                          </p:val>
                                        </p:tav>
                                        <p:tav tm="100000">
                                          <p:val>
                                            <p:strVal val="#ppt_x"/>
                                          </p:val>
                                        </p:tav>
                                      </p:tavLst>
                                    </p:anim>
                                    <p:anim calcmode="lin" valueType="num">
                                      <p:cBhvr>
                                        <p:cTn id="37" dur="1000" fill="hold"/>
                                        <p:tgtEl>
                                          <p:spTgt spid="114"/>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123"/>
                                        </p:tgtEl>
                                        <p:attrNameLst>
                                          <p:attrName>style.visibility</p:attrName>
                                        </p:attrNameLst>
                                      </p:cBhvr>
                                      <p:to>
                                        <p:strVal val="visible"/>
                                      </p:to>
                                    </p:set>
                                    <p:animEffect transition="in" filter="fade">
                                      <p:cBhvr>
                                        <p:cTn id="42" dur="1000"/>
                                        <p:tgtEl>
                                          <p:spTgt spid="123"/>
                                        </p:tgtEl>
                                      </p:cBhvr>
                                    </p:animEffect>
                                    <p:anim calcmode="lin" valueType="num">
                                      <p:cBhvr>
                                        <p:cTn id="43" dur="1000" fill="hold"/>
                                        <p:tgtEl>
                                          <p:spTgt spid="123"/>
                                        </p:tgtEl>
                                        <p:attrNameLst>
                                          <p:attrName>ppt_x</p:attrName>
                                        </p:attrNameLst>
                                      </p:cBhvr>
                                      <p:tavLst>
                                        <p:tav tm="0">
                                          <p:val>
                                            <p:strVal val="#ppt_x"/>
                                          </p:val>
                                        </p:tav>
                                        <p:tav tm="100000">
                                          <p:val>
                                            <p:strVal val="#ppt_x"/>
                                          </p:val>
                                        </p:tav>
                                      </p:tavLst>
                                    </p:anim>
                                    <p:anim calcmode="lin" valueType="num">
                                      <p:cBhvr>
                                        <p:cTn id="44" dur="1000" fill="hold"/>
                                        <p:tgtEl>
                                          <p:spTgt spid="123"/>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9"/>
                                        </p:tgtEl>
                                        <p:attrNameLst>
                                          <p:attrName>style.visibility</p:attrName>
                                        </p:attrNameLst>
                                      </p:cBhvr>
                                      <p:to>
                                        <p:strVal val="visible"/>
                                      </p:to>
                                    </p:set>
                                    <p:animEffect transition="in" filter="fade">
                                      <p:cBhvr>
                                        <p:cTn id="49" dur="1000"/>
                                        <p:tgtEl>
                                          <p:spTgt spid="9"/>
                                        </p:tgtEl>
                                      </p:cBhvr>
                                    </p:animEffect>
                                    <p:anim calcmode="lin" valueType="num">
                                      <p:cBhvr>
                                        <p:cTn id="50" dur="1000" fill="hold"/>
                                        <p:tgtEl>
                                          <p:spTgt spid="9"/>
                                        </p:tgtEl>
                                        <p:attrNameLst>
                                          <p:attrName>ppt_x</p:attrName>
                                        </p:attrNameLst>
                                      </p:cBhvr>
                                      <p:tavLst>
                                        <p:tav tm="0">
                                          <p:val>
                                            <p:strVal val="#ppt_x"/>
                                          </p:val>
                                        </p:tav>
                                        <p:tav tm="100000">
                                          <p:val>
                                            <p:strVal val="#ppt_x"/>
                                          </p:val>
                                        </p:tav>
                                      </p:tavLst>
                                    </p:anim>
                                    <p:anim calcmode="lin" valueType="num">
                                      <p:cBhvr>
                                        <p:cTn id="51" dur="1000" fill="hold"/>
                                        <p:tgtEl>
                                          <p:spTgt spid="9"/>
                                        </p:tgtEl>
                                        <p:attrNameLst>
                                          <p:attrName>ppt_y</p:attrName>
                                        </p:attrNameLst>
                                      </p:cBhvr>
                                      <p:tavLst>
                                        <p:tav tm="0">
                                          <p:val>
                                            <p:strVal val="#ppt_y+.1"/>
                                          </p:val>
                                        </p:tav>
                                        <p:tav tm="100000">
                                          <p:val>
                                            <p:strVal val="#ppt_y"/>
                                          </p:val>
                                        </p:tav>
                                      </p:tavLst>
                                    </p:anim>
                                  </p:childTnLst>
                                </p:cTn>
                              </p:par>
                              <p:par>
                                <p:cTn id="52" presetID="42" presetClass="entr" presetSubtype="0" fill="hold" nodeType="withEffect">
                                  <p:stCondLst>
                                    <p:cond delay="0"/>
                                  </p:stCondLst>
                                  <p:childTnLst>
                                    <p:set>
                                      <p:cBhvr>
                                        <p:cTn id="53" dur="1" fill="hold">
                                          <p:stCondLst>
                                            <p:cond delay="0"/>
                                          </p:stCondLst>
                                        </p:cTn>
                                        <p:tgtEl>
                                          <p:spTgt spid="10"/>
                                        </p:tgtEl>
                                        <p:attrNameLst>
                                          <p:attrName>style.visibility</p:attrName>
                                        </p:attrNameLst>
                                      </p:cBhvr>
                                      <p:to>
                                        <p:strVal val="visible"/>
                                      </p:to>
                                    </p:set>
                                    <p:animEffect transition="in" filter="fade">
                                      <p:cBhvr>
                                        <p:cTn id="54" dur="1000"/>
                                        <p:tgtEl>
                                          <p:spTgt spid="10"/>
                                        </p:tgtEl>
                                      </p:cBhvr>
                                    </p:animEffect>
                                    <p:anim calcmode="lin" valueType="num">
                                      <p:cBhvr>
                                        <p:cTn id="55" dur="1000" fill="hold"/>
                                        <p:tgtEl>
                                          <p:spTgt spid="10"/>
                                        </p:tgtEl>
                                        <p:attrNameLst>
                                          <p:attrName>ppt_x</p:attrName>
                                        </p:attrNameLst>
                                      </p:cBhvr>
                                      <p:tavLst>
                                        <p:tav tm="0">
                                          <p:val>
                                            <p:strVal val="#ppt_x"/>
                                          </p:val>
                                        </p:tav>
                                        <p:tav tm="100000">
                                          <p:val>
                                            <p:strVal val="#ppt_x"/>
                                          </p:val>
                                        </p:tav>
                                      </p:tavLst>
                                    </p:anim>
                                    <p:anim calcmode="lin" valueType="num">
                                      <p:cBhvr>
                                        <p:cTn id="56" dur="1000" fill="hold"/>
                                        <p:tgtEl>
                                          <p:spTgt spid="10"/>
                                        </p:tgtEl>
                                        <p:attrNameLst>
                                          <p:attrName>ppt_y</p:attrName>
                                        </p:attrNameLst>
                                      </p:cBhvr>
                                      <p:tavLst>
                                        <p:tav tm="0">
                                          <p:val>
                                            <p:strVal val="#ppt_y+.1"/>
                                          </p:val>
                                        </p:tav>
                                        <p:tav tm="100000">
                                          <p:val>
                                            <p:strVal val="#ppt_y"/>
                                          </p:val>
                                        </p:tav>
                                      </p:tavLst>
                                    </p:anim>
                                  </p:childTnLst>
                                </p:cTn>
                              </p:par>
                              <p:par>
                                <p:cTn id="57" presetID="42" presetClass="entr" presetSubtype="0" fill="hold" nodeType="withEffect">
                                  <p:stCondLst>
                                    <p:cond delay="0"/>
                                  </p:stCondLst>
                                  <p:childTnLst>
                                    <p:set>
                                      <p:cBhvr>
                                        <p:cTn id="58" dur="1" fill="hold">
                                          <p:stCondLst>
                                            <p:cond delay="0"/>
                                          </p:stCondLst>
                                        </p:cTn>
                                        <p:tgtEl>
                                          <p:spTgt spid="11"/>
                                        </p:tgtEl>
                                        <p:attrNameLst>
                                          <p:attrName>style.visibility</p:attrName>
                                        </p:attrNameLst>
                                      </p:cBhvr>
                                      <p:to>
                                        <p:strVal val="visible"/>
                                      </p:to>
                                    </p:set>
                                    <p:animEffect transition="in" filter="fade">
                                      <p:cBhvr>
                                        <p:cTn id="59" dur="1000"/>
                                        <p:tgtEl>
                                          <p:spTgt spid="11"/>
                                        </p:tgtEl>
                                      </p:cBhvr>
                                    </p:animEffect>
                                    <p:anim calcmode="lin" valueType="num">
                                      <p:cBhvr>
                                        <p:cTn id="60" dur="1000" fill="hold"/>
                                        <p:tgtEl>
                                          <p:spTgt spid="11"/>
                                        </p:tgtEl>
                                        <p:attrNameLst>
                                          <p:attrName>ppt_x</p:attrName>
                                        </p:attrNameLst>
                                      </p:cBhvr>
                                      <p:tavLst>
                                        <p:tav tm="0">
                                          <p:val>
                                            <p:strVal val="#ppt_x"/>
                                          </p:val>
                                        </p:tav>
                                        <p:tav tm="100000">
                                          <p:val>
                                            <p:strVal val="#ppt_x"/>
                                          </p:val>
                                        </p:tav>
                                      </p:tavLst>
                                    </p:anim>
                                    <p:anim calcmode="lin" valueType="num">
                                      <p:cBhvr>
                                        <p:cTn id="61" dur="1000" fill="hold"/>
                                        <p:tgtEl>
                                          <p:spTgt spid="11"/>
                                        </p:tgtEl>
                                        <p:attrNameLst>
                                          <p:attrName>ppt_y</p:attrName>
                                        </p:attrNameLst>
                                      </p:cBhvr>
                                      <p:tavLst>
                                        <p:tav tm="0">
                                          <p:val>
                                            <p:strVal val="#ppt_y+.1"/>
                                          </p:val>
                                        </p:tav>
                                        <p:tav tm="100000">
                                          <p:val>
                                            <p:strVal val="#ppt_y"/>
                                          </p:val>
                                        </p:tav>
                                      </p:tavLst>
                                    </p:anim>
                                  </p:childTnLst>
                                </p:cTn>
                              </p:par>
                              <p:par>
                                <p:cTn id="62" presetID="42" presetClass="entr" presetSubtype="0" fill="hold" nodeType="withEffect">
                                  <p:stCondLst>
                                    <p:cond delay="0"/>
                                  </p:stCondLst>
                                  <p:childTnLst>
                                    <p:set>
                                      <p:cBhvr>
                                        <p:cTn id="63" dur="1" fill="hold">
                                          <p:stCondLst>
                                            <p:cond delay="0"/>
                                          </p:stCondLst>
                                        </p:cTn>
                                        <p:tgtEl>
                                          <p:spTgt spid="12"/>
                                        </p:tgtEl>
                                        <p:attrNameLst>
                                          <p:attrName>style.visibility</p:attrName>
                                        </p:attrNameLst>
                                      </p:cBhvr>
                                      <p:to>
                                        <p:strVal val="visible"/>
                                      </p:to>
                                    </p:set>
                                    <p:animEffect transition="in" filter="fade">
                                      <p:cBhvr>
                                        <p:cTn id="64" dur="1000"/>
                                        <p:tgtEl>
                                          <p:spTgt spid="12"/>
                                        </p:tgtEl>
                                      </p:cBhvr>
                                    </p:animEffect>
                                    <p:anim calcmode="lin" valueType="num">
                                      <p:cBhvr>
                                        <p:cTn id="65" dur="1000" fill="hold"/>
                                        <p:tgtEl>
                                          <p:spTgt spid="12"/>
                                        </p:tgtEl>
                                        <p:attrNameLst>
                                          <p:attrName>ppt_x</p:attrName>
                                        </p:attrNameLst>
                                      </p:cBhvr>
                                      <p:tavLst>
                                        <p:tav tm="0">
                                          <p:val>
                                            <p:strVal val="#ppt_x"/>
                                          </p:val>
                                        </p:tav>
                                        <p:tav tm="100000">
                                          <p:val>
                                            <p:strVal val="#ppt_x"/>
                                          </p:val>
                                        </p:tav>
                                      </p:tavLst>
                                    </p:anim>
                                    <p:anim calcmode="lin" valueType="num">
                                      <p:cBhvr>
                                        <p:cTn id="66" dur="1000" fill="hold"/>
                                        <p:tgtEl>
                                          <p:spTgt spid="12"/>
                                        </p:tgtEl>
                                        <p:attrNameLst>
                                          <p:attrName>ppt_y</p:attrName>
                                        </p:attrNameLst>
                                      </p:cBhvr>
                                      <p:tavLst>
                                        <p:tav tm="0">
                                          <p:val>
                                            <p:strVal val="#ppt_y+.1"/>
                                          </p:val>
                                        </p:tav>
                                        <p:tav tm="100000">
                                          <p:val>
                                            <p:strVal val="#ppt_y"/>
                                          </p:val>
                                        </p:tav>
                                      </p:tavLst>
                                    </p:anim>
                                  </p:childTnLst>
                                </p:cTn>
                              </p:par>
                              <p:par>
                                <p:cTn id="67" presetID="42" presetClass="entr" presetSubtype="0" fill="hold" grpId="0" nodeType="withEffect">
                                  <p:stCondLst>
                                    <p:cond delay="0"/>
                                  </p:stCondLst>
                                  <p:childTnLst>
                                    <p:set>
                                      <p:cBhvr>
                                        <p:cTn id="68" dur="1" fill="hold">
                                          <p:stCondLst>
                                            <p:cond delay="0"/>
                                          </p:stCondLst>
                                        </p:cTn>
                                        <p:tgtEl>
                                          <p:spTgt spid="93"/>
                                        </p:tgtEl>
                                        <p:attrNameLst>
                                          <p:attrName>style.visibility</p:attrName>
                                        </p:attrNameLst>
                                      </p:cBhvr>
                                      <p:to>
                                        <p:strVal val="visible"/>
                                      </p:to>
                                    </p:set>
                                    <p:animEffect transition="in" filter="fade">
                                      <p:cBhvr>
                                        <p:cTn id="69" dur="1000"/>
                                        <p:tgtEl>
                                          <p:spTgt spid="93"/>
                                        </p:tgtEl>
                                      </p:cBhvr>
                                    </p:animEffect>
                                    <p:anim calcmode="lin" valueType="num">
                                      <p:cBhvr>
                                        <p:cTn id="70" dur="1000" fill="hold"/>
                                        <p:tgtEl>
                                          <p:spTgt spid="93"/>
                                        </p:tgtEl>
                                        <p:attrNameLst>
                                          <p:attrName>ppt_x</p:attrName>
                                        </p:attrNameLst>
                                      </p:cBhvr>
                                      <p:tavLst>
                                        <p:tav tm="0">
                                          <p:val>
                                            <p:strVal val="#ppt_x"/>
                                          </p:val>
                                        </p:tav>
                                        <p:tav tm="100000">
                                          <p:val>
                                            <p:strVal val="#ppt_x"/>
                                          </p:val>
                                        </p:tav>
                                      </p:tavLst>
                                    </p:anim>
                                    <p:anim calcmode="lin" valueType="num">
                                      <p:cBhvr>
                                        <p:cTn id="71" dur="1000" fill="hold"/>
                                        <p:tgtEl>
                                          <p:spTgt spid="93"/>
                                        </p:tgtEl>
                                        <p:attrNameLst>
                                          <p:attrName>ppt_y</p:attrName>
                                        </p:attrNameLst>
                                      </p:cBhvr>
                                      <p:tavLst>
                                        <p:tav tm="0">
                                          <p:val>
                                            <p:strVal val="#ppt_y+.1"/>
                                          </p:val>
                                        </p:tav>
                                        <p:tav tm="100000">
                                          <p:val>
                                            <p:strVal val="#ppt_y"/>
                                          </p:val>
                                        </p:tav>
                                      </p:tavLst>
                                    </p:anim>
                                  </p:childTnLst>
                                </p:cTn>
                              </p:par>
                              <p:par>
                                <p:cTn id="72" presetID="42" presetClass="entr" presetSubtype="0" fill="hold" grpId="0" nodeType="withEffect">
                                  <p:stCondLst>
                                    <p:cond delay="0"/>
                                  </p:stCondLst>
                                  <p:childTnLst>
                                    <p:set>
                                      <p:cBhvr>
                                        <p:cTn id="73" dur="1" fill="hold">
                                          <p:stCondLst>
                                            <p:cond delay="0"/>
                                          </p:stCondLst>
                                        </p:cTn>
                                        <p:tgtEl>
                                          <p:spTgt spid="2195"/>
                                        </p:tgtEl>
                                        <p:attrNameLst>
                                          <p:attrName>style.visibility</p:attrName>
                                        </p:attrNameLst>
                                      </p:cBhvr>
                                      <p:to>
                                        <p:strVal val="visible"/>
                                      </p:to>
                                    </p:set>
                                    <p:animEffect transition="in" filter="fade">
                                      <p:cBhvr>
                                        <p:cTn id="74" dur="1000"/>
                                        <p:tgtEl>
                                          <p:spTgt spid="2195"/>
                                        </p:tgtEl>
                                      </p:cBhvr>
                                    </p:animEffect>
                                    <p:anim calcmode="lin" valueType="num">
                                      <p:cBhvr>
                                        <p:cTn id="75" dur="1000" fill="hold"/>
                                        <p:tgtEl>
                                          <p:spTgt spid="2195"/>
                                        </p:tgtEl>
                                        <p:attrNameLst>
                                          <p:attrName>ppt_x</p:attrName>
                                        </p:attrNameLst>
                                      </p:cBhvr>
                                      <p:tavLst>
                                        <p:tav tm="0">
                                          <p:val>
                                            <p:strVal val="#ppt_x"/>
                                          </p:val>
                                        </p:tav>
                                        <p:tav tm="100000">
                                          <p:val>
                                            <p:strVal val="#ppt_x"/>
                                          </p:val>
                                        </p:tav>
                                      </p:tavLst>
                                    </p:anim>
                                    <p:anim calcmode="lin" valueType="num">
                                      <p:cBhvr>
                                        <p:cTn id="76" dur="1000" fill="hold"/>
                                        <p:tgtEl>
                                          <p:spTgt spid="2195"/>
                                        </p:tgtEl>
                                        <p:attrNameLst>
                                          <p:attrName>ppt_y</p:attrName>
                                        </p:attrNameLst>
                                      </p:cBhvr>
                                      <p:tavLst>
                                        <p:tav tm="0">
                                          <p:val>
                                            <p:strVal val="#ppt_y+.1"/>
                                          </p:val>
                                        </p:tav>
                                        <p:tav tm="100000">
                                          <p:val>
                                            <p:strVal val="#ppt_y"/>
                                          </p:val>
                                        </p:tav>
                                      </p:tavLst>
                                    </p:anim>
                                  </p:childTnLst>
                                </p:cTn>
                              </p:par>
                              <p:par>
                                <p:cTn id="77" presetID="42" presetClass="entr" presetSubtype="0" fill="hold" grpId="0" nodeType="withEffect">
                                  <p:stCondLst>
                                    <p:cond delay="0"/>
                                  </p:stCondLst>
                                  <p:childTnLst>
                                    <p:set>
                                      <p:cBhvr>
                                        <p:cTn id="78" dur="1" fill="hold">
                                          <p:stCondLst>
                                            <p:cond delay="0"/>
                                          </p:stCondLst>
                                        </p:cTn>
                                        <p:tgtEl>
                                          <p:spTgt spid="372"/>
                                        </p:tgtEl>
                                        <p:attrNameLst>
                                          <p:attrName>style.visibility</p:attrName>
                                        </p:attrNameLst>
                                      </p:cBhvr>
                                      <p:to>
                                        <p:strVal val="visible"/>
                                      </p:to>
                                    </p:set>
                                    <p:animEffect transition="in" filter="fade">
                                      <p:cBhvr>
                                        <p:cTn id="79" dur="1000"/>
                                        <p:tgtEl>
                                          <p:spTgt spid="372"/>
                                        </p:tgtEl>
                                      </p:cBhvr>
                                    </p:animEffect>
                                    <p:anim calcmode="lin" valueType="num">
                                      <p:cBhvr>
                                        <p:cTn id="80" dur="1000" fill="hold"/>
                                        <p:tgtEl>
                                          <p:spTgt spid="372"/>
                                        </p:tgtEl>
                                        <p:attrNameLst>
                                          <p:attrName>ppt_x</p:attrName>
                                        </p:attrNameLst>
                                      </p:cBhvr>
                                      <p:tavLst>
                                        <p:tav tm="0">
                                          <p:val>
                                            <p:strVal val="#ppt_x"/>
                                          </p:val>
                                        </p:tav>
                                        <p:tav tm="100000">
                                          <p:val>
                                            <p:strVal val="#ppt_x"/>
                                          </p:val>
                                        </p:tav>
                                      </p:tavLst>
                                    </p:anim>
                                    <p:anim calcmode="lin" valueType="num">
                                      <p:cBhvr>
                                        <p:cTn id="81" dur="1000" fill="hold"/>
                                        <p:tgtEl>
                                          <p:spTgt spid="372"/>
                                        </p:tgtEl>
                                        <p:attrNameLst>
                                          <p:attrName>ppt_y</p:attrName>
                                        </p:attrNameLst>
                                      </p:cBhvr>
                                      <p:tavLst>
                                        <p:tav tm="0">
                                          <p:val>
                                            <p:strVal val="#ppt_y+.1"/>
                                          </p:val>
                                        </p:tav>
                                        <p:tav tm="100000">
                                          <p:val>
                                            <p:strVal val="#ppt_y"/>
                                          </p:val>
                                        </p:tav>
                                      </p:tavLst>
                                    </p:anim>
                                  </p:childTnLst>
                                </p:cTn>
                              </p:par>
                              <p:par>
                                <p:cTn id="82" presetID="42" presetClass="entr" presetSubtype="0" fill="hold" grpId="0" nodeType="withEffect">
                                  <p:stCondLst>
                                    <p:cond delay="0"/>
                                  </p:stCondLst>
                                  <p:childTnLst>
                                    <p:set>
                                      <p:cBhvr>
                                        <p:cTn id="83" dur="1" fill="hold">
                                          <p:stCondLst>
                                            <p:cond delay="0"/>
                                          </p:stCondLst>
                                        </p:cTn>
                                        <p:tgtEl>
                                          <p:spTgt spid="373"/>
                                        </p:tgtEl>
                                        <p:attrNameLst>
                                          <p:attrName>style.visibility</p:attrName>
                                        </p:attrNameLst>
                                      </p:cBhvr>
                                      <p:to>
                                        <p:strVal val="visible"/>
                                      </p:to>
                                    </p:set>
                                    <p:animEffect transition="in" filter="fade">
                                      <p:cBhvr>
                                        <p:cTn id="84" dur="1000"/>
                                        <p:tgtEl>
                                          <p:spTgt spid="373"/>
                                        </p:tgtEl>
                                      </p:cBhvr>
                                    </p:animEffect>
                                    <p:anim calcmode="lin" valueType="num">
                                      <p:cBhvr>
                                        <p:cTn id="85" dur="1000" fill="hold"/>
                                        <p:tgtEl>
                                          <p:spTgt spid="373"/>
                                        </p:tgtEl>
                                        <p:attrNameLst>
                                          <p:attrName>ppt_x</p:attrName>
                                        </p:attrNameLst>
                                      </p:cBhvr>
                                      <p:tavLst>
                                        <p:tav tm="0">
                                          <p:val>
                                            <p:strVal val="#ppt_x"/>
                                          </p:val>
                                        </p:tav>
                                        <p:tav tm="100000">
                                          <p:val>
                                            <p:strVal val="#ppt_x"/>
                                          </p:val>
                                        </p:tav>
                                      </p:tavLst>
                                    </p:anim>
                                    <p:anim calcmode="lin" valueType="num">
                                      <p:cBhvr>
                                        <p:cTn id="86" dur="1000" fill="hold"/>
                                        <p:tgtEl>
                                          <p:spTgt spid="373"/>
                                        </p:tgtEl>
                                        <p:attrNameLst>
                                          <p:attrName>ppt_y</p:attrName>
                                        </p:attrNameLst>
                                      </p:cBhvr>
                                      <p:tavLst>
                                        <p:tav tm="0">
                                          <p:val>
                                            <p:strVal val="#ppt_y+.1"/>
                                          </p:val>
                                        </p:tav>
                                        <p:tav tm="100000">
                                          <p:val>
                                            <p:strVal val="#ppt_y"/>
                                          </p:val>
                                        </p:tav>
                                      </p:tavLst>
                                    </p:anim>
                                  </p:childTnLst>
                                </p:cTn>
                              </p:par>
                              <p:par>
                                <p:cTn id="87" presetID="42" presetClass="entr" presetSubtype="0" fill="hold" grpId="0" nodeType="withEffect">
                                  <p:stCondLst>
                                    <p:cond delay="0"/>
                                  </p:stCondLst>
                                  <p:childTnLst>
                                    <p:set>
                                      <p:cBhvr>
                                        <p:cTn id="88" dur="1" fill="hold">
                                          <p:stCondLst>
                                            <p:cond delay="0"/>
                                          </p:stCondLst>
                                        </p:cTn>
                                        <p:tgtEl>
                                          <p:spTgt spid="374"/>
                                        </p:tgtEl>
                                        <p:attrNameLst>
                                          <p:attrName>style.visibility</p:attrName>
                                        </p:attrNameLst>
                                      </p:cBhvr>
                                      <p:to>
                                        <p:strVal val="visible"/>
                                      </p:to>
                                    </p:set>
                                    <p:animEffect transition="in" filter="fade">
                                      <p:cBhvr>
                                        <p:cTn id="89" dur="1000"/>
                                        <p:tgtEl>
                                          <p:spTgt spid="374"/>
                                        </p:tgtEl>
                                      </p:cBhvr>
                                    </p:animEffect>
                                    <p:anim calcmode="lin" valueType="num">
                                      <p:cBhvr>
                                        <p:cTn id="90" dur="1000" fill="hold"/>
                                        <p:tgtEl>
                                          <p:spTgt spid="374"/>
                                        </p:tgtEl>
                                        <p:attrNameLst>
                                          <p:attrName>ppt_x</p:attrName>
                                        </p:attrNameLst>
                                      </p:cBhvr>
                                      <p:tavLst>
                                        <p:tav tm="0">
                                          <p:val>
                                            <p:strVal val="#ppt_x"/>
                                          </p:val>
                                        </p:tav>
                                        <p:tav tm="100000">
                                          <p:val>
                                            <p:strVal val="#ppt_x"/>
                                          </p:val>
                                        </p:tav>
                                      </p:tavLst>
                                    </p:anim>
                                    <p:anim calcmode="lin" valueType="num">
                                      <p:cBhvr>
                                        <p:cTn id="91" dur="1000" fill="hold"/>
                                        <p:tgtEl>
                                          <p:spTgt spid="374"/>
                                        </p:tgtEl>
                                        <p:attrNameLst>
                                          <p:attrName>ppt_y</p:attrName>
                                        </p:attrNameLst>
                                      </p:cBhvr>
                                      <p:tavLst>
                                        <p:tav tm="0">
                                          <p:val>
                                            <p:strVal val="#ppt_y+.1"/>
                                          </p:val>
                                        </p:tav>
                                        <p:tav tm="100000">
                                          <p:val>
                                            <p:strVal val="#ppt_y"/>
                                          </p:val>
                                        </p:tav>
                                      </p:tavLst>
                                    </p:anim>
                                  </p:childTnLst>
                                </p:cTn>
                              </p:par>
                              <p:par>
                                <p:cTn id="92" presetID="42" presetClass="entr" presetSubtype="0" fill="hold" grpId="0" nodeType="withEffect">
                                  <p:stCondLst>
                                    <p:cond delay="0"/>
                                  </p:stCondLst>
                                  <p:childTnLst>
                                    <p:set>
                                      <p:cBhvr>
                                        <p:cTn id="93" dur="1" fill="hold">
                                          <p:stCondLst>
                                            <p:cond delay="0"/>
                                          </p:stCondLst>
                                        </p:cTn>
                                        <p:tgtEl>
                                          <p:spTgt spid="375"/>
                                        </p:tgtEl>
                                        <p:attrNameLst>
                                          <p:attrName>style.visibility</p:attrName>
                                        </p:attrNameLst>
                                      </p:cBhvr>
                                      <p:to>
                                        <p:strVal val="visible"/>
                                      </p:to>
                                    </p:set>
                                    <p:animEffect transition="in" filter="fade">
                                      <p:cBhvr>
                                        <p:cTn id="94" dur="1000"/>
                                        <p:tgtEl>
                                          <p:spTgt spid="375"/>
                                        </p:tgtEl>
                                      </p:cBhvr>
                                    </p:animEffect>
                                    <p:anim calcmode="lin" valueType="num">
                                      <p:cBhvr>
                                        <p:cTn id="95" dur="1000" fill="hold"/>
                                        <p:tgtEl>
                                          <p:spTgt spid="375"/>
                                        </p:tgtEl>
                                        <p:attrNameLst>
                                          <p:attrName>ppt_x</p:attrName>
                                        </p:attrNameLst>
                                      </p:cBhvr>
                                      <p:tavLst>
                                        <p:tav tm="0">
                                          <p:val>
                                            <p:strVal val="#ppt_x"/>
                                          </p:val>
                                        </p:tav>
                                        <p:tav tm="100000">
                                          <p:val>
                                            <p:strVal val="#ppt_x"/>
                                          </p:val>
                                        </p:tav>
                                      </p:tavLst>
                                    </p:anim>
                                    <p:anim calcmode="lin" valueType="num">
                                      <p:cBhvr>
                                        <p:cTn id="96" dur="1000" fill="hold"/>
                                        <p:tgtEl>
                                          <p:spTgt spid="375"/>
                                        </p:tgtEl>
                                        <p:attrNameLst>
                                          <p:attrName>ppt_y</p:attrName>
                                        </p:attrNameLst>
                                      </p:cBhvr>
                                      <p:tavLst>
                                        <p:tav tm="0">
                                          <p:val>
                                            <p:strVal val="#ppt_y+.1"/>
                                          </p:val>
                                        </p:tav>
                                        <p:tav tm="100000">
                                          <p:val>
                                            <p:strVal val="#ppt_y"/>
                                          </p:val>
                                        </p:tav>
                                      </p:tavLst>
                                    </p:anim>
                                  </p:childTnLst>
                                </p:cTn>
                              </p:par>
                              <p:par>
                                <p:cTn id="97" presetID="42" presetClass="entr" presetSubtype="0" fill="hold" grpId="0" nodeType="withEffect">
                                  <p:stCondLst>
                                    <p:cond delay="0"/>
                                  </p:stCondLst>
                                  <p:childTnLst>
                                    <p:set>
                                      <p:cBhvr>
                                        <p:cTn id="98" dur="1" fill="hold">
                                          <p:stCondLst>
                                            <p:cond delay="0"/>
                                          </p:stCondLst>
                                        </p:cTn>
                                        <p:tgtEl>
                                          <p:spTgt spid="94"/>
                                        </p:tgtEl>
                                        <p:attrNameLst>
                                          <p:attrName>style.visibility</p:attrName>
                                        </p:attrNameLst>
                                      </p:cBhvr>
                                      <p:to>
                                        <p:strVal val="visible"/>
                                      </p:to>
                                    </p:set>
                                    <p:animEffect transition="in" filter="fade">
                                      <p:cBhvr>
                                        <p:cTn id="99" dur="1000"/>
                                        <p:tgtEl>
                                          <p:spTgt spid="94"/>
                                        </p:tgtEl>
                                      </p:cBhvr>
                                    </p:animEffect>
                                    <p:anim calcmode="lin" valueType="num">
                                      <p:cBhvr>
                                        <p:cTn id="100" dur="1000" fill="hold"/>
                                        <p:tgtEl>
                                          <p:spTgt spid="94"/>
                                        </p:tgtEl>
                                        <p:attrNameLst>
                                          <p:attrName>ppt_x</p:attrName>
                                        </p:attrNameLst>
                                      </p:cBhvr>
                                      <p:tavLst>
                                        <p:tav tm="0">
                                          <p:val>
                                            <p:strVal val="#ppt_x"/>
                                          </p:val>
                                        </p:tav>
                                        <p:tav tm="100000">
                                          <p:val>
                                            <p:strVal val="#ppt_x"/>
                                          </p:val>
                                        </p:tav>
                                      </p:tavLst>
                                    </p:anim>
                                    <p:anim calcmode="lin" valueType="num">
                                      <p:cBhvr>
                                        <p:cTn id="101" dur="1000" fill="hold"/>
                                        <p:tgtEl>
                                          <p:spTgt spid="94"/>
                                        </p:tgtEl>
                                        <p:attrNameLst>
                                          <p:attrName>ppt_y</p:attrName>
                                        </p:attrNameLst>
                                      </p:cBhvr>
                                      <p:tavLst>
                                        <p:tav tm="0">
                                          <p:val>
                                            <p:strVal val="#ppt_y+.1"/>
                                          </p:val>
                                        </p:tav>
                                        <p:tav tm="100000">
                                          <p:val>
                                            <p:strVal val="#ppt_y"/>
                                          </p:val>
                                        </p:tav>
                                      </p:tavLst>
                                    </p:anim>
                                  </p:childTnLst>
                                </p:cTn>
                              </p:par>
                              <p:par>
                                <p:cTn id="102" presetID="42" presetClass="entr" presetSubtype="0" fill="hold" grpId="0" nodeType="withEffect">
                                  <p:stCondLst>
                                    <p:cond delay="0"/>
                                  </p:stCondLst>
                                  <p:childTnLst>
                                    <p:set>
                                      <p:cBhvr>
                                        <p:cTn id="103" dur="1" fill="hold">
                                          <p:stCondLst>
                                            <p:cond delay="0"/>
                                          </p:stCondLst>
                                        </p:cTn>
                                        <p:tgtEl>
                                          <p:spTgt spid="95"/>
                                        </p:tgtEl>
                                        <p:attrNameLst>
                                          <p:attrName>style.visibility</p:attrName>
                                        </p:attrNameLst>
                                      </p:cBhvr>
                                      <p:to>
                                        <p:strVal val="visible"/>
                                      </p:to>
                                    </p:set>
                                    <p:animEffect transition="in" filter="fade">
                                      <p:cBhvr>
                                        <p:cTn id="104" dur="1000"/>
                                        <p:tgtEl>
                                          <p:spTgt spid="95"/>
                                        </p:tgtEl>
                                      </p:cBhvr>
                                    </p:animEffect>
                                    <p:anim calcmode="lin" valueType="num">
                                      <p:cBhvr>
                                        <p:cTn id="105" dur="1000" fill="hold"/>
                                        <p:tgtEl>
                                          <p:spTgt spid="95"/>
                                        </p:tgtEl>
                                        <p:attrNameLst>
                                          <p:attrName>ppt_x</p:attrName>
                                        </p:attrNameLst>
                                      </p:cBhvr>
                                      <p:tavLst>
                                        <p:tav tm="0">
                                          <p:val>
                                            <p:strVal val="#ppt_x"/>
                                          </p:val>
                                        </p:tav>
                                        <p:tav tm="100000">
                                          <p:val>
                                            <p:strVal val="#ppt_x"/>
                                          </p:val>
                                        </p:tav>
                                      </p:tavLst>
                                    </p:anim>
                                    <p:anim calcmode="lin" valueType="num">
                                      <p:cBhvr>
                                        <p:cTn id="106" dur="1000" fill="hold"/>
                                        <p:tgtEl>
                                          <p:spTgt spid="95"/>
                                        </p:tgtEl>
                                        <p:attrNameLst>
                                          <p:attrName>ppt_y</p:attrName>
                                        </p:attrNameLst>
                                      </p:cBhvr>
                                      <p:tavLst>
                                        <p:tav tm="0">
                                          <p:val>
                                            <p:strVal val="#ppt_y+.1"/>
                                          </p:val>
                                        </p:tav>
                                        <p:tav tm="100000">
                                          <p:val>
                                            <p:strVal val="#ppt_y"/>
                                          </p:val>
                                        </p:tav>
                                      </p:tavLst>
                                    </p:anim>
                                  </p:childTnLst>
                                </p:cTn>
                              </p:par>
                              <p:par>
                                <p:cTn id="107" presetID="42" presetClass="entr" presetSubtype="0" fill="hold" grpId="0" nodeType="withEffect">
                                  <p:stCondLst>
                                    <p:cond delay="0"/>
                                  </p:stCondLst>
                                  <p:childTnLst>
                                    <p:set>
                                      <p:cBhvr>
                                        <p:cTn id="108" dur="1" fill="hold">
                                          <p:stCondLst>
                                            <p:cond delay="0"/>
                                          </p:stCondLst>
                                        </p:cTn>
                                        <p:tgtEl>
                                          <p:spTgt spid="96"/>
                                        </p:tgtEl>
                                        <p:attrNameLst>
                                          <p:attrName>style.visibility</p:attrName>
                                        </p:attrNameLst>
                                      </p:cBhvr>
                                      <p:to>
                                        <p:strVal val="visible"/>
                                      </p:to>
                                    </p:set>
                                    <p:animEffect transition="in" filter="fade">
                                      <p:cBhvr>
                                        <p:cTn id="109" dur="1000"/>
                                        <p:tgtEl>
                                          <p:spTgt spid="96"/>
                                        </p:tgtEl>
                                      </p:cBhvr>
                                    </p:animEffect>
                                    <p:anim calcmode="lin" valueType="num">
                                      <p:cBhvr>
                                        <p:cTn id="110" dur="1000" fill="hold"/>
                                        <p:tgtEl>
                                          <p:spTgt spid="96"/>
                                        </p:tgtEl>
                                        <p:attrNameLst>
                                          <p:attrName>ppt_x</p:attrName>
                                        </p:attrNameLst>
                                      </p:cBhvr>
                                      <p:tavLst>
                                        <p:tav tm="0">
                                          <p:val>
                                            <p:strVal val="#ppt_x"/>
                                          </p:val>
                                        </p:tav>
                                        <p:tav tm="100000">
                                          <p:val>
                                            <p:strVal val="#ppt_x"/>
                                          </p:val>
                                        </p:tav>
                                      </p:tavLst>
                                    </p:anim>
                                    <p:anim calcmode="lin" valueType="num">
                                      <p:cBhvr>
                                        <p:cTn id="111" dur="1000" fill="hold"/>
                                        <p:tgtEl>
                                          <p:spTgt spid="96"/>
                                        </p:tgtEl>
                                        <p:attrNameLst>
                                          <p:attrName>ppt_y</p:attrName>
                                        </p:attrNameLst>
                                      </p:cBhvr>
                                      <p:tavLst>
                                        <p:tav tm="0">
                                          <p:val>
                                            <p:strVal val="#ppt_y+.1"/>
                                          </p:val>
                                        </p:tav>
                                        <p:tav tm="100000">
                                          <p:val>
                                            <p:strVal val="#ppt_y"/>
                                          </p:val>
                                        </p:tav>
                                      </p:tavLst>
                                    </p:anim>
                                  </p:childTnLst>
                                </p:cTn>
                              </p:par>
                              <p:par>
                                <p:cTn id="112" presetID="42" presetClass="entr" presetSubtype="0" fill="hold" grpId="0" nodeType="withEffect">
                                  <p:stCondLst>
                                    <p:cond delay="0"/>
                                  </p:stCondLst>
                                  <p:childTnLst>
                                    <p:set>
                                      <p:cBhvr>
                                        <p:cTn id="113" dur="1" fill="hold">
                                          <p:stCondLst>
                                            <p:cond delay="0"/>
                                          </p:stCondLst>
                                        </p:cTn>
                                        <p:tgtEl>
                                          <p:spTgt spid="97"/>
                                        </p:tgtEl>
                                        <p:attrNameLst>
                                          <p:attrName>style.visibility</p:attrName>
                                        </p:attrNameLst>
                                      </p:cBhvr>
                                      <p:to>
                                        <p:strVal val="visible"/>
                                      </p:to>
                                    </p:set>
                                    <p:animEffect transition="in" filter="fade">
                                      <p:cBhvr>
                                        <p:cTn id="114" dur="1000"/>
                                        <p:tgtEl>
                                          <p:spTgt spid="97"/>
                                        </p:tgtEl>
                                      </p:cBhvr>
                                    </p:animEffect>
                                    <p:anim calcmode="lin" valueType="num">
                                      <p:cBhvr>
                                        <p:cTn id="115" dur="1000" fill="hold"/>
                                        <p:tgtEl>
                                          <p:spTgt spid="97"/>
                                        </p:tgtEl>
                                        <p:attrNameLst>
                                          <p:attrName>ppt_x</p:attrName>
                                        </p:attrNameLst>
                                      </p:cBhvr>
                                      <p:tavLst>
                                        <p:tav tm="0">
                                          <p:val>
                                            <p:strVal val="#ppt_x"/>
                                          </p:val>
                                        </p:tav>
                                        <p:tav tm="100000">
                                          <p:val>
                                            <p:strVal val="#ppt_x"/>
                                          </p:val>
                                        </p:tav>
                                      </p:tavLst>
                                    </p:anim>
                                    <p:anim calcmode="lin" valueType="num">
                                      <p:cBhvr>
                                        <p:cTn id="116" dur="1000" fill="hold"/>
                                        <p:tgtEl>
                                          <p:spTgt spid="9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3" grpId="0">
        <p:bldAsOne/>
      </p:bldGraphic>
      <p:bldP spid="2195" grpId="0" animBg="1"/>
      <p:bldP spid="372" grpId="0" animBg="1"/>
      <p:bldP spid="373" grpId="0" animBg="1"/>
      <p:bldP spid="374" grpId="0" animBg="1"/>
      <p:bldP spid="375" grpId="0" animBg="1"/>
      <p:bldP spid="94" grpId="0"/>
      <p:bldP spid="95" grpId="0"/>
      <p:bldP spid="96" grpId="0"/>
      <p:bldP spid="9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6962747" y="946901"/>
            <a:ext cx="4735900" cy="3572905"/>
            <a:chOff x="1785835" y="1868775"/>
            <a:chExt cx="4735900" cy="3572905"/>
          </a:xfrm>
        </p:grpSpPr>
        <p:sp>
          <p:nvSpPr>
            <p:cNvPr id="2" name="椭圆 1"/>
            <p:cNvSpPr/>
            <p:nvPr/>
          </p:nvSpPr>
          <p:spPr>
            <a:xfrm>
              <a:off x="2971967" y="2681229"/>
              <a:ext cx="2363637" cy="2363637"/>
            </a:xfrm>
            <a:prstGeom prst="ellipse">
              <a:avLst/>
            </a:prstGeom>
            <a:solidFill>
              <a:srgbClr val="245A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aphicFrame>
          <p:nvGraphicFramePr>
            <p:cNvPr id="7" name="图表 6"/>
            <p:cNvGraphicFramePr/>
            <p:nvPr>
              <p:extLst/>
            </p:nvPr>
          </p:nvGraphicFramePr>
          <p:xfrm>
            <a:off x="1785835" y="2284413"/>
            <a:ext cx="4735900" cy="3157267"/>
          </p:xfrm>
          <a:graphic>
            <a:graphicData uri="http://schemas.openxmlformats.org/drawingml/2006/chart">
              <c:chart xmlns:c="http://schemas.openxmlformats.org/drawingml/2006/chart" xmlns:r="http://schemas.openxmlformats.org/officeDocument/2006/relationships" r:id="rId3"/>
            </a:graphicData>
          </a:graphic>
        </p:graphicFrame>
        <p:sp>
          <p:nvSpPr>
            <p:cNvPr id="128" name="Freeform 89"/>
            <p:cNvSpPr/>
            <p:nvPr/>
          </p:nvSpPr>
          <p:spPr bwMode="auto">
            <a:xfrm>
              <a:off x="4615368" y="2244810"/>
              <a:ext cx="573088" cy="638175"/>
            </a:xfrm>
            <a:custGeom>
              <a:avLst/>
              <a:gdLst>
                <a:gd name="T0" fmla="*/ 12 w 361"/>
                <a:gd name="T1" fmla="*/ 402 h 402"/>
                <a:gd name="T2" fmla="*/ 145 w 361"/>
                <a:gd name="T3" fmla="*/ 13 h 402"/>
                <a:gd name="T4" fmla="*/ 361 w 361"/>
                <a:gd name="T5" fmla="*/ 13 h 402"/>
                <a:gd name="T6" fmla="*/ 361 w 361"/>
                <a:gd name="T7" fmla="*/ 0 h 402"/>
                <a:gd name="T8" fmla="*/ 139 w 361"/>
                <a:gd name="T9" fmla="*/ 0 h 402"/>
                <a:gd name="T10" fmla="*/ 0 w 361"/>
                <a:gd name="T11" fmla="*/ 396 h 402"/>
                <a:gd name="T12" fmla="*/ 12 w 361"/>
                <a:gd name="T13" fmla="*/ 402 h 402"/>
              </a:gdLst>
              <a:ahLst/>
              <a:cxnLst>
                <a:cxn ang="0">
                  <a:pos x="T0" y="T1"/>
                </a:cxn>
                <a:cxn ang="0">
                  <a:pos x="T2" y="T3"/>
                </a:cxn>
                <a:cxn ang="0">
                  <a:pos x="T4" y="T5"/>
                </a:cxn>
                <a:cxn ang="0">
                  <a:pos x="T6" y="T7"/>
                </a:cxn>
                <a:cxn ang="0">
                  <a:pos x="T8" y="T9"/>
                </a:cxn>
                <a:cxn ang="0">
                  <a:pos x="T10" y="T11"/>
                </a:cxn>
                <a:cxn ang="0">
                  <a:pos x="T12" y="T13"/>
                </a:cxn>
              </a:cxnLst>
              <a:rect l="0" t="0" r="r" b="b"/>
              <a:pathLst>
                <a:path w="361" h="402">
                  <a:moveTo>
                    <a:pt x="12" y="402"/>
                  </a:moveTo>
                  <a:lnTo>
                    <a:pt x="145" y="13"/>
                  </a:lnTo>
                  <a:lnTo>
                    <a:pt x="361" y="13"/>
                  </a:lnTo>
                  <a:lnTo>
                    <a:pt x="361" y="0"/>
                  </a:lnTo>
                  <a:lnTo>
                    <a:pt x="139" y="0"/>
                  </a:lnTo>
                  <a:lnTo>
                    <a:pt x="0" y="396"/>
                  </a:lnTo>
                  <a:lnTo>
                    <a:pt x="12" y="402"/>
                  </a:lnTo>
                  <a:close/>
                </a:path>
              </a:pathLst>
            </a:custGeom>
            <a:solidFill>
              <a:srgbClr val="3E3A3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32" name="Freeform 93"/>
            <p:cNvSpPr/>
            <p:nvPr/>
          </p:nvSpPr>
          <p:spPr bwMode="auto">
            <a:xfrm>
              <a:off x="5319357" y="3259015"/>
              <a:ext cx="908050" cy="214313"/>
            </a:xfrm>
            <a:custGeom>
              <a:avLst/>
              <a:gdLst>
                <a:gd name="T0" fmla="*/ 0 w 572"/>
                <a:gd name="T1" fmla="*/ 135 h 135"/>
                <a:gd name="T2" fmla="*/ 356 w 572"/>
                <a:gd name="T3" fmla="*/ 13 h 135"/>
                <a:gd name="T4" fmla="*/ 572 w 572"/>
                <a:gd name="T5" fmla="*/ 13 h 135"/>
                <a:gd name="T6" fmla="*/ 572 w 572"/>
                <a:gd name="T7" fmla="*/ 0 h 135"/>
                <a:gd name="T8" fmla="*/ 349 w 572"/>
                <a:gd name="T9" fmla="*/ 0 h 135"/>
                <a:gd name="T10" fmla="*/ 0 w 572"/>
                <a:gd name="T11" fmla="*/ 128 h 135"/>
                <a:gd name="T12" fmla="*/ 0 w 572"/>
                <a:gd name="T13" fmla="*/ 135 h 135"/>
              </a:gdLst>
              <a:ahLst/>
              <a:cxnLst>
                <a:cxn ang="0">
                  <a:pos x="T0" y="T1"/>
                </a:cxn>
                <a:cxn ang="0">
                  <a:pos x="T2" y="T3"/>
                </a:cxn>
                <a:cxn ang="0">
                  <a:pos x="T4" y="T5"/>
                </a:cxn>
                <a:cxn ang="0">
                  <a:pos x="T6" y="T7"/>
                </a:cxn>
                <a:cxn ang="0">
                  <a:pos x="T8" y="T9"/>
                </a:cxn>
                <a:cxn ang="0">
                  <a:pos x="T10" y="T11"/>
                </a:cxn>
                <a:cxn ang="0">
                  <a:pos x="T12" y="T13"/>
                </a:cxn>
              </a:cxnLst>
              <a:rect l="0" t="0" r="r" b="b"/>
              <a:pathLst>
                <a:path w="572" h="135">
                  <a:moveTo>
                    <a:pt x="0" y="135"/>
                  </a:moveTo>
                  <a:lnTo>
                    <a:pt x="356" y="13"/>
                  </a:lnTo>
                  <a:lnTo>
                    <a:pt x="572" y="13"/>
                  </a:lnTo>
                  <a:lnTo>
                    <a:pt x="572" y="0"/>
                  </a:lnTo>
                  <a:lnTo>
                    <a:pt x="349" y="0"/>
                  </a:lnTo>
                  <a:lnTo>
                    <a:pt x="0" y="128"/>
                  </a:lnTo>
                  <a:lnTo>
                    <a:pt x="0" y="135"/>
                  </a:lnTo>
                  <a:close/>
                </a:path>
              </a:pathLst>
            </a:custGeom>
            <a:solidFill>
              <a:srgbClr val="3E3A3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36" name="Freeform 97"/>
            <p:cNvSpPr/>
            <p:nvPr/>
          </p:nvSpPr>
          <p:spPr bwMode="auto">
            <a:xfrm>
              <a:off x="5046492" y="4518342"/>
              <a:ext cx="735013" cy="628650"/>
            </a:xfrm>
            <a:custGeom>
              <a:avLst/>
              <a:gdLst>
                <a:gd name="T0" fmla="*/ 0 w 463"/>
                <a:gd name="T1" fmla="*/ 7 h 396"/>
                <a:gd name="T2" fmla="*/ 196 w 463"/>
                <a:gd name="T3" fmla="*/ 396 h 396"/>
                <a:gd name="T4" fmla="*/ 463 w 463"/>
                <a:gd name="T5" fmla="*/ 396 h 396"/>
                <a:gd name="T6" fmla="*/ 463 w 463"/>
                <a:gd name="T7" fmla="*/ 384 h 396"/>
                <a:gd name="T8" fmla="*/ 203 w 463"/>
                <a:gd name="T9" fmla="*/ 384 h 396"/>
                <a:gd name="T10" fmla="*/ 12 w 463"/>
                <a:gd name="T11" fmla="*/ 0 h 396"/>
                <a:gd name="T12" fmla="*/ 0 w 463"/>
                <a:gd name="T13" fmla="*/ 7 h 396"/>
              </a:gdLst>
              <a:ahLst/>
              <a:cxnLst>
                <a:cxn ang="0">
                  <a:pos x="T0" y="T1"/>
                </a:cxn>
                <a:cxn ang="0">
                  <a:pos x="T2" y="T3"/>
                </a:cxn>
                <a:cxn ang="0">
                  <a:pos x="T4" y="T5"/>
                </a:cxn>
                <a:cxn ang="0">
                  <a:pos x="T6" y="T7"/>
                </a:cxn>
                <a:cxn ang="0">
                  <a:pos x="T8" y="T9"/>
                </a:cxn>
                <a:cxn ang="0">
                  <a:pos x="T10" y="T11"/>
                </a:cxn>
                <a:cxn ang="0">
                  <a:pos x="T12" y="T13"/>
                </a:cxn>
              </a:cxnLst>
              <a:rect l="0" t="0" r="r" b="b"/>
              <a:pathLst>
                <a:path w="463" h="396">
                  <a:moveTo>
                    <a:pt x="0" y="7"/>
                  </a:moveTo>
                  <a:lnTo>
                    <a:pt x="196" y="396"/>
                  </a:lnTo>
                  <a:lnTo>
                    <a:pt x="463" y="396"/>
                  </a:lnTo>
                  <a:lnTo>
                    <a:pt x="463" y="384"/>
                  </a:lnTo>
                  <a:lnTo>
                    <a:pt x="203" y="384"/>
                  </a:lnTo>
                  <a:lnTo>
                    <a:pt x="12" y="0"/>
                  </a:lnTo>
                  <a:lnTo>
                    <a:pt x="0" y="7"/>
                  </a:lnTo>
                  <a:close/>
                </a:path>
              </a:pathLst>
            </a:custGeom>
            <a:solidFill>
              <a:srgbClr val="3E3A3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40" name="文本框 139"/>
            <p:cNvSpPr txBox="1"/>
            <p:nvPr/>
          </p:nvSpPr>
          <p:spPr>
            <a:xfrm>
              <a:off x="5319357" y="4731886"/>
              <a:ext cx="766557" cy="400110"/>
            </a:xfrm>
            <a:prstGeom prst="rect">
              <a:avLst/>
            </a:prstGeom>
            <a:noFill/>
          </p:spPr>
          <p:txBody>
            <a:bodyPr wrap="none" rtlCol="0">
              <a:spAutoFit/>
            </a:bodyPr>
            <a:lstStyle/>
            <a:p>
              <a:r>
                <a:rPr lang="en-US" altLang="zh-CN" sz="2000" dirty="0">
                  <a:solidFill>
                    <a:sysClr val="windowText" lastClr="000000"/>
                  </a:solidFill>
                  <a:cs typeface="+mn-ea"/>
                  <a:sym typeface="+mn-lt"/>
                </a:rPr>
                <a:t>20%</a:t>
              </a:r>
              <a:endParaRPr lang="zh-CN" altLang="en-US" sz="2000" dirty="0">
                <a:solidFill>
                  <a:sysClr val="windowText" lastClr="000000"/>
                </a:solidFill>
                <a:cs typeface="+mn-ea"/>
                <a:sym typeface="+mn-lt"/>
              </a:endParaRPr>
            </a:p>
          </p:txBody>
        </p:sp>
        <p:sp>
          <p:nvSpPr>
            <p:cNvPr id="52" name="文本框 51"/>
            <p:cNvSpPr txBox="1"/>
            <p:nvPr/>
          </p:nvSpPr>
          <p:spPr>
            <a:xfrm>
              <a:off x="4768862" y="1868775"/>
              <a:ext cx="654346" cy="400110"/>
            </a:xfrm>
            <a:prstGeom prst="rect">
              <a:avLst/>
            </a:prstGeom>
            <a:noFill/>
          </p:spPr>
          <p:txBody>
            <a:bodyPr wrap="none" rtlCol="0">
              <a:spAutoFit/>
            </a:bodyPr>
            <a:lstStyle/>
            <a:p>
              <a:r>
                <a:rPr lang="en-US" altLang="zh-CN" sz="2000" dirty="0">
                  <a:solidFill>
                    <a:sysClr val="windowText" lastClr="000000"/>
                  </a:solidFill>
                  <a:cs typeface="+mn-ea"/>
                  <a:sym typeface="+mn-lt"/>
                </a:rPr>
                <a:t>15%</a:t>
              </a:r>
              <a:endParaRPr lang="zh-CN" altLang="en-US" sz="2000" dirty="0">
                <a:solidFill>
                  <a:sysClr val="windowText" lastClr="000000"/>
                </a:solidFill>
                <a:cs typeface="+mn-ea"/>
                <a:sym typeface="+mn-lt"/>
              </a:endParaRPr>
            </a:p>
          </p:txBody>
        </p:sp>
        <p:sp>
          <p:nvSpPr>
            <p:cNvPr id="53" name="文本框 52"/>
            <p:cNvSpPr txBox="1"/>
            <p:nvPr/>
          </p:nvSpPr>
          <p:spPr>
            <a:xfrm>
              <a:off x="5765221" y="2893494"/>
              <a:ext cx="591829" cy="400110"/>
            </a:xfrm>
            <a:prstGeom prst="rect">
              <a:avLst/>
            </a:prstGeom>
            <a:noFill/>
          </p:spPr>
          <p:txBody>
            <a:bodyPr wrap="none" rtlCol="0">
              <a:spAutoFit/>
            </a:bodyPr>
            <a:lstStyle/>
            <a:p>
              <a:r>
                <a:rPr lang="en-US" altLang="zh-CN" sz="2000" dirty="0">
                  <a:solidFill>
                    <a:sysClr val="windowText" lastClr="000000"/>
                  </a:solidFill>
                  <a:cs typeface="+mn-ea"/>
                  <a:sym typeface="+mn-lt"/>
                </a:rPr>
                <a:t>8%</a:t>
              </a:r>
              <a:endParaRPr lang="zh-CN" altLang="en-US" sz="2000" dirty="0">
                <a:solidFill>
                  <a:sysClr val="windowText" lastClr="000000"/>
                </a:solidFill>
                <a:cs typeface="+mn-ea"/>
                <a:sym typeface="+mn-lt"/>
              </a:endParaRPr>
            </a:p>
          </p:txBody>
        </p:sp>
      </p:grpSp>
      <p:grpSp>
        <p:nvGrpSpPr>
          <p:cNvPr id="55" name="组合 54"/>
          <p:cNvGrpSpPr/>
          <p:nvPr/>
        </p:nvGrpSpPr>
        <p:grpSpPr>
          <a:xfrm>
            <a:off x="3851951" y="895814"/>
            <a:ext cx="4735900" cy="3623992"/>
            <a:chOff x="3744120" y="2598738"/>
            <a:chExt cx="4735900" cy="3623992"/>
          </a:xfrm>
        </p:grpSpPr>
        <p:sp>
          <p:nvSpPr>
            <p:cNvPr id="56" name="椭圆 55"/>
            <p:cNvSpPr/>
            <p:nvPr/>
          </p:nvSpPr>
          <p:spPr>
            <a:xfrm>
              <a:off x="4930252" y="3462279"/>
              <a:ext cx="2363637" cy="2363637"/>
            </a:xfrm>
            <a:prstGeom prst="ellipse">
              <a:avLst/>
            </a:prstGeom>
            <a:solidFill>
              <a:srgbClr val="245A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aphicFrame>
          <p:nvGraphicFramePr>
            <p:cNvPr id="57" name="图表 56"/>
            <p:cNvGraphicFramePr/>
            <p:nvPr>
              <p:extLst/>
            </p:nvPr>
          </p:nvGraphicFramePr>
          <p:xfrm>
            <a:off x="3744120" y="3065463"/>
            <a:ext cx="4735900" cy="3157267"/>
          </p:xfrm>
          <a:graphic>
            <a:graphicData uri="http://schemas.openxmlformats.org/drawingml/2006/chart">
              <c:chart xmlns:c="http://schemas.openxmlformats.org/drawingml/2006/chart" xmlns:r="http://schemas.openxmlformats.org/officeDocument/2006/relationships" r:id="rId4"/>
            </a:graphicData>
          </a:graphic>
        </p:graphicFrame>
        <p:sp>
          <p:nvSpPr>
            <p:cNvPr id="58" name="Freeform 32"/>
            <p:cNvSpPr/>
            <p:nvPr/>
          </p:nvSpPr>
          <p:spPr bwMode="auto">
            <a:xfrm>
              <a:off x="5846800" y="2956452"/>
              <a:ext cx="574675" cy="628650"/>
            </a:xfrm>
            <a:custGeom>
              <a:avLst/>
              <a:gdLst>
                <a:gd name="T0" fmla="*/ 6 w 362"/>
                <a:gd name="T1" fmla="*/ 396 h 396"/>
                <a:gd name="T2" fmla="*/ 140 w 362"/>
                <a:gd name="T3" fmla="*/ 6 h 396"/>
                <a:gd name="T4" fmla="*/ 362 w 362"/>
                <a:gd name="T5" fmla="*/ 6 h 396"/>
                <a:gd name="T6" fmla="*/ 362 w 362"/>
                <a:gd name="T7" fmla="*/ 0 h 396"/>
                <a:gd name="T8" fmla="*/ 133 w 362"/>
                <a:gd name="T9" fmla="*/ 0 h 396"/>
                <a:gd name="T10" fmla="*/ 0 w 362"/>
                <a:gd name="T11" fmla="*/ 389 h 396"/>
                <a:gd name="T12" fmla="*/ 6 w 362"/>
                <a:gd name="T13" fmla="*/ 396 h 396"/>
              </a:gdLst>
              <a:ahLst/>
              <a:cxnLst>
                <a:cxn ang="0">
                  <a:pos x="T0" y="T1"/>
                </a:cxn>
                <a:cxn ang="0">
                  <a:pos x="T2" y="T3"/>
                </a:cxn>
                <a:cxn ang="0">
                  <a:pos x="T4" y="T5"/>
                </a:cxn>
                <a:cxn ang="0">
                  <a:pos x="T6" y="T7"/>
                </a:cxn>
                <a:cxn ang="0">
                  <a:pos x="T8" y="T9"/>
                </a:cxn>
                <a:cxn ang="0">
                  <a:pos x="T10" y="T11"/>
                </a:cxn>
                <a:cxn ang="0">
                  <a:pos x="T12" y="T13"/>
                </a:cxn>
              </a:cxnLst>
              <a:rect l="0" t="0" r="r" b="b"/>
              <a:pathLst>
                <a:path w="362" h="396">
                  <a:moveTo>
                    <a:pt x="6" y="396"/>
                  </a:moveTo>
                  <a:lnTo>
                    <a:pt x="140" y="6"/>
                  </a:lnTo>
                  <a:lnTo>
                    <a:pt x="362" y="6"/>
                  </a:lnTo>
                  <a:lnTo>
                    <a:pt x="362" y="0"/>
                  </a:lnTo>
                  <a:lnTo>
                    <a:pt x="133" y="0"/>
                  </a:lnTo>
                  <a:lnTo>
                    <a:pt x="0" y="389"/>
                  </a:lnTo>
                  <a:lnTo>
                    <a:pt x="6" y="396"/>
                  </a:lnTo>
                  <a:close/>
                </a:path>
              </a:pathLst>
            </a:custGeom>
            <a:solidFill>
              <a:srgbClr val="3E3A3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59" name="文本框 58"/>
            <p:cNvSpPr txBox="1"/>
            <p:nvPr/>
          </p:nvSpPr>
          <p:spPr>
            <a:xfrm>
              <a:off x="5910013" y="2598738"/>
              <a:ext cx="654346" cy="400110"/>
            </a:xfrm>
            <a:prstGeom prst="rect">
              <a:avLst/>
            </a:prstGeom>
            <a:noFill/>
          </p:spPr>
          <p:txBody>
            <a:bodyPr wrap="none" rtlCol="0">
              <a:spAutoFit/>
            </a:bodyPr>
            <a:lstStyle/>
            <a:p>
              <a:r>
                <a:rPr lang="en-US" altLang="zh-CN" sz="2000" dirty="0">
                  <a:solidFill>
                    <a:sysClr val="windowText" lastClr="000000"/>
                  </a:solidFill>
                  <a:cs typeface="+mn-ea"/>
                  <a:sym typeface="+mn-lt"/>
                </a:rPr>
                <a:t>15%</a:t>
              </a:r>
              <a:endParaRPr lang="zh-CN" altLang="en-US" sz="2000" dirty="0">
                <a:solidFill>
                  <a:sysClr val="windowText" lastClr="000000"/>
                </a:solidFill>
                <a:cs typeface="+mn-ea"/>
                <a:sym typeface="+mn-lt"/>
              </a:endParaRPr>
            </a:p>
          </p:txBody>
        </p:sp>
      </p:grpSp>
      <p:grpSp>
        <p:nvGrpSpPr>
          <p:cNvPr id="60" name="组合 59"/>
          <p:cNvGrpSpPr/>
          <p:nvPr/>
        </p:nvGrpSpPr>
        <p:grpSpPr>
          <a:xfrm>
            <a:off x="741155" y="1362539"/>
            <a:ext cx="4735900" cy="3157267"/>
            <a:chOff x="-1052899" y="3029153"/>
            <a:chExt cx="4735900" cy="3157267"/>
          </a:xfrm>
        </p:grpSpPr>
        <p:sp>
          <p:nvSpPr>
            <p:cNvPr id="61" name="椭圆 60"/>
            <p:cNvSpPr/>
            <p:nvPr/>
          </p:nvSpPr>
          <p:spPr>
            <a:xfrm>
              <a:off x="133233" y="3425969"/>
              <a:ext cx="2363637" cy="2363637"/>
            </a:xfrm>
            <a:prstGeom prst="ellipse">
              <a:avLst/>
            </a:prstGeom>
            <a:solidFill>
              <a:srgbClr val="245A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aphicFrame>
          <p:nvGraphicFramePr>
            <p:cNvPr id="62" name="图表 61"/>
            <p:cNvGraphicFramePr/>
            <p:nvPr>
              <p:extLst/>
            </p:nvPr>
          </p:nvGraphicFramePr>
          <p:xfrm>
            <a:off x="-1052899" y="3029153"/>
            <a:ext cx="4735900" cy="3157267"/>
          </p:xfrm>
          <a:graphic>
            <a:graphicData uri="http://schemas.openxmlformats.org/drawingml/2006/chart">
              <c:chart xmlns:c="http://schemas.openxmlformats.org/drawingml/2006/chart" xmlns:r="http://schemas.openxmlformats.org/officeDocument/2006/relationships" r:id="rId5"/>
            </a:graphicData>
          </a:graphic>
        </p:graphicFrame>
        <p:sp>
          <p:nvSpPr>
            <p:cNvPr id="63" name="Freeform 60"/>
            <p:cNvSpPr/>
            <p:nvPr/>
          </p:nvSpPr>
          <p:spPr bwMode="auto">
            <a:xfrm>
              <a:off x="-487556" y="3669037"/>
              <a:ext cx="623888" cy="638175"/>
            </a:xfrm>
            <a:custGeom>
              <a:avLst/>
              <a:gdLst>
                <a:gd name="T0" fmla="*/ 393 w 393"/>
                <a:gd name="T1" fmla="*/ 396 h 402"/>
                <a:gd name="T2" fmla="*/ 228 w 393"/>
                <a:gd name="T3" fmla="*/ 0 h 402"/>
                <a:gd name="T4" fmla="*/ 0 w 393"/>
                <a:gd name="T5" fmla="*/ 0 h 402"/>
                <a:gd name="T6" fmla="*/ 0 w 393"/>
                <a:gd name="T7" fmla="*/ 13 h 402"/>
                <a:gd name="T8" fmla="*/ 222 w 393"/>
                <a:gd name="T9" fmla="*/ 13 h 402"/>
                <a:gd name="T10" fmla="*/ 380 w 393"/>
                <a:gd name="T11" fmla="*/ 402 h 402"/>
                <a:gd name="T12" fmla="*/ 393 w 393"/>
                <a:gd name="T13" fmla="*/ 396 h 402"/>
              </a:gdLst>
              <a:ahLst/>
              <a:cxnLst>
                <a:cxn ang="0">
                  <a:pos x="T0" y="T1"/>
                </a:cxn>
                <a:cxn ang="0">
                  <a:pos x="T2" y="T3"/>
                </a:cxn>
                <a:cxn ang="0">
                  <a:pos x="T4" y="T5"/>
                </a:cxn>
                <a:cxn ang="0">
                  <a:pos x="T6" y="T7"/>
                </a:cxn>
                <a:cxn ang="0">
                  <a:pos x="T8" y="T9"/>
                </a:cxn>
                <a:cxn ang="0">
                  <a:pos x="T10" y="T11"/>
                </a:cxn>
                <a:cxn ang="0">
                  <a:pos x="T12" y="T13"/>
                </a:cxn>
              </a:cxnLst>
              <a:rect l="0" t="0" r="r" b="b"/>
              <a:pathLst>
                <a:path w="393" h="402">
                  <a:moveTo>
                    <a:pt x="393" y="396"/>
                  </a:moveTo>
                  <a:lnTo>
                    <a:pt x="228" y="0"/>
                  </a:lnTo>
                  <a:lnTo>
                    <a:pt x="0" y="0"/>
                  </a:lnTo>
                  <a:lnTo>
                    <a:pt x="0" y="13"/>
                  </a:lnTo>
                  <a:lnTo>
                    <a:pt x="222" y="13"/>
                  </a:lnTo>
                  <a:lnTo>
                    <a:pt x="380" y="402"/>
                  </a:lnTo>
                  <a:lnTo>
                    <a:pt x="393" y="396"/>
                  </a:lnTo>
                  <a:close/>
                </a:path>
              </a:pathLst>
            </a:custGeom>
            <a:solidFill>
              <a:srgbClr val="3E3A3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64" name="Freeform 61"/>
            <p:cNvSpPr/>
            <p:nvPr/>
          </p:nvSpPr>
          <p:spPr bwMode="auto">
            <a:xfrm>
              <a:off x="-582489" y="5163203"/>
              <a:ext cx="836613" cy="628650"/>
            </a:xfrm>
            <a:custGeom>
              <a:avLst/>
              <a:gdLst>
                <a:gd name="T0" fmla="*/ 521 w 527"/>
                <a:gd name="T1" fmla="*/ 0 h 396"/>
                <a:gd name="T2" fmla="*/ 292 w 527"/>
                <a:gd name="T3" fmla="*/ 383 h 396"/>
                <a:gd name="T4" fmla="*/ 0 w 527"/>
                <a:gd name="T5" fmla="*/ 383 h 396"/>
                <a:gd name="T6" fmla="*/ 0 w 527"/>
                <a:gd name="T7" fmla="*/ 396 h 396"/>
                <a:gd name="T8" fmla="*/ 298 w 527"/>
                <a:gd name="T9" fmla="*/ 396 h 396"/>
                <a:gd name="T10" fmla="*/ 527 w 527"/>
                <a:gd name="T11" fmla="*/ 7 h 396"/>
                <a:gd name="T12" fmla="*/ 521 w 527"/>
                <a:gd name="T13" fmla="*/ 0 h 396"/>
              </a:gdLst>
              <a:ahLst/>
              <a:cxnLst>
                <a:cxn ang="0">
                  <a:pos x="T0" y="T1"/>
                </a:cxn>
                <a:cxn ang="0">
                  <a:pos x="T2" y="T3"/>
                </a:cxn>
                <a:cxn ang="0">
                  <a:pos x="T4" y="T5"/>
                </a:cxn>
                <a:cxn ang="0">
                  <a:pos x="T6" y="T7"/>
                </a:cxn>
                <a:cxn ang="0">
                  <a:pos x="T8" y="T9"/>
                </a:cxn>
                <a:cxn ang="0">
                  <a:pos x="T10" y="T11"/>
                </a:cxn>
                <a:cxn ang="0">
                  <a:pos x="T12" y="T13"/>
                </a:cxn>
              </a:cxnLst>
              <a:rect l="0" t="0" r="r" b="b"/>
              <a:pathLst>
                <a:path w="527" h="396">
                  <a:moveTo>
                    <a:pt x="521" y="0"/>
                  </a:moveTo>
                  <a:lnTo>
                    <a:pt x="292" y="383"/>
                  </a:lnTo>
                  <a:lnTo>
                    <a:pt x="0" y="383"/>
                  </a:lnTo>
                  <a:lnTo>
                    <a:pt x="0" y="396"/>
                  </a:lnTo>
                  <a:lnTo>
                    <a:pt x="298" y="396"/>
                  </a:lnTo>
                  <a:lnTo>
                    <a:pt x="527" y="7"/>
                  </a:lnTo>
                  <a:lnTo>
                    <a:pt x="521" y="0"/>
                  </a:lnTo>
                  <a:close/>
                </a:path>
              </a:pathLst>
            </a:custGeom>
            <a:solidFill>
              <a:srgbClr val="3E3A3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65" name="文本框 64"/>
            <p:cNvSpPr txBox="1"/>
            <p:nvPr/>
          </p:nvSpPr>
          <p:spPr>
            <a:xfrm>
              <a:off x="-603329" y="3268927"/>
              <a:ext cx="766557" cy="400110"/>
            </a:xfrm>
            <a:prstGeom prst="rect">
              <a:avLst/>
            </a:prstGeom>
            <a:noFill/>
          </p:spPr>
          <p:txBody>
            <a:bodyPr wrap="none" rtlCol="0">
              <a:spAutoFit/>
            </a:bodyPr>
            <a:lstStyle/>
            <a:p>
              <a:r>
                <a:rPr lang="en-US" altLang="zh-CN" sz="2000" dirty="0">
                  <a:solidFill>
                    <a:sysClr val="windowText" lastClr="000000"/>
                  </a:solidFill>
                  <a:cs typeface="+mn-ea"/>
                  <a:sym typeface="+mn-lt"/>
                </a:rPr>
                <a:t>20%</a:t>
              </a:r>
              <a:endParaRPr lang="zh-CN" altLang="en-US" sz="2000" dirty="0">
                <a:solidFill>
                  <a:sysClr val="windowText" lastClr="000000"/>
                </a:solidFill>
                <a:cs typeface="+mn-ea"/>
                <a:sym typeface="+mn-lt"/>
              </a:endParaRPr>
            </a:p>
          </p:txBody>
        </p:sp>
        <p:sp>
          <p:nvSpPr>
            <p:cNvPr id="66" name="文本框 65"/>
            <p:cNvSpPr txBox="1"/>
            <p:nvPr/>
          </p:nvSpPr>
          <p:spPr>
            <a:xfrm>
              <a:off x="-729941" y="5365833"/>
              <a:ext cx="667170" cy="400110"/>
            </a:xfrm>
            <a:prstGeom prst="rect">
              <a:avLst/>
            </a:prstGeom>
            <a:noFill/>
          </p:spPr>
          <p:txBody>
            <a:bodyPr wrap="none" rtlCol="0">
              <a:spAutoFit/>
            </a:bodyPr>
            <a:lstStyle/>
            <a:p>
              <a:r>
                <a:rPr lang="en-US" altLang="zh-CN" sz="2000" dirty="0">
                  <a:solidFill>
                    <a:sysClr val="windowText" lastClr="000000"/>
                  </a:solidFill>
                  <a:cs typeface="+mn-ea"/>
                  <a:sym typeface="+mn-lt"/>
                </a:rPr>
                <a:t>10%</a:t>
              </a:r>
              <a:endParaRPr lang="zh-CN" altLang="en-US" sz="2000" dirty="0">
                <a:solidFill>
                  <a:sysClr val="windowText" lastClr="000000"/>
                </a:solidFill>
                <a:cs typeface="+mn-ea"/>
                <a:sym typeface="+mn-lt"/>
              </a:endParaRPr>
            </a:p>
          </p:txBody>
        </p:sp>
      </p:grpSp>
      <p:grpSp>
        <p:nvGrpSpPr>
          <p:cNvPr id="26" name="组合 25">
            <a:extLst>
              <a:ext uri="{FF2B5EF4-FFF2-40B4-BE49-F238E27FC236}">
                <a16:creationId xmlns:a16="http://schemas.microsoft.com/office/drawing/2014/main" id="{D20FE632-E178-4C46-8494-396CBF7B43B8}"/>
              </a:ext>
            </a:extLst>
          </p:cNvPr>
          <p:cNvGrpSpPr/>
          <p:nvPr/>
        </p:nvGrpSpPr>
        <p:grpSpPr>
          <a:xfrm>
            <a:off x="1725148" y="4966330"/>
            <a:ext cx="1934629" cy="1093928"/>
            <a:chOff x="468937" y="2419540"/>
            <a:chExt cx="1934629" cy="1093928"/>
          </a:xfrm>
        </p:grpSpPr>
        <p:sp>
          <p:nvSpPr>
            <p:cNvPr id="27" name="TextBox 18">
              <a:extLst>
                <a:ext uri="{FF2B5EF4-FFF2-40B4-BE49-F238E27FC236}">
                  <a16:creationId xmlns:a16="http://schemas.microsoft.com/office/drawing/2014/main" id="{11D24F1D-EDBF-4CB9-AEE4-3FEF52C935C2}"/>
                </a:ext>
              </a:extLst>
            </p:cNvPr>
            <p:cNvSpPr txBox="1"/>
            <p:nvPr/>
          </p:nvSpPr>
          <p:spPr>
            <a:xfrm flipH="1">
              <a:off x="468937" y="2419540"/>
              <a:ext cx="1638590" cy="461665"/>
            </a:xfrm>
            <a:prstGeom prst="rect">
              <a:avLst/>
            </a:prstGeom>
            <a:noFill/>
          </p:spPr>
          <p:txBody>
            <a:bodyPr wrap="none" rtlCol="0">
              <a:spAutoFit/>
            </a:bodyPr>
            <a:lstStyle/>
            <a:p>
              <a:r>
                <a:rPr lang="en-US" sz="2400" b="1">
                  <a:cs typeface="+mn-ea"/>
                  <a:sym typeface="+mn-lt"/>
                </a:rPr>
                <a:t>PRESENT</a:t>
              </a:r>
              <a:endParaRPr lang="en-US" sz="2400" b="1" dirty="0">
                <a:cs typeface="+mn-ea"/>
                <a:sym typeface="+mn-lt"/>
              </a:endParaRPr>
            </a:p>
          </p:txBody>
        </p:sp>
        <p:sp>
          <p:nvSpPr>
            <p:cNvPr id="28" name="矩形 27">
              <a:extLst>
                <a:ext uri="{FF2B5EF4-FFF2-40B4-BE49-F238E27FC236}">
                  <a16:creationId xmlns:a16="http://schemas.microsoft.com/office/drawing/2014/main" id="{86433D3D-9C7A-452E-999C-C0130460281A}"/>
                </a:ext>
              </a:extLst>
            </p:cNvPr>
            <p:cNvSpPr/>
            <p:nvPr/>
          </p:nvSpPr>
          <p:spPr>
            <a:xfrm>
              <a:off x="470268" y="2823664"/>
              <a:ext cx="1933298" cy="689804"/>
            </a:xfrm>
            <a:prstGeom prst="rect">
              <a:avLst/>
            </a:prstGeom>
          </p:spPr>
          <p:txBody>
            <a:bodyPr wrap="square">
              <a:spAutoFit/>
            </a:bodyPr>
            <a:lstStyle/>
            <a:p>
              <a:pPr>
                <a:lnSpc>
                  <a:spcPct val="150000"/>
                </a:lnSpc>
              </a:pPr>
              <a:r>
                <a:rPr lang="en-US" altLang="zh-CN" sz="900" dirty="0">
                  <a:cs typeface="+mn-ea"/>
                  <a:sym typeface="+mn-lt"/>
                </a:rPr>
                <a:t>OF THIS SCHEME, WE THANK YOU FOR YOUR READING, </a:t>
              </a:r>
              <a:r>
                <a:rPr lang="en-US" altLang="zh-CN" sz="900">
                  <a:cs typeface="+mn-ea"/>
                  <a:sym typeface="+mn-lt"/>
                </a:rPr>
                <a:t>THE PROPOSAL</a:t>
              </a:r>
              <a:endParaRPr lang="en-US" altLang="zh-CN" sz="900" dirty="0">
                <a:cs typeface="+mn-ea"/>
                <a:sym typeface="+mn-lt"/>
              </a:endParaRPr>
            </a:p>
          </p:txBody>
        </p:sp>
      </p:grpSp>
      <p:grpSp>
        <p:nvGrpSpPr>
          <p:cNvPr id="29" name="组合 28">
            <a:extLst>
              <a:ext uri="{FF2B5EF4-FFF2-40B4-BE49-F238E27FC236}">
                <a16:creationId xmlns:a16="http://schemas.microsoft.com/office/drawing/2014/main" id="{4CD35C49-8CC4-4DEB-9415-C8F1D853A474}"/>
              </a:ext>
            </a:extLst>
          </p:cNvPr>
          <p:cNvGrpSpPr/>
          <p:nvPr/>
        </p:nvGrpSpPr>
        <p:grpSpPr>
          <a:xfrm>
            <a:off x="5325598" y="4966330"/>
            <a:ext cx="1934629" cy="1093928"/>
            <a:chOff x="468937" y="2419540"/>
            <a:chExt cx="1934629" cy="1093928"/>
          </a:xfrm>
        </p:grpSpPr>
        <p:sp>
          <p:nvSpPr>
            <p:cNvPr id="30" name="TextBox 18">
              <a:extLst>
                <a:ext uri="{FF2B5EF4-FFF2-40B4-BE49-F238E27FC236}">
                  <a16:creationId xmlns:a16="http://schemas.microsoft.com/office/drawing/2014/main" id="{37CAB023-2FB7-4CD0-B65D-BC416C5F8821}"/>
                </a:ext>
              </a:extLst>
            </p:cNvPr>
            <p:cNvSpPr txBox="1"/>
            <p:nvPr/>
          </p:nvSpPr>
          <p:spPr>
            <a:xfrm flipH="1">
              <a:off x="468937" y="2419540"/>
              <a:ext cx="1638590" cy="461665"/>
            </a:xfrm>
            <a:prstGeom prst="rect">
              <a:avLst/>
            </a:prstGeom>
            <a:noFill/>
          </p:spPr>
          <p:txBody>
            <a:bodyPr wrap="none" rtlCol="0">
              <a:spAutoFit/>
            </a:bodyPr>
            <a:lstStyle/>
            <a:p>
              <a:r>
                <a:rPr lang="en-US" sz="2400" b="1">
                  <a:cs typeface="+mn-ea"/>
                  <a:sym typeface="+mn-lt"/>
                </a:rPr>
                <a:t>PRESENT</a:t>
              </a:r>
              <a:endParaRPr lang="en-US" sz="2400" b="1" dirty="0">
                <a:cs typeface="+mn-ea"/>
                <a:sym typeface="+mn-lt"/>
              </a:endParaRPr>
            </a:p>
          </p:txBody>
        </p:sp>
        <p:sp>
          <p:nvSpPr>
            <p:cNvPr id="31" name="矩形 30">
              <a:extLst>
                <a:ext uri="{FF2B5EF4-FFF2-40B4-BE49-F238E27FC236}">
                  <a16:creationId xmlns:a16="http://schemas.microsoft.com/office/drawing/2014/main" id="{E1F528FE-929C-440C-B2FA-453A383C6090}"/>
                </a:ext>
              </a:extLst>
            </p:cNvPr>
            <p:cNvSpPr/>
            <p:nvPr/>
          </p:nvSpPr>
          <p:spPr>
            <a:xfrm>
              <a:off x="470268" y="2823664"/>
              <a:ext cx="1933298" cy="689804"/>
            </a:xfrm>
            <a:prstGeom prst="rect">
              <a:avLst/>
            </a:prstGeom>
          </p:spPr>
          <p:txBody>
            <a:bodyPr wrap="square">
              <a:spAutoFit/>
            </a:bodyPr>
            <a:lstStyle/>
            <a:p>
              <a:pPr>
                <a:lnSpc>
                  <a:spcPct val="150000"/>
                </a:lnSpc>
              </a:pPr>
              <a:r>
                <a:rPr lang="en-US" altLang="zh-CN" sz="900" dirty="0">
                  <a:cs typeface="+mn-ea"/>
                  <a:sym typeface="+mn-lt"/>
                </a:rPr>
                <a:t>OF THIS SCHEME, WE THANK YOU FOR YOUR READING, </a:t>
              </a:r>
              <a:r>
                <a:rPr lang="en-US" altLang="zh-CN" sz="900">
                  <a:cs typeface="+mn-ea"/>
                  <a:sym typeface="+mn-lt"/>
                </a:rPr>
                <a:t>THE PROPOSAL</a:t>
              </a:r>
              <a:endParaRPr lang="en-US" altLang="zh-CN" sz="900" dirty="0">
                <a:cs typeface="+mn-ea"/>
                <a:sym typeface="+mn-lt"/>
              </a:endParaRPr>
            </a:p>
          </p:txBody>
        </p:sp>
      </p:grpSp>
      <p:grpSp>
        <p:nvGrpSpPr>
          <p:cNvPr id="32" name="组合 31">
            <a:extLst>
              <a:ext uri="{FF2B5EF4-FFF2-40B4-BE49-F238E27FC236}">
                <a16:creationId xmlns:a16="http://schemas.microsoft.com/office/drawing/2014/main" id="{811B2E06-276F-4AED-8C96-C75A1A7D3531}"/>
              </a:ext>
            </a:extLst>
          </p:cNvPr>
          <p:cNvGrpSpPr/>
          <p:nvPr/>
        </p:nvGrpSpPr>
        <p:grpSpPr>
          <a:xfrm>
            <a:off x="8926048" y="4966330"/>
            <a:ext cx="1934629" cy="1093928"/>
            <a:chOff x="468937" y="2419540"/>
            <a:chExt cx="1934629" cy="1093928"/>
          </a:xfrm>
        </p:grpSpPr>
        <p:sp>
          <p:nvSpPr>
            <p:cNvPr id="33" name="TextBox 18">
              <a:extLst>
                <a:ext uri="{FF2B5EF4-FFF2-40B4-BE49-F238E27FC236}">
                  <a16:creationId xmlns:a16="http://schemas.microsoft.com/office/drawing/2014/main" id="{0E6C517E-4D2A-4DEA-9AE4-2CD2CD855B88}"/>
                </a:ext>
              </a:extLst>
            </p:cNvPr>
            <p:cNvSpPr txBox="1"/>
            <p:nvPr/>
          </p:nvSpPr>
          <p:spPr>
            <a:xfrm flipH="1">
              <a:off x="468937" y="2419540"/>
              <a:ext cx="1638590" cy="461665"/>
            </a:xfrm>
            <a:prstGeom prst="rect">
              <a:avLst/>
            </a:prstGeom>
            <a:noFill/>
          </p:spPr>
          <p:txBody>
            <a:bodyPr wrap="none" rtlCol="0">
              <a:spAutoFit/>
            </a:bodyPr>
            <a:lstStyle/>
            <a:p>
              <a:r>
                <a:rPr lang="en-US" sz="2400" b="1">
                  <a:cs typeface="+mn-ea"/>
                  <a:sym typeface="+mn-lt"/>
                </a:rPr>
                <a:t>PRESENT</a:t>
              </a:r>
              <a:endParaRPr lang="en-US" sz="2400" b="1" dirty="0">
                <a:cs typeface="+mn-ea"/>
                <a:sym typeface="+mn-lt"/>
              </a:endParaRPr>
            </a:p>
          </p:txBody>
        </p:sp>
        <p:sp>
          <p:nvSpPr>
            <p:cNvPr id="34" name="矩形 33">
              <a:extLst>
                <a:ext uri="{FF2B5EF4-FFF2-40B4-BE49-F238E27FC236}">
                  <a16:creationId xmlns:a16="http://schemas.microsoft.com/office/drawing/2014/main" id="{EBD93201-F8AF-4C2C-9AE6-AF7227467B19}"/>
                </a:ext>
              </a:extLst>
            </p:cNvPr>
            <p:cNvSpPr/>
            <p:nvPr/>
          </p:nvSpPr>
          <p:spPr>
            <a:xfrm>
              <a:off x="470268" y="2823664"/>
              <a:ext cx="1933298" cy="689804"/>
            </a:xfrm>
            <a:prstGeom prst="rect">
              <a:avLst/>
            </a:prstGeom>
          </p:spPr>
          <p:txBody>
            <a:bodyPr wrap="square">
              <a:spAutoFit/>
            </a:bodyPr>
            <a:lstStyle/>
            <a:p>
              <a:pPr>
                <a:lnSpc>
                  <a:spcPct val="150000"/>
                </a:lnSpc>
              </a:pPr>
              <a:r>
                <a:rPr lang="en-US" altLang="zh-CN" sz="900" dirty="0">
                  <a:cs typeface="+mn-ea"/>
                  <a:sym typeface="+mn-lt"/>
                </a:rPr>
                <a:t>OF THIS SCHEME, WE THANK YOU FOR YOUR READING, </a:t>
              </a:r>
              <a:r>
                <a:rPr lang="en-US" altLang="zh-CN" sz="900">
                  <a:cs typeface="+mn-ea"/>
                  <a:sym typeface="+mn-lt"/>
                </a:rPr>
                <a:t>THE PROPOSAL</a:t>
              </a:r>
              <a:endParaRPr lang="en-US" altLang="zh-CN" sz="900" dirty="0">
                <a:cs typeface="+mn-ea"/>
                <a:sym typeface="+mn-lt"/>
              </a:endParaRPr>
            </a:p>
          </p:txBody>
        </p:sp>
      </p:grpSp>
      <p:grpSp>
        <p:nvGrpSpPr>
          <p:cNvPr id="35" name="组合 34">
            <a:extLst>
              <a:ext uri="{FF2B5EF4-FFF2-40B4-BE49-F238E27FC236}">
                <a16:creationId xmlns:a16="http://schemas.microsoft.com/office/drawing/2014/main" id="{F7520C34-CC32-4021-86CE-F491BE7CF639}"/>
              </a:ext>
            </a:extLst>
          </p:cNvPr>
          <p:cNvGrpSpPr/>
          <p:nvPr/>
        </p:nvGrpSpPr>
        <p:grpSpPr>
          <a:xfrm>
            <a:off x="2918188" y="338191"/>
            <a:ext cx="5975713" cy="584775"/>
            <a:chOff x="2918188" y="338191"/>
            <a:chExt cx="5975713" cy="584775"/>
          </a:xfrm>
        </p:grpSpPr>
        <p:sp>
          <p:nvSpPr>
            <p:cNvPr id="36" name="TextBox 18">
              <a:extLst>
                <a:ext uri="{FF2B5EF4-FFF2-40B4-BE49-F238E27FC236}">
                  <a16:creationId xmlns:a16="http://schemas.microsoft.com/office/drawing/2014/main" id="{D2F70FB9-4897-4F59-8E8E-6EEECC1675B0}"/>
                </a:ext>
              </a:extLst>
            </p:cNvPr>
            <p:cNvSpPr txBox="1"/>
            <p:nvPr/>
          </p:nvSpPr>
          <p:spPr>
            <a:xfrm flipH="1">
              <a:off x="4435692" y="338191"/>
              <a:ext cx="2989921" cy="584775"/>
            </a:xfrm>
            <a:prstGeom prst="rect">
              <a:avLst/>
            </a:prstGeom>
            <a:noFill/>
          </p:spPr>
          <p:txBody>
            <a:bodyPr wrap="none" rtlCol="0">
              <a:spAutoFit/>
            </a:bodyPr>
            <a:lstStyle/>
            <a:p>
              <a:r>
                <a:rPr lang="en-US" sz="3200" b="1" dirty="0">
                  <a:cs typeface="+mn-ea"/>
                  <a:sym typeface="+mn-lt"/>
                </a:rPr>
                <a:t>POWERPOINT</a:t>
              </a:r>
            </a:p>
          </p:txBody>
        </p:sp>
        <p:sp>
          <p:nvSpPr>
            <p:cNvPr id="37" name="椭圆 36">
              <a:extLst>
                <a:ext uri="{FF2B5EF4-FFF2-40B4-BE49-F238E27FC236}">
                  <a16:creationId xmlns:a16="http://schemas.microsoft.com/office/drawing/2014/main" id="{5CC76040-20F9-4139-8B05-03CA532CA4F6}"/>
                </a:ext>
              </a:extLst>
            </p:cNvPr>
            <p:cNvSpPr/>
            <p:nvPr/>
          </p:nvSpPr>
          <p:spPr>
            <a:xfrm>
              <a:off x="7518763"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8" name="椭圆 37">
              <a:extLst>
                <a:ext uri="{FF2B5EF4-FFF2-40B4-BE49-F238E27FC236}">
                  <a16:creationId xmlns:a16="http://schemas.microsoft.com/office/drawing/2014/main" id="{A2CFB9D3-968D-49A4-9BF2-C078CC378B87}"/>
                </a:ext>
              </a:extLst>
            </p:cNvPr>
            <p:cNvSpPr/>
            <p:nvPr/>
          </p:nvSpPr>
          <p:spPr>
            <a:xfrm>
              <a:off x="7814038"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9" name="椭圆 38">
              <a:extLst>
                <a:ext uri="{FF2B5EF4-FFF2-40B4-BE49-F238E27FC236}">
                  <a16:creationId xmlns:a16="http://schemas.microsoft.com/office/drawing/2014/main" id="{9098FD43-B611-43EF-B13B-613805CA4AB1}"/>
                </a:ext>
              </a:extLst>
            </p:cNvPr>
            <p:cNvSpPr/>
            <p:nvPr/>
          </p:nvSpPr>
          <p:spPr>
            <a:xfrm>
              <a:off x="8109313"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0" name="椭圆 39">
              <a:extLst>
                <a:ext uri="{FF2B5EF4-FFF2-40B4-BE49-F238E27FC236}">
                  <a16:creationId xmlns:a16="http://schemas.microsoft.com/office/drawing/2014/main" id="{FE8BB9B9-99F9-447F-8FB6-5FB9E4F09E80}"/>
                </a:ext>
              </a:extLst>
            </p:cNvPr>
            <p:cNvSpPr/>
            <p:nvPr/>
          </p:nvSpPr>
          <p:spPr>
            <a:xfrm>
              <a:off x="8404588"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1" name="椭圆 40">
              <a:extLst>
                <a:ext uri="{FF2B5EF4-FFF2-40B4-BE49-F238E27FC236}">
                  <a16:creationId xmlns:a16="http://schemas.microsoft.com/office/drawing/2014/main" id="{3791980A-6E97-4F31-998A-FFEFC6DADFD0}"/>
                </a:ext>
              </a:extLst>
            </p:cNvPr>
            <p:cNvSpPr/>
            <p:nvPr/>
          </p:nvSpPr>
          <p:spPr>
            <a:xfrm>
              <a:off x="8699863"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2" name="椭圆 41">
              <a:extLst>
                <a:ext uri="{FF2B5EF4-FFF2-40B4-BE49-F238E27FC236}">
                  <a16:creationId xmlns:a16="http://schemas.microsoft.com/office/drawing/2014/main" id="{7F275F7E-6DA8-4310-811A-E7A35A7E8D00}"/>
                </a:ext>
              </a:extLst>
            </p:cNvPr>
            <p:cNvSpPr/>
            <p:nvPr/>
          </p:nvSpPr>
          <p:spPr>
            <a:xfrm>
              <a:off x="2918188"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3" name="椭圆 42">
              <a:extLst>
                <a:ext uri="{FF2B5EF4-FFF2-40B4-BE49-F238E27FC236}">
                  <a16:creationId xmlns:a16="http://schemas.microsoft.com/office/drawing/2014/main" id="{8FEAD504-6AAC-4A64-8014-277F4D5B60E1}"/>
                </a:ext>
              </a:extLst>
            </p:cNvPr>
            <p:cNvSpPr/>
            <p:nvPr/>
          </p:nvSpPr>
          <p:spPr>
            <a:xfrm>
              <a:off x="3213463"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4" name="椭圆 43">
              <a:extLst>
                <a:ext uri="{FF2B5EF4-FFF2-40B4-BE49-F238E27FC236}">
                  <a16:creationId xmlns:a16="http://schemas.microsoft.com/office/drawing/2014/main" id="{F04D57FA-06A4-458F-92BE-B59BBC6F0D8C}"/>
                </a:ext>
              </a:extLst>
            </p:cNvPr>
            <p:cNvSpPr/>
            <p:nvPr/>
          </p:nvSpPr>
          <p:spPr>
            <a:xfrm>
              <a:off x="3508738"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5" name="椭圆 44">
              <a:extLst>
                <a:ext uri="{FF2B5EF4-FFF2-40B4-BE49-F238E27FC236}">
                  <a16:creationId xmlns:a16="http://schemas.microsoft.com/office/drawing/2014/main" id="{2BE07BAC-E0E6-490A-88F8-3D9D4C1399E9}"/>
                </a:ext>
              </a:extLst>
            </p:cNvPr>
            <p:cNvSpPr/>
            <p:nvPr/>
          </p:nvSpPr>
          <p:spPr>
            <a:xfrm>
              <a:off x="3804013"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6" name="椭圆 45">
              <a:extLst>
                <a:ext uri="{FF2B5EF4-FFF2-40B4-BE49-F238E27FC236}">
                  <a16:creationId xmlns:a16="http://schemas.microsoft.com/office/drawing/2014/main" id="{9408C429-F66C-478C-8CE7-5CF1E7B2EA13}"/>
                </a:ext>
              </a:extLst>
            </p:cNvPr>
            <p:cNvSpPr/>
            <p:nvPr/>
          </p:nvSpPr>
          <p:spPr>
            <a:xfrm>
              <a:off x="4099288"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Tree>
    <p:extLst>
      <p:ext uri="{BB962C8B-B14F-4D97-AF65-F5344CB8AC3E}">
        <p14:creationId xmlns:p14="http://schemas.microsoft.com/office/powerpoint/2010/main" val="3987528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000"/>
                                        <p:tgtEl>
                                          <p:spTgt spid="26"/>
                                        </p:tgtEl>
                                      </p:cBhvr>
                                    </p:animEffect>
                                    <p:anim calcmode="lin" valueType="num">
                                      <p:cBhvr>
                                        <p:cTn id="8" dur="1000" fill="hold"/>
                                        <p:tgtEl>
                                          <p:spTgt spid="26"/>
                                        </p:tgtEl>
                                        <p:attrNameLst>
                                          <p:attrName>ppt_x</p:attrName>
                                        </p:attrNameLst>
                                      </p:cBhvr>
                                      <p:tavLst>
                                        <p:tav tm="0">
                                          <p:val>
                                            <p:strVal val="#ppt_x"/>
                                          </p:val>
                                        </p:tav>
                                        <p:tav tm="100000">
                                          <p:val>
                                            <p:strVal val="#ppt_x"/>
                                          </p:val>
                                        </p:tav>
                                      </p:tavLst>
                                    </p:anim>
                                    <p:anim calcmode="lin" valueType="num">
                                      <p:cBhvr>
                                        <p:cTn id="9"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9"/>
                                        </p:tgtEl>
                                        <p:attrNameLst>
                                          <p:attrName>style.visibility</p:attrName>
                                        </p:attrNameLst>
                                      </p:cBhvr>
                                      <p:to>
                                        <p:strVal val="visible"/>
                                      </p:to>
                                    </p:set>
                                    <p:animEffect transition="in" filter="fade">
                                      <p:cBhvr>
                                        <p:cTn id="14" dur="1000"/>
                                        <p:tgtEl>
                                          <p:spTgt spid="29"/>
                                        </p:tgtEl>
                                      </p:cBhvr>
                                    </p:animEffect>
                                    <p:anim calcmode="lin" valueType="num">
                                      <p:cBhvr>
                                        <p:cTn id="15" dur="1000" fill="hold"/>
                                        <p:tgtEl>
                                          <p:spTgt spid="29"/>
                                        </p:tgtEl>
                                        <p:attrNameLst>
                                          <p:attrName>ppt_x</p:attrName>
                                        </p:attrNameLst>
                                      </p:cBhvr>
                                      <p:tavLst>
                                        <p:tav tm="0">
                                          <p:val>
                                            <p:strVal val="#ppt_x"/>
                                          </p:val>
                                        </p:tav>
                                        <p:tav tm="100000">
                                          <p:val>
                                            <p:strVal val="#ppt_x"/>
                                          </p:val>
                                        </p:tav>
                                      </p:tavLst>
                                    </p:anim>
                                    <p:anim calcmode="lin" valueType="num">
                                      <p:cBhvr>
                                        <p:cTn id="16"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2"/>
                                        </p:tgtEl>
                                        <p:attrNameLst>
                                          <p:attrName>style.visibility</p:attrName>
                                        </p:attrNameLst>
                                      </p:cBhvr>
                                      <p:to>
                                        <p:strVal val="visible"/>
                                      </p:to>
                                    </p:set>
                                    <p:animEffect transition="in" filter="fade">
                                      <p:cBhvr>
                                        <p:cTn id="21" dur="1000"/>
                                        <p:tgtEl>
                                          <p:spTgt spid="32"/>
                                        </p:tgtEl>
                                      </p:cBhvr>
                                    </p:animEffect>
                                    <p:anim calcmode="lin" valueType="num">
                                      <p:cBhvr>
                                        <p:cTn id="22" dur="1000" fill="hold"/>
                                        <p:tgtEl>
                                          <p:spTgt spid="32"/>
                                        </p:tgtEl>
                                        <p:attrNameLst>
                                          <p:attrName>ppt_x</p:attrName>
                                        </p:attrNameLst>
                                      </p:cBhvr>
                                      <p:tavLst>
                                        <p:tav tm="0">
                                          <p:val>
                                            <p:strVal val="#ppt_x"/>
                                          </p:val>
                                        </p:tav>
                                        <p:tav tm="100000">
                                          <p:val>
                                            <p:strVal val="#ppt_x"/>
                                          </p:val>
                                        </p:tav>
                                      </p:tavLst>
                                    </p:anim>
                                    <p:anim calcmode="lin" valueType="num">
                                      <p:cBhvr>
                                        <p:cTn id="23" dur="1000" fill="hold"/>
                                        <p:tgtEl>
                                          <p:spTgt spid="32"/>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fade">
                                      <p:cBhvr>
                                        <p:cTn id="28" dur="1000"/>
                                        <p:tgtEl>
                                          <p:spTgt spid="4"/>
                                        </p:tgtEl>
                                      </p:cBhvr>
                                    </p:animEffect>
                                    <p:anim calcmode="lin" valueType="num">
                                      <p:cBhvr>
                                        <p:cTn id="29" dur="1000" fill="hold"/>
                                        <p:tgtEl>
                                          <p:spTgt spid="4"/>
                                        </p:tgtEl>
                                        <p:attrNameLst>
                                          <p:attrName>ppt_x</p:attrName>
                                        </p:attrNameLst>
                                      </p:cBhvr>
                                      <p:tavLst>
                                        <p:tav tm="0">
                                          <p:val>
                                            <p:strVal val="#ppt_x"/>
                                          </p:val>
                                        </p:tav>
                                        <p:tav tm="100000">
                                          <p:val>
                                            <p:strVal val="#ppt_x"/>
                                          </p:val>
                                        </p:tav>
                                      </p:tavLst>
                                    </p:anim>
                                    <p:anim calcmode="lin" valueType="num">
                                      <p:cBhvr>
                                        <p:cTn id="30" dur="1000" fill="hold"/>
                                        <p:tgtEl>
                                          <p:spTgt spid="4"/>
                                        </p:tgtEl>
                                        <p:attrNameLst>
                                          <p:attrName>ppt_y</p:attrName>
                                        </p:attrNameLst>
                                      </p:cBhvr>
                                      <p:tavLst>
                                        <p:tav tm="0">
                                          <p:val>
                                            <p:strVal val="#ppt_y+.1"/>
                                          </p:val>
                                        </p:tav>
                                        <p:tav tm="100000">
                                          <p:val>
                                            <p:strVal val="#ppt_y"/>
                                          </p:val>
                                        </p:tav>
                                      </p:tavLst>
                                    </p:anim>
                                  </p:childTnLst>
                                </p:cTn>
                              </p:par>
                              <p:par>
                                <p:cTn id="31" presetID="42" presetClass="entr" presetSubtype="0" fill="hold" nodeType="withEffect">
                                  <p:stCondLst>
                                    <p:cond delay="0"/>
                                  </p:stCondLst>
                                  <p:childTnLst>
                                    <p:set>
                                      <p:cBhvr>
                                        <p:cTn id="32" dur="1" fill="hold">
                                          <p:stCondLst>
                                            <p:cond delay="0"/>
                                          </p:stCondLst>
                                        </p:cTn>
                                        <p:tgtEl>
                                          <p:spTgt spid="55"/>
                                        </p:tgtEl>
                                        <p:attrNameLst>
                                          <p:attrName>style.visibility</p:attrName>
                                        </p:attrNameLst>
                                      </p:cBhvr>
                                      <p:to>
                                        <p:strVal val="visible"/>
                                      </p:to>
                                    </p:set>
                                    <p:animEffect transition="in" filter="fade">
                                      <p:cBhvr>
                                        <p:cTn id="33" dur="1000"/>
                                        <p:tgtEl>
                                          <p:spTgt spid="55"/>
                                        </p:tgtEl>
                                      </p:cBhvr>
                                    </p:animEffect>
                                    <p:anim calcmode="lin" valueType="num">
                                      <p:cBhvr>
                                        <p:cTn id="34" dur="1000" fill="hold"/>
                                        <p:tgtEl>
                                          <p:spTgt spid="55"/>
                                        </p:tgtEl>
                                        <p:attrNameLst>
                                          <p:attrName>ppt_x</p:attrName>
                                        </p:attrNameLst>
                                      </p:cBhvr>
                                      <p:tavLst>
                                        <p:tav tm="0">
                                          <p:val>
                                            <p:strVal val="#ppt_x"/>
                                          </p:val>
                                        </p:tav>
                                        <p:tav tm="100000">
                                          <p:val>
                                            <p:strVal val="#ppt_x"/>
                                          </p:val>
                                        </p:tav>
                                      </p:tavLst>
                                    </p:anim>
                                    <p:anim calcmode="lin" valueType="num">
                                      <p:cBhvr>
                                        <p:cTn id="35" dur="1000" fill="hold"/>
                                        <p:tgtEl>
                                          <p:spTgt spid="55"/>
                                        </p:tgtEl>
                                        <p:attrNameLst>
                                          <p:attrName>ppt_y</p:attrName>
                                        </p:attrNameLst>
                                      </p:cBhvr>
                                      <p:tavLst>
                                        <p:tav tm="0">
                                          <p:val>
                                            <p:strVal val="#ppt_y+.1"/>
                                          </p:val>
                                        </p:tav>
                                        <p:tav tm="100000">
                                          <p:val>
                                            <p:strVal val="#ppt_y"/>
                                          </p:val>
                                        </p:tav>
                                      </p:tavLst>
                                    </p:anim>
                                  </p:childTnLst>
                                </p:cTn>
                              </p:par>
                              <p:par>
                                <p:cTn id="36" presetID="42" presetClass="entr" presetSubtype="0" fill="hold" nodeType="withEffect">
                                  <p:stCondLst>
                                    <p:cond delay="0"/>
                                  </p:stCondLst>
                                  <p:childTnLst>
                                    <p:set>
                                      <p:cBhvr>
                                        <p:cTn id="37" dur="1" fill="hold">
                                          <p:stCondLst>
                                            <p:cond delay="0"/>
                                          </p:stCondLst>
                                        </p:cTn>
                                        <p:tgtEl>
                                          <p:spTgt spid="60"/>
                                        </p:tgtEl>
                                        <p:attrNameLst>
                                          <p:attrName>style.visibility</p:attrName>
                                        </p:attrNameLst>
                                      </p:cBhvr>
                                      <p:to>
                                        <p:strVal val="visible"/>
                                      </p:to>
                                    </p:set>
                                    <p:animEffect transition="in" filter="fade">
                                      <p:cBhvr>
                                        <p:cTn id="38" dur="1000"/>
                                        <p:tgtEl>
                                          <p:spTgt spid="60"/>
                                        </p:tgtEl>
                                      </p:cBhvr>
                                    </p:animEffect>
                                    <p:anim calcmode="lin" valueType="num">
                                      <p:cBhvr>
                                        <p:cTn id="39" dur="1000" fill="hold"/>
                                        <p:tgtEl>
                                          <p:spTgt spid="60"/>
                                        </p:tgtEl>
                                        <p:attrNameLst>
                                          <p:attrName>ppt_x</p:attrName>
                                        </p:attrNameLst>
                                      </p:cBhvr>
                                      <p:tavLst>
                                        <p:tav tm="0">
                                          <p:val>
                                            <p:strVal val="#ppt_x"/>
                                          </p:val>
                                        </p:tav>
                                        <p:tav tm="100000">
                                          <p:val>
                                            <p:strVal val="#ppt_x"/>
                                          </p:val>
                                        </p:tav>
                                      </p:tavLst>
                                    </p:anim>
                                    <p:anim calcmode="lin" valueType="num">
                                      <p:cBhvr>
                                        <p:cTn id="40" dur="1000" fill="hold"/>
                                        <p:tgtEl>
                                          <p:spTgt spid="6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图表 2"/>
          <p:cNvGraphicFramePr/>
          <p:nvPr>
            <p:extLst>
              <p:ext uri="{D42A27DB-BD31-4B8C-83A1-F6EECF244321}">
                <p14:modId xmlns:p14="http://schemas.microsoft.com/office/powerpoint/2010/main" val="2622817246"/>
              </p:ext>
            </p:extLst>
          </p:nvPr>
        </p:nvGraphicFramePr>
        <p:xfrm>
          <a:off x="3714750" y="1603154"/>
          <a:ext cx="4635500" cy="4130896"/>
        </p:xfrm>
        <a:graphic>
          <a:graphicData uri="http://schemas.openxmlformats.org/drawingml/2006/chart">
            <c:chart xmlns:c="http://schemas.openxmlformats.org/drawingml/2006/chart" xmlns:r="http://schemas.openxmlformats.org/officeDocument/2006/relationships" r:id="rId3"/>
          </a:graphicData>
        </a:graphic>
      </p:graphicFrame>
      <p:grpSp>
        <p:nvGrpSpPr>
          <p:cNvPr id="7" name="组合 6">
            <a:extLst>
              <a:ext uri="{FF2B5EF4-FFF2-40B4-BE49-F238E27FC236}">
                <a16:creationId xmlns:a16="http://schemas.microsoft.com/office/drawing/2014/main" id="{B5435651-CF71-4FDC-B66A-13D5A0B54300}"/>
              </a:ext>
            </a:extLst>
          </p:cNvPr>
          <p:cNvGrpSpPr/>
          <p:nvPr/>
        </p:nvGrpSpPr>
        <p:grpSpPr>
          <a:xfrm>
            <a:off x="1382248" y="4890130"/>
            <a:ext cx="1934629" cy="1093928"/>
            <a:chOff x="468937" y="2419540"/>
            <a:chExt cx="1934629" cy="1093928"/>
          </a:xfrm>
        </p:grpSpPr>
        <p:sp>
          <p:nvSpPr>
            <p:cNvPr id="10" name="TextBox 18">
              <a:extLst>
                <a:ext uri="{FF2B5EF4-FFF2-40B4-BE49-F238E27FC236}">
                  <a16:creationId xmlns:a16="http://schemas.microsoft.com/office/drawing/2014/main" id="{AFEA1985-EB57-437A-8B6D-9EC256BB9054}"/>
                </a:ext>
              </a:extLst>
            </p:cNvPr>
            <p:cNvSpPr txBox="1"/>
            <p:nvPr/>
          </p:nvSpPr>
          <p:spPr>
            <a:xfrm flipH="1">
              <a:off x="468937" y="2419540"/>
              <a:ext cx="1638590" cy="461665"/>
            </a:xfrm>
            <a:prstGeom prst="rect">
              <a:avLst/>
            </a:prstGeom>
            <a:noFill/>
          </p:spPr>
          <p:txBody>
            <a:bodyPr wrap="none" rtlCol="0">
              <a:spAutoFit/>
            </a:bodyPr>
            <a:lstStyle/>
            <a:p>
              <a:r>
                <a:rPr lang="en-US" sz="2400" b="1">
                  <a:cs typeface="+mn-ea"/>
                  <a:sym typeface="+mn-lt"/>
                </a:rPr>
                <a:t>PRESENT</a:t>
              </a:r>
              <a:endParaRPr lang="en-US" sz="2400" b="1" dirty="0">
                <a:cs typeface="+mn-ea"/>
                <a:sym typeface="+mn-lt"/>
              </a:endParaRPr>
            </a:p>
          </p:txBody>
        </p:sp>
        <p:sp>
          <p:nvSpPr>
            <p:cNvPr id="11" name="矩形 10">
              <a:extLst>
                <a:ext uri="{FF2B5EF4-FFF2-40B4-BE49-F238E27FC236}">
                  <a16:creationId xmlns:a16="http://schemas.microsoft.com/office/drawing/2014/main" id="{D905FD7E-9911-48B7-9395-154F4C86ABE4}"/>
                </a:ext>
              </a:extLst>
            </p:cNvPr>
            <p:cNvSpPr/>
            <p:nvPr/>
          </p:nvSpPr>
          <p:spPr>
            <a:xfrm>
              <a:off x="470268" y="2823664"/>
              <a:ext cx="1933298" cy="689804"/>
            </a:xfrm>
            <a:prstGeom prst="rect">
              <a:avLst/>
            </a:prstGeom>
          </p:spPr>
          <p:txBody>
            <a:bodyPr wrap="square">
              <a:spAutoFit/>
            </a:bodyPr>
            <a:lstStyle/>
            <a:p>
              <a:pPr>
                <a:lnSpc>
                  <a:spcPct val="150000"/>
                </a:lnSpc>
              </a:pPr>
              <a:r>
                <a:rPr lang="en-US" altLang="zh-CN" sz="900" dirty="0">
                  <a:cs typeface="+mn-ea"/>
                  <a:sym typeface="+mn-lt"/>
                </a:rPr>
                <a:t>OF THIS SCHEME, WE THANK YOU FOR YOUR READING, </a:t>
              </a:r>
              <a:r>
                <a:rPr lang="en-US" altLang="zh-CN" sz="900">
                  <a:cs typeface="+mn-ea"/>
                  <a:sym typeface="+mn-lt"/>
                </a:rPr>
                <a:t>THE PROPOSAL</a:t>
              </a:r>
              <a:endParaRPr lang="en-US" altLang="zh-CN" sz="900" dirty="0">
                <a:cs typeface="+mn-ea"/>
                <a:sym typeface="+mn-lt"/>
              </a:endParaRPr>
            </a:p>
          </p:txBody>
        </p:sp>
      </p:grpSp>
      <p:grpSp>
        <p:nvGrpSpPr>
          <p:cNvPr id="12" name="组合 11">
            <a:extLst>
              <a:ext uri="{FF2B5EF4-FFF2-40B4-BE49-F238E27FC236}">
                <a16:creationId xmlns:a16="http://schemas.microsoft.com/office/drawing/2014/main" id="{426533F5-89E8-44F0-96F0-6A3062CC4347}"/>
              </a:ext>
            </a:extLst>
          </p:cNvPr>
          <p:cNvGrpSpPr/>
          <p:nvPr/>
        </p:nvGrpSpPr>
        <p:grpSpPr>
          <a:xfrm>
            <a:off x="1382248" y="3347080"/>
            <a:ext cx="1934629" cy="1093928"/>
            <a:chOff x="468937" y="2419540"/>
            <a:chExt cx="1934629" cy="1093928"/>
          </a:xfrm>
        </p:grpSpPr>
        <p:sp>
          <p:nvSpPr>
            <p:cNvPr id="13" name="TextBox 18">
              <a:extLst>
                <a:ext uri="{FF2B5EF4-FFF2-40B4-BE49-F238E27FC236}">
                  <a16:creationId xmlns:a16="http://schemas.microsoft.com/office/drawing/2014/main" id="{727A0A01-E2AC-4040-A256-982E3CF589A5}"/>
                </a:ext>
              </a:extLst>
            </p:cNvPr>
            <p:cNvSpPr txBox="1"/>
            <p:nvPr/>
          </p:nvSpPr>
          <p:spPr>
            <a:xfrm flipH="1">
              <a:off x="468937" y="2419540"/>
              <a:ext cx="1638590" cy="461665"/>
            </a:xfrm>
            <a:prstGeom prst="rect">
              <a:avLst/>
            </a:prstGeom>
            <a:noFill/>
          </p:spPr>
          <p:txBody>
            <a:bodyPr wrap="none" rtlCol="0">
              <a:spAutoFit/>
            </a:bodyPr>
            <a:lstStyle/>
            <a:p>
              <a:r>
                <a:rPr lang="en-US" sz="2400" b="1">
                  <a:cs typeface="+mn-ea"/>
                  <a:sym typeface="+mn-lt"/>
                </a:rPr>
                <a:t>PRESENT</a:t>
              </a:r>
              <a:endParaRPr lang="en-US" sz="2400" b="1" dirty="0">
                <a:cs typeface="+mn-ea"/>
                <a:sym typeface="+mn-lt"/>
              </a:endParaRPr>
            </a:p>
          </p:txBody>
        </p:sp>
        <p:sp>
          <p:nvSpPr>
            <p:cNvPr id="14" name="矩形 13">
              <a:extLst>
                <a:ext uri="{FF2B5EF4-FFF2-40B4-BE49-F238E27FC236}">
                  <a16:creationId xmlns:a16="http://schemas.microsoft.com/office/drawing/2014/main" id="{A25430CA-7AE6-44D6-9B6A-2FE53E8F85FA}"/>
                </a:ext>
              </a:extLst>
            </p:cNvPr>
            <p:cNvSpPr/>
            <p:nvPr/>
          </p:nvSpPr>
          <p:spPr>
            <a:xfrm>
              <a:off x="470268" y="2823664"/>
              <a:ext cx="1933298" cy="689804"/>
            </a:xfrm>
            <a:prstGeom prst="rect">
              <a:avLst/>
            </a:prstGeom>
          </p:spPr>
          <p:txBody>
            <a:bodyPr wrap="square">
              <a:spAutoFit/>
            </a:bodyPr>
            <a:lstStyle/>
            <a:p>
              <a:pPr>
                <a:lnSpc>
                  <a:spcPct val="150000"/>
                </a:lnSpc>
              </a:pPr>
              <a:r>
                <a:rPr lang="en-US" altLang="zh-CN" sz="900" dirty="0">
                  <a:cs typeface="+mn-ea"/>
                  <a:sym typeface="+mn-lt"/>
                </a:rPr>
                <a:t>OF THIS SCHEME, WE THANK YOU FOR YOUR READING, </a:t>
              </a:r>
              <a:r>
                <a:rPr lang="en-US" altLang="zh-CN" sz="900">
                  <a:cs typeface="+mn-ea"/>
                  <a:sym typeface="+mn-lt"/>
                </a:rPr>
                <a:t>THE PROPOSAL</a:t>
              </a:r>
              <a:endParaRPr lang="en-US" altLang="zh-CN" sz="900" dirty="0">
                <a:cs typeface="+mn-ea"/>
                <a:sym typeface="+mn-lt"/>
              </a:endParaRPr>
            </a:p>
          </p:txBody>
        </p:sp>
      </p:grpSp>
      <p:grpSp>
        <p:nvGrpSpPr>
          <p:cNvPr id="15" name="组合 14">
            <a:extLst>
              <a:ext uri="{FF2B5EF4-FFF2-40B4-BE49-F238E27FC236}">
                <a16:creationId xmlns:a16="http://schemas.microsoft.com/office/drawing/2014/main" id="{4772F37D-8741-48FC-85C0-68483033FBDA}"/>
              </a:ext>
            </a:extLst>
          </p:cNvPr>
          <p:cNvGrpSpPr/>
          <p:nvPr/>
        </p:nvGrpSpPr>
        <p:grpSpPr>
          <a:xfrm>
            <a:off x="1382248" y="1804030"/>
            <a:ext cx="1934629" cy="1093928"/>
            <a:chOff x="468937" y="2419540"/>
            <a:chExt cx="1934629" cy="1093928"/>
          </a:xfrm>
        </p:grpSpPr>
        <p:sp>
          <p:nvSpPr>
            <p:cNvPr id="16" name="TextBox 18">
              <a:extLst>
                <a:ext uri="{FF2B5EF4-FFF2-40B4-BE49-F238E27FC236}">
                  <a16:creationId xmlns:a16="http://schemas.microsoft.com/office/drawing/2014/main" id="{0091E03C-3702-4155-99CB-D93310EB7093}"/>
                </a:ext>
              </a:extLst>
            </p:cNvPr>
            <p:cNvSpPr txBox="1"/>
            <p:nvPr/>
          </p:nvSpPr>
          <p:spPr>
            <a:xfrm flipH="1">
              <a:off x="468937" y="2419540"/>
              <a:ext cx="1638590" cy="461665"/>
            </a:xfrm>
            <a:prstGeom prst="rect">
              <a:avLst/>
            </a:prstGeom>
            <a:noFill/>
          </p:spPr>
          <p:txBody>
            <a:bodyPr wrap="none" rtlCol="0">
              <a:spAutoFit/>
            </a:bodyPr>
            <a:lstStyle/>
            <a:p>
              <a:r>
                <a:rPr lang="en-US" sz="2400" b="1">
                  <a:cs typeface="+mn-ea"/>
                  <a:sym typeface="+mn-lt"/>
                </a:rPr>
                <a:t>PRESENT</a:t>
              </a:r>
              <a:endParaRPr lang="en-US" sz="2400" b="1" dirty="0">
                <a:cs typeface="+mn-ea"/>
                <a:sym typeface="+mn-lt"/>
              </a:endParaRPr>
            </a:p>
          </p:txBody>
        </p:sp>
        <p:sp>
          <p:nvSpPr>
            <p:cNvPr id="17" name="矩形 16">
              <a:extLst>
                <a:ext uri="{FF2B5EF4-FFF2-40B4-BE49-F238E27FC236}">
                  <a16:creationId xmlns:a16="http://schemas.microsoft.com/office/drawing/2014/main" id="{7357301C-84C2-4507-8DB2-3B9F570062AB}"/>
                </a:ext>
              </a:extLst>
            </p:cNvPr>
            <p:cNvSpPr/>
            <p:nvPr/>
          </p:nvSpPr>
          <p:spPr>
            <a:xfrm>
              <a:off x="470268" y="2823664"/>
              <a:ext cx="1933298" cy="689804"/>
            </a:xfrm>
            <a:prstGeom prst="rect">
              <a:avLst/>
            </a:prstGeom>
          </p:spPr>
          <p:txBody>
            <a:bodyPr wrap="square">
              <a:spAutoFit/>
            </a:bodyPr>
            <a:lstStyle/>
            <a:p>
              <a:pPr>
                <a:lnSpc>
                  <a:spcPct val="150000"/>
                </a:lnSpc>
              </a:pPr>
              <a:r>
                <a:rPr lang="en-US" altLang="zh-CN" sz="900" dirty="0">
                  <a:cs typeface="+mn-ea"/>
                  <a:sym typeface="+mn-lt"/>
                </a:rPr>
                <a:t>OF THIS SCHEME, WE THANK YOU FOR YOUR READING, </a:t>
              </a:r>
              <a:r>
                <a:rPr lang="en-US" altLang="zh-CN" sz="900">
                  <a:cs typeface="+mn-ea"/>
                  <a:sym typeface="+mn-lt"/>
                </a:rPr>
                <a:t>THE PROPOSAL</a:t>
              </a:r>
              <a:endParaRPr lang="en-US" altLang="zh-CN" sz="900" dirty="0">
                <a:cs typeface="+mn-ea"/>
                <a:sym typeface="+mn-lt"/>
              </a:endParaRPr>
            </a:p>
          </p:txBody>
        </p:sp>
      </p:grpSp>
      <p:grpSp>
        <p:nvGrpSpPr>
          <p:cNvPr id="27" name="组合 26">
            <a:extLst>
              <a:ext uri="{FF2B5EF4-FFF2-40B4-BE49-F238E27FC236}">
                <a16:creationId xmlns:a16="http://schemas.microsoft.com/office/drawing/2014/main" id="{60EC38B4-30D4-4FBA-9532-86F89B591DE1}"/>
              </a:ext>
            </a:extLst>
          </p:cNvPr>
          <p:cNvGrpSpPr/>
          <p:nvPr/>
        </p:nvGrpSpPr>
        <p:grpSpPr>
          <a:xfrm>
            <a:off x="8811748" y="4890130"/>
            <a:ext cx="1934629" cy="1093928"/>
            <a:chOff x="468937" y="2419540"/>
            <a:chExt cx="1934629" cy="1093928"/>
          </a:xfrm>
        </p:grpSpPr>
        <p:sp>
          <p:nvSpPr>
            <p:cNvPr id="28" name="TextBox 18">
              <a:extLst>
                <a:ext uri="{FF2B5EF4-FFF2-40B4-BE49-F238E27FC236}">
                  <a16:creationId xmlns:a16="http://schemas.microsoft.com/office/drawing/2014/main" id="{EC402C48-AB87-4EBC-AF11-7E0EBEFDC952}"/>
                </a:ext>
              </a:extLst>
            </p:cNvPr>
            <p:cNvSpPr txBox="1"/>
            <p:nvPr/>
          </p:nvSpPr>
          <p:spPr>
            <a:xfrm flipH="1">
              <a:off x="468937" y="2419540"/>
              <a:ext cx="1638590" cy="461665"/>
            </a:xfrm>
            <a:prstGeom prst="rect">
              <a:avLst/>
            </a:prstGeom>
            <a:noFill/>
          </p:spPr>
          <p:txBody>
            <a:bodyPr wrap="none" rtlCol="0">
              <a:spAutoFit/>
            </a:bodyPr>
            <a:lstStyle/>
            <a:p>
              <a:r>
                <a:rPr lang="en-US" sz="2400" b="1">
                  <a:cs typeface="+mn-ea"/>
                  <a:sym typeface="+mn-lt"/>
                </a:rPr>
                <a:t>PRESENT</a:t>
              </a:r>
              <a:endParaRPr lang="en-US" sz="2400" b="1" dirty="0">
                <a:cs typeface="+mn-ea"/>
                <a:sym typeface="+mn-lt"/>
              </a:endParaRPr>
            </a:p>
          </p:txBody>
        </p:sp>
        <p:sp>
          <p:nvSpPr>
            <p:cNvPr id="29" name="矩形 28">
              <a:extLst>
                <a:ext uri="{FF2B5EF4-FFF2-40B4-BE49-F238E27FC236}">
                  <a16:creationId xmlns:a16="http://schemas.microsoft.com/office/drawing/2014/main" id="{3222F400-90F4-49D0-8045-CD98EA49E4F3}"/>
                </a:ext>
              </a:extLst>
            </p:cNvPr>
            <p:cNvSpPr/>
            <p:nvPr/>
          </p:nvSpPr>
          <p:spPr>
            <a:xfrm>
              <a:off x="470268" y="2823664"/>
              <a:ext cx="1933298" cy="689804"/>
            </a:xfrm>
            <a:prstGeom prst="rect">
              <a:avLst/>
            </a:prstGeom>
          </p:spPr>
          <p:txBody>
            <a:bodyPr wrap="square">
              <a:spAutoFit/>
            </a:bodyPr>
            <a:lstStyle/>
            <a:p>
              <a:pPr>
                <a:lnSpc>
                  <a:spcPct val="150000"/>
                </a:lnSpc>
              </a:pPr>
              <a:r>
                <a:rPr lang="en-US" altLang="zh-CN" sz="900" dirty="0">
                  <a:cs typeface="+mn-ea"/>
                  <a:sym typeface="+mn-lt"/>
                </a:rPr>
                <a:t>OF THIS SCHEME, WE THANK YOU FOR YOUR READING, </a:t>
              </a:r>
              <a:r>
                <a:rPr lang="en-US" altLang="zh-CN" sz="900">
                  <a:cs typeface="+mn-ea"/>
                  <a:sym typeface="+mn-lt"/>
                </a:rPr>
                <a:t>THE PROPOSAL</a:t>
              </a:r>
              <a:endParaRPr lang="en-US" altLang="zh-CN" sz="900" dirty="0">
                <a:cs typeface="+mn-ea"/>
                <a:sym typeface="+mn-lt"/>
              </a:endParaRPr>
            </a:p>
          </p:txBody>
        </p:sp>
      </p:grpSp>
      <p:grpSp>
        <p:nvGrpSpPr>
          <p:cNvPr id="30" name="组合 29">
            <a:extLst>
              <a:ext uri="{FF2B5EF4-FFF2-40B4-BE49-F238E27FC236}">
                <a16:creationId xmlns:a16="http://schemas.microsoft.com/office/drawing/2014/main" id="{D8E2883A-3424-4C3A-9BDF-AAC4EB67202A}"/>
              </a:ext>
            </a:extLst>
          </p:cNvPr>
          <p:cNvGrpSpPr/>
          <p:nvPr/>
        </p:nvGrpSpPr>
        <p:grpSpPr>
          <a:xfrm>
            <a:off x="8811748" y="3347080"/>
            <a:ext cx="1934629" cy="1093928"/>
            <a:chOff x="468937" y="2419540"/>
            <a:chExt cx="1934629" cy="1093928"/>
          </a:xfrm>
        </p:grpSpPr>
        <p:sp>
          <p:nvSpPr>
            <p:cNvPr id="31" name="TextBox 18">
              <a:extLst>
                <a:ext uri="{FF2B5EF4-FFF2-40B4-BE49-F238E27FC236}">
                  <a16:creationId xmlns:a16="http://schemas.microsoft.com/office/drawing/2014/main" id="{F5978E22-3C11-448C-9015-FA860A6DE902}"/>
                </a:ext>
              </a:extLst>
            </p:cNvPr>
            <p:cNvSpPr txBox="1"/>
            <p:nvPr/>
          </p:nvSpPr>
          <p:spPr>
            <a:xfrm flipH="1">
              <a:off x="468937" y="2419540"/>
              <a:ext cx="1638590" cy="461665"/>
            </a:xfrm>
            <a:prstGeom prst="rect">
              <a:avLst/>
            </a:prstGeom>
            <a:noFill/>
          </p:spPr>
          <p:txBody>
            <a:bodyPr wrap="none" rtlCol="0">
              <a:spAutoFit/>
            </a:bodyPr>
            <a:lstStyle/>
            <a:p>
              <a:r>
                <a:rPr lang="en-US" sz="2400" b="1">
                  <a:cs typeface="+mn-ea"/>
                  <a:sym typeface="+mn-lt"/>
                </a:rPr>
                <a:t>PRESENT</a:t>
              </a:r>
              <a:endParaRPr lang="en-US" sz="2400" b="1" dirty="0">
                <a:cs typeface="+mn-ea"/>
                <a:sym typeface="+mn-lt"/>
              </a:endParaRPr>
            </a:p>
          </p:txBody>
        </p:sp>
        <p:sp>
          <p:nvSpPr>
            <p:cNvPr id="32" name="矩形 31">
              <a:extLst>
                <a:ext uri="{FF2B5EF4-FFF2-40B4-BE49-F238E27FC236}">
                  <a16:creationId xmlns:a16="http://schemas.microsoft.com/office/drawing/2014/main" id="{49F8FDEE-B664-49C2-9547-B5B294540CDD}"/>
                </a:ext>
              </a:extLst>
            </p:cNvPr>
            <p:cNvSpPr/>
            <p:nvPr/>
          </p:nvSpPr>
          <p:spPr>
            <a:xfrm>
              <a:off x="470268" y="2823664"/>
              <a:ext cx="1933298" cy="689804"/>
            </a:xfrm>
            <a:prstGeom prst="rect">
              <a:avLst/>
            </a:prstGeom>
          </p:spPr>
          <p:txBody>
            <a:bodyPr wrap="square">
              <a:spAutoFit/>
            </a:bodyPr>
            <a:lstStyle/>
            <a:p>
              <a:pPr>
                <a:lnSpc>
                  <a:spcPct val="150000"/>
                </a:lnSpc>
              </a:pPr>
              <a:r>
                <a:rPr lang="en-US" altLang="zh-CN" sz="900" dirty="0">
                  <a:cs typeface="+mn-ea"/>
                  <a:sym typeface="+mn-lt"/>
                </a:rPr>
                <a:t>OF THIS SCHEME, WE THANK YOU FOR YOUR READING, </a:t>
              </a:r>
              <a:r>
                <a:rPr lang="en-US" altLang="zh-CN" sz="900">
                  <a:cs typeface="+mn-ea"/>
                  <a:sym typeface="+mn-lt"/>
                </a:rPr>
                <a:t>THE PROPOSAL</a:t>
              </a:r>
              <a:endParaRPr lang="en-US" altLang="zh-CN" sz="900" dirty="0">
                <a:cs typeface="+mn-ea"/>
                <a:sym typeface="+mn-lt"/>
              </a:endParaRPr>
            </a:p>
          </p:txBody>
        </p:sp>
      </p:grpSp>
      <p:grpSp>
        <p:nvGrpSpPr>
          <p:cNvPr id="33" name="组合 32">
            <a:extLst>
              <a:ext uri="{FF2B5EF4-FFF2-40B4-BE49-F238E27FC236}">
                <a16:creationId xmlns:a16="http://schemas.microsoft.com/office/drawing/2014/main" id="{6F8CBB40-638F-4389-AAA2-65CF3311A5C2}"/>
              </a:ext>
            </a:extLst>
          </p:cNvPr>
          <p:cNvGrpSpPr/>
          <p:nvPr/>
        </p:nvGrpSpPr>
        <p:grpSpPr>
          <a:xfrm>
            <a:off x="8811748" y="1804030"/>
            <a:ext cx="1934629" cy="1093928"/>
            <a:chOff x="468937" y="2419540"/>
            <a:chExt cx="1934629" cy="1093928"/>
          </a:xfrm>
        </p:grpSpPr>
        <p:sp>
          <p:nvSpPr>
            <p:cNvPr id="34" name="TextBox 18">
              <a:extLst>
                <a:ext uri="{FF2B5EF4-FFF2-40B4-BE49-F238E27FC236}">
                  <a16:creationId xmlns:a16="http://schemas.microsoft.com/office/drawing/2014/main" id="{3B4EE1C8-4312-45E3-88A3-1390511514F6}"/>
                </a:ext>
              </a:extLst>
            </p:cNvPr>
            <p:cNvSpPr txBox="1"/>
            <p:nvPr/>
          </p:nvSpPr>
          <p:spPr>
            <a:xfrm flipH="1">
              <a:off x="468937" y="2419540"/>
              <a:ext cx="1638590" cy="461665"/>
            </a:xfrm>
            <a:prstGeom prst="rect">
              <a:avLst/>
            </a:prstGeom>
            <a:noFill/>
          </p:spPr>
          <p:txBody>
            <a:bodyPr wrap="none" rtlCol="0">
              <a:spAutoFit/>
            </a:bodyPr>
            <a:lstStyle/>
            <a:p>
              <a:r>
                <a:rPr lang="en-US" sz="2400" b="1">
                  <a:cs typeface="+mn-ea"/>
                  <a:sym typeface="+mn-lt"/>
                </a:rPr>
                <a:t>PRESENT</a:t>
              </a:r>
              <a:endParaRPr lang="en-US" sz="2400" b="1" dirty="0">
                <a:cs typeface="+mn-ea"/>
                <a:sym typeface="+mn-lt"/>
              </a:endParaRPr>
            </a:p>
          </p:txBody>
        </p:sp>
        <p:sp>
          <p:nvSpPr>
            <p:cNvPr id="35" name="矩形 34">
              <a:extLst>
                <a:ext uri="{FF2B5EF4-FFF2-40B4-BE49-F238E27FC236}">
                  <a16:creationId xmlns:a16="http://schemas.microsoft.com/office/drawing/2014/main" id="{C108E623-8BE6-43CD-A9F9-171AAD600D0F}"/>
                </a:ext>
              </a:extLst>
            </p:cNvPr>
            <p:cNvSpPr/>
            <p:nvPr/>
          </p:nvSpPr>
          <p:spPr>
            <a:xfrm>
              <a:off x="470268" y="2823664"/>
              <a:ext cx="1933298" cy="689804"/>
            </a:xfrm>
            <a:prstGeom prst="rect">
              <a:avLst/>
            </a:prstGeom>
          </p:spPr>
          <p:txBody>
            <a:bodyPr wrap="square">
              <a:spAutoFit/>
            </a:bodyPr>
            <a:lstStyle/>
            <a:p>
              <a:pPr>
                <a:lnSpc>
                  <a:spcPct val="150000"/>
                </a:lnSpc>
              </a:pPr>
              <a:r>
                <a:rPr lang="en-US" altLang="zh-CN" sz="900" dirty="0">
                  <a:cs typeface="+mn-ea"/>
                  <a:sym typeface="+mn-lt"/>
                </a:rPr>
                <a:t>OF THIS SCHEME, WE THANK YOU FOR YOUR READING, </a:t>
              </a:r>
              <a:r>
                <a:rPr lang="en-US" altLang="zh-CN" sz="900">
                  <a:cs typeface="+mn-ea"/>
                  <a:sym typeface="+mn-lt"/>
                </a:rPr>
                <a:t>THE PROPOSAL</a:t>
              </a:r>
              <a:endParaRPr lang="en-US" altLang="zh-CN" sz="900" dirty="0">
                <a:cs typeface="+mn-ea"/>
                <a:sym typeface="+mn-lt"/>
              </a:endParaRPr>
            </a:p>
          </p:txBody>
        </p:sp>
      </p:grpSp>
      <p:grpSp>
        <p:nvGrpSpPr>
          <p:cNvPr id="21" name="组合 20">
            <a:extLst>
              <a:ext uri="{FF2B5EF4-FFF2-40B4-BE49-F238E27FC236}">
                <a16:creationId xmlns:a16="http://schemas.microsoft.com/office/drawing/2014/main" id="{D5D5F38F-ADAF-470F-8929-EB955BB133FD}"/>
              </a:ext>
            </a:extLst>
          </p:cNvPr>
          <p:cNvGrpSpPr/>
          <p:nvPr/>
        </p:nvGrpSpPr>
        <p:grpSpPr>
          <a:xfrm>
            <a:off x="2918188" y="338191"/>
            <a:ext cx="5975713" cy="584775"/>
            <a:chOff x="2918188" y="338191"/>
            <a:chExt cx="5975713" cy="584775"/>
          </a:xfrm>
        </p:grpSpPr>
        <p:sp>
          <p:nvSpPr>
            <p:cNvPr id="22" name="TextBox 18">
              <a:extLst>
                <a:ext uri="{FF2B5EF4-FFF2-40B4-BE49-F238E27FC236}">
                  <a16:creationId xmlns:a16="http://schemas.microsoft.com/office/drawing/2014/main" id="{538F4C75-51D3-405A-9268-69418E267AE0}"/>
                </a:ext>
              </a:extLst>
            </p:cNvPr>
            <p:cNvSpPr txBox="1"/>
            <p:nvPr/>
          </p:nvSpPr>
          <p:spPr>
            <a:xfrm flipH="1">
              <a:off x="4435692" y="338191"/>
              <a:ext cx="2989921" cy="584775"/>
            </a:xfrm>
            <a:prstGeom prst="rect">
              <a:avLst/>
            </a:prstGeom>
            <a:noFill/>
          </p:spPr>
          <p:txBody>
            <a:bodyPr wrap="none" rtlCol="0">
              <a:spAutoFit/>
            </a:bodyPr>
            <a:lstStyle/>
            <a:p>
              <a:r>
                <a:rPr lang="en-US" sz="3200" b="1" dirty="0">
                  <a:cs typeface="+mn-ea"/>
                  <a:sym typeface="+mn-lt"/>
                </a:rPr>
                <a:t>POWERPOINT</a:t>
              </a:r>
            </a:p>
          </p:txBody>
        </p:sp>
        <p:sp>
          <p:nvSpPr>
            <p:cNvPr id="23" name="椭圆 22">
              <a:extLst>
                <a:ext uri="{FF2B5EF4-FFF2-40B4-BE49-F238E27FC236}">
                  <a16:creationId xmlns:a16="http://schemas.microsoft.com/office/drawing/2014/main" id="{139A37E8-4DD1-4726-B64F-CEA389033755}"/>
                </a:ext>
              </a:extLst>
            </p:cNvPr>
            <p:cNvSpPr/>
            <p:nvPr/>
          </p:nvSpPr>
          <p:spPr>
            <a:xfrm>
              <a:off x="7518763"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4" name="椭圆 23">
              <a:extLst>
                <a:ext uri="{FF2B5EF4-FFF2-40B4-BE49-F238E27FC236}">
                  <a16:creationId xmlns:a16="http://schemas.microsoft.com/office/drawing/2014/main" id="{0E518D69-F9A4-44FF-A657-D75D79380C17}"/>
                </a:ext>
              </a:extLst>
            </p:cNvPr>
            <p:cNvSpPr/>
            <p:nvPr/>
          </p:nvSpPr>
          <p:spPr>
            <a:xfrm>
              <a:off x="7814038"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5" name="椭圆 24">
              <a:extLst>
                <a:ext uri="{FF2B5EF4-FFF2-40B4-BE49-F238E27FC236}">
                  <a16:creationId xmlns:a16="http://schemas.microsoft.com/office/drawing/2014/main" id="{FC31D0C3-3E83-42BF-89C5-88481948B30E}"/>
                </a:ext>
              </a:extLst>
            </p:cNvPr>
            <p:cNvSpPr/>
            <p:nvPr/>
          </p:nvSpPr>
          <p:spPr>
            <a:xfrm>
              <a:off x="8109313"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6" name="椭圆 25">
              <a:extLst>
                <a:ext uri="{FF2B5EF4-FFF2-40B4-BE49-F238E27FC236}">
                  <a16:creationId xmlns:a16="http://schemas.microsoft.com/office/drawing/2014/main" id="{C877EAFD-5F0F-410E-BCBB-039580865110}"/>
                </a:ext>
              </a:extLst>
            </p:cNvPr>
            <p:cNvSpPr/>
            <p:nvPr/>
          </p:nvSpPr>
          <p:spPr>
            <a:xfrm>
              <a:off x="8404588"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6" name="椭圆 35">
              <a:extLst>
                <a:ext uri="{FF2B5EF4-FFF2-40B4-BE49-F238E27FC236}">
                  <a16:creationId xmlns:a16="http://schemas.microsoft.com/office/drawing/2014/main" id="{7417FC99-3192-44C4-8436-31C93EB4DB1D}"/>
                </a:ext>
              </a:extLst>
            </p:cNvPr>
            <p:cNvSpPr/>
            <p:nvPr/>
          </p:nvSpPr>
          <p:spPr>
            <a:xfrm>
              <a:off x="8699863"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7" name="椭圆 36">
              <a:extLst>
                <a:ext uri="{FF2B5EF4-FFF2-40B4-BE49-F238E27FC236}">
                  <a16:creationId xmlns:a16="http://schemas.microsoft.com/office/drawing/2014/main" id="{5543AB52-6449-4EB6-847B-78AD70048217}"/>
                </a:ext>
              </a:extLst>
            </p:cNvPr>
            <p:cNvSpPr/>
            <p:nvPr/>
          </p:nvSpPr>
          <p:spPr>
            <a:xfrm>
              <a:off x="2918188"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8" name="椭圆 37">
              <a:extLst>
                <a:ext uri="{FF2B5EF4-FFF2-40B4-BE49-F238E27FC236}">
                  <a16:creationId xmlns:a16="http://schemas.microsoft.com/office/drawing/2014/main" id="{25A35619-4137-4323-9042-DA6169CAD410}"/>
                </a:ext>
              </a:extLst>
            </p:cNvPr>
            <p:cNvSpPr/>
            <p:nvPr/>
          </p:nvSpPr>
          <p:spPr>
            <a:xfrm>
              <a:off x="3213463"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9" name="椭圆 38">
              <a:extLst>
                <a:ext uri="{FF2B5EF4-FFF2-40B4-BE49-F238E27FC236}">
                  <a16:creationId xmlns:a16="http://schemas.microsoft.com/office/drawing/2014/main" id="{16E16D19-5B2C-4F2B-9765-052E726ECB81}"/>
                </a:ext>
              </a:extLst>
            </p:cNvPr>
            <p:cNvSpPr/>
            <p:nvPr/>
          </p:nvSpPr>
          <p:spPr>
            <a:xfrm>
              <a:off x="3508738"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0" name="椭圆 39">
              <a:extLst>
                <a:ext uri="{FF2B5EF4-FFF2-40B4-BE49-F238E27FC236}">
                  <a16:creationId xmlns:a16="http://schemas.microsoft.com/office/drawing/2014/main" id="{7FDA2A2E-C2A4-42C4-9BF8-11939CE3923A}"/>
                </a:ext>
              </a:extLst>
            </p:cNvPr>
            <p:cNvSpPr/>
            <p:nvPr/>
          </p:nvSpPr>
          <p:spPr>
            <a:xfrm>
              <a:off x="3804013"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1" name="椭圆 40">
              <a:extLst>
                <a:ext uri="{FF2B5EF4-FFF2-40B4-BE49-F238E27FC236}">
                  <a16:creationId xmlns:a16="http://schemas.microsoft.com/office/drawing/2014/main" id="{A571C2E3-3F8E-4F85-AE79-35E14F96E1A8}"/>
                </a:ext>
              </a:extLst>
            </p:cNvPr>
            <p:cNvSpPr/>
            <p:nvPr/>
          </p:nvSpPr>
          <p:spPr>
            <a:xfrm>
              <a:off x="4099288"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Tree>
    <p:extLst>
      <p:ext uri="{BB962C8B-B14F-4D97-AF65-F5344CB8AC3E}">
        <p14:creationId xmlns:p14="http://schemas.microsoft.com/office/powerpoint/2010/main" val="1748165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3">
                                            <p:graphicEl>
                                              <a:chart seriesIdx="-3" categoryIdx="-3" bldStep="gridLegend"/>
                                            </p:graphicEl>
                                          </p:spTgt>
                                        </p:tgtEl>
                                        <p:attrNameLst>
                                          <p:attrName>style.visibility</p:attrName>
                                        </p:attrNameLst>
                                      </p:cBhvr>
                                      <p:to>
                                        <p:strVal val="visible"/>
                                      </p:to>
                                    </p:set>
                                    <p:anim calcmode="lin" valueType="num">
                                      <p:cBhvr additive="base">
                                        <p:cTn id="7" dur="500" fill="hold"/>
                                        <p:tgtEl>
                                          <p:spTgt spid="3">
                                            <p:graphicEl>
                                              <a:chart seriesIdx="-3" categoryIdx="-3" bldStep="gridLegend"/>
                                            </p:graphicEl>
                                          </p:spTgt>
                                        </p:tgtEl>
                                        <p:attrNameLst>
                                          <p:attrName>ppt_x</p:attrName>
                                        </p:attrNameLst>
                                      </p:cBhvr>
                                      <p:tavLst>
                                        <p:tav tm="0">
                                          <p:val>
                                            <p:strVal val="1+#ppt_w/2"/>
                                          </p:val>
                                        </p:tav>
                                        <p:tav tm="100000">
                                          <p:val>
                                            <p:strVal val="#ppt_x"/>
                                          </p:val>
                                        </p:tav>
                                      </p:tavLst>
                                    </p:anim>
                                    <p:anim calcmode="lin" valueType="num">
                                      <p:cBhvr additive="base">
                                        <p:cTn id="8" dur="500" fill="hold"/>
                                        <p:tgtEl>
                                          <p:spTgt spid="3">
                                            <p:graphicEl>
                                              <a:chart seriesIdx="-3" categoryIdx="-3" bldStep="gridLegend"/>
                                            </p:graphic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6" presetClass="entr" presetSubtype="37" fill="hold" grpId="0" nodeType="afterEffect">
                                  <p:stCondLst>
                                    <p:cond delay="0"/>
                                  </p:stCondLst>
                                  <p:childTnLst>
                                    <p:set>
                                      <p:cBhvr>
                                        <p:cTn id="11" dur="1" fill="hold">
                                          <p:stCondLst>
                                            <p:cond delay="0"/>
                                          </p:stCondLst>
                                        </p:cTn>
                                        <p:tgtEl>
                                          <p:spTgt spid="3">
                                            <p:graphicEl>
                                              <a:chart seriesIdx="-4" categoryIdx="0" bldStep="category"/>
                                            </p:graphicEl>
                                          </p:spTgt>
                                        </p:tgtEl>
                                        <p:attrNameLst>
                                          <p:attrName>style.visibility</p:attrName>
                                        </p:attrNameLst>
                                      </p:cBhvr>
                                      <p:to>
                                        <p:strVal val="visible"/>
                                      </p:to>
                                    </p:set>
                                    <p:animEffect transition="in" filter="barn(outVertical)">
                                      <p:cBhvr>
                                        <p:cTn id="12" dur="500"/>
                                        <p:tgtEl>
                                          <p:spTgt spid="3">
                                            <p:graphicEl>
                                              <a:chart seriesIdx="-4" categoryIdx="0" bldStep="category"/>
                                            </p:graphicEl>
                                          </p:spTgt>
                                        </p:tgtEl>
                                      </p:cBhvr>
                                    </p:animEffect>
                                  </p:childTnLst>
                                </p:cTn>
                              </p:par>
                            </p:childTnLst>
                          </p:cTn>
                        </p:par>
                        <p:par>
                          <p:cTn id="13" fill="hold">
                            <p:stCondLst>
                              <p:cond delay="1000"/>
                            </p:stCondLst>
                            <p:childTnLst>
                              <p:par>
                                <p:cTn id="14" presetID="16" presetClass="entr" presetSubtype="37" fill="hold" grpId="0" nodeType="afterEffect">
                                  <p:stCondLst>
                                    <p:cond delay="0"/>
                                  </p:stCondLst>
                                  <p:childTnLst>
                                    <p:set>
                                      <p:cBhvr>
                                        <p:cTn id="15" dur="1" fill="hold">
                                          <p:stCondLst>
                                            <p:cond delay="0"/>
                                          </p:stCondLst>
                                        </p:cTn>
                                        <p:tgtEl>
                                          <p:spTgt spid="3">
                                            <p:graphicEl>
                                              <a:chart seriesIdx="-4" categoryIdx="1" bldStep="category"/>
                                            </p:graphicEl>
                                          </p:spTgt>
                                        </p:tgtEl>
                                        <p:attrNameLst>
                                          <p:attrName>style.visibility</p:attrName>
                                        </p:attrNameLst>
                                      </p:cBhvr>
                                      <p:to>
                                        <p:strVal val="visible"/>
                                      </p:to>
                                    </p:set>
                                    <p:animEffect transition="in" filter="barn(outVertical)">
                                      <p:cBhvr>
                                        <p:cTn id="16" dur="500"/>
                                        <p:tgtEl>
                                          <p:spTgt spid="3">
                                            <p:graphicEl>
                                              <a:chart seriesIdx="-4" categoryIdx="1" bldStep="category"/>
                                            </p:graphicEl>
                                          </p:spTgt>
                                        </p:tgtEl>
                                      </p:cBhvr>
                                    </p:animEffect>
                                  </p:childTnLst>
                                </p:cTn>
                              </p:par>
                            </p:childTnLst>
                          </p:cTn>
                        </p:par>
                        <p:par>
                          <p:cTn id="17" fill="hold">
                            <p:stCondLst>
                              <p:cond delay="1500"/>
                            </p:stCondLst>
                            <p:childTnLst>
                              <p:par>
                                <p:cTn id="18" presetID="16" presetClass="entr" presetSubtype="37" fill="hold" grpId="0" nodeType="afterEffect">
                                  <p:stCondLst>
                                    <p:cond delay="0"/>
                                  </p:stCondLst>
                                  <p:childTnLst>
                                    <p:set>
                                      <p:cBhvr>
                                        <p:cTn id="19" dur="1" fill="hold">
                                          <p:stCondLst>
                                            <p:cond delay="0"/>
                                          </p:stCondLst>
                                        </p:cTn>
                                        <p:tgtEl>
                                          <p:spTgt spid="3">
                                            <p:graphicEl>
                                              <a:chart seriesIdx="-4" categoryIdx="2" bldStep="category"/>
                                            </p:graphicEl>
                                          </p:spTgt>
                                        </p:tgtEl>
                                        <p:attrNameLst>
                                          <p:attrName>style.visibility</p:attrName>
                                        </p:attrNameLst>
                                      </p:cBhvr>
                                      <p:to>
                                        <p:strVal val="visible"/>
                                      </p:to>
                                    </p:set>
                                    <p:animEffect transition="in" filter="barn(outVertical)">
                                      <p:cBhvr>
                                        <p:cTn id="20" dur="500"/>
                                        <p:tgtEl>
                                          <p:spTgt spid="3">
                                            <p:graphicEl>
                                              <a:chart seriesIdx="-4" categoryIdx="2" bldStep="category"/>
                                            </p:graphicEl>
                                          </p:spTgt>
                                        </p:tgtEl>
                                      </p:cBhvr>
                                    </p:animEffect>
                                  </p:childTnLst>
                                </p:cTn>
                              </p:par>
                            </p:childTnLst>
                          </p:cTn>
                        </p:par>
                        <p:par>
                          <p:cTn id="21" fill="hold">
                            <p:stCondLst>
                              <p:cond delay="2000"/>
                            </p:stCondLst>
                            <p:childTnLst>
                              <p:par>
                                <p:cTn id="22" presetID="16" presetClass="entr" presetSubtype="37" fill="hold" grpId="0" nodeType="afterEffect">
                                  <p:stCondLst>
                                    <p:cond delay="0"/>
                                  </p:stCondLst>
                                  <p:childTnLst>
                                    <p:set>
                                      <p:cBhvr>
                                        <p:cTn id="23" dur="1" fill="hold">
                                          <p:stCondLst>
                                            <p:cond delay="0"/>
                                          </p:stCondLst>
                                        </p:cTn>
                                        <p:tgtEl>
                                          <p:spTgt spid="3">
                                            <p:graphicEl>
                                              <a:chart seriesIdx="-4" categoryIdx="3" bldStep="category"/>
                                            </p:graphicEl>
                                          </p:spTgt>
                                        </p:tgtEl>
                                        <p:attrNameLst>
                                          <p:attrName>style.visibility</p:attrName>
                                        </p:attrNameLst>
                                      </p:cBhvr>
                                      <p:to>
                                        <p:strVal val="visible"/>
                                      </p:to>
                                    </p:set>
                                    <p:animEffect transition="in" filter="barn(outVertical)">
                                      <p:cBhvr>
                                        <p:cTn id="24" dur="500"/>
                                        <p:tgtEl>
                                          <p:spTgt spid="3">
                                            <p:graphicEl>
                                              <a:chart seriesIdx="-4" categoryIdx="3" bldStep="category"/>
                                            </p:graphicEl>
                                          </p:spTgt>
                                        </p:tgtEl>
                                      </p:cBhvr>
                                    </p:animEffect>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nodeType="click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1000"/>
                                        <p:tgtEl>
                                          <p:spTgt spid="7"/>
                                        </p:tgtEl>
                                      </p:cBhvr>
                                    </p:animEffect>
                                    <p:anim calcmode="lin" valueType="num">
                                      <p:cBhvr>
                                        <p:cTn id="30" dur="1000" fill="hold"/>
                                        <p:tgtEl>
                                          <p:spTgt spid="7"/>
                                        </p:tgtEl>
                                        <p:attrNameLst>
                                          <p:attrName>ppt_x</p:attrName>
                                        </p:attrNameLst>
                                      </p:cBhvr>
                                      <p:tavLst>
                                        <p:tav tm="0">
                                          <p:val>
                                            <p:strVal val="#ppt_x"/>
                                          </p:val>
                                        </p:tav>
                                        <p:tav tm="100000">
                                          <p:val>
                                            <p:strVal val="#ppt_x"/>
                                          </p:val>
                                        </p:tav>
                                      </p:tavLst>
                                    </p:anim>
                                    <p:anim calcmode="lin" valueType="num">
                                      <p:cBhvr>
                                        <p:cTn id="31"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nodeType="click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fade">
                                      <p:cBhvr>
                                        <p:cTn id="36" dur="1000"/>
                                        <p:tgtEl>
                                          <p:spTgt spid="12"/>
                                        </p:tgtEl>
                                      </p:cBhvr>
                                    </p:animEffect>
                                    <p:anim calcmode="lin" valueType="num">
                                      <p:cBhvr>
                                        <p:cTn id="37" dur="1000" fill="hold"/>
                                        <p:tgtEl>
                                          <p:spTgt spid="12"/>
                                        </p:tgtEl>
                                        <p:attrNameLst>
                                          <p:attrName>ppt_x</p:attrName>
                                        </p:attrNameLst>
                                      </p:cBhvr>
                                      <p:tavLst>
                                        <p:tav tm="0">
                                          <p:val>
                                            <p:strVal val="#ppt_x"/>
                                          </p:val>
                                        </p:tav>
                                        <p:tav tm="100000">
                                          <p:val>
                                            <p:strVal val="#ppt_x"/>
                                          </p:val>
                                        </p:tav>
                                      </p:tavLst>
                                    </p:anim>
                                    <p:anim calcmode="lin" valueType="num">
                                      <p:cBhvr>
                                        <p:cTn id="38"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nodeType="clickEffect">
                                  <p:stCondLst>
                                    <p:cond delay="0"/>
                                  </p:stCondLst>
                                  <p:childTnLst>
                                    <p:set>
                                      <p:cBhvr>
                                        <p:cTn id="42" dur="1" fill="hold">
                                          <p:stCondLst>
                                            <p:cond delay="0"/>
                                          </p:stCondLst>
                                        </p:cTn>
                                        <p:tgtEl>
                                          <p:spTgt spid="15"/>
                                        </p:tgtEl>
                                        <p:attrNameLst>
                                          <p:attrName>style.visibility</p:attrName>
                                        </p:attrNameLst>
                                      </p:cBhvr>
                                      <p:to>
                                        <p:strVal val="visible"/>
                                      </p:to>
                                    </p:set>
                                    <p:animEffect transition="in" filter="fade">
                                      <p:cBhvr>
                                        <p:cTn id="43" dur="1000"/>
                                        <p:tgtEl>
                                          <p:spTgt spid="15"/>
                                        </p:tgtEl>
                                      </p:cBhvr>
                                    </p:animEffect>
                                    <p:anim calcmode="lin" valueType="num">
                                      <p:cBhvr>
                                        <p:cTn id="44" dur="1000" fill="hold"/>
                                        <p:tgtEl>
                                          <p:spTgt spid="15"/>
                                        </p:tgtEl>
                                        <p:attrNameLst>
                                          <p:attrName>ppt_x</p:attrName>
                                        </p:attrNameLst>
                                      </p:cBhvr>
                                      <p:tavLst>
                                        <p:tav tm="0">
                                          <p:val>
                                            <p:strVal val="#ppt_x"/>
                                          </p:val>
                                        </p:tav>
                                        <p:tav tm="100000">
                                          <p:val>
                                            <p:strVal val="#ppt_x"/>
                                          </p:val>
                                        </p:tav>
                                      </p:tavLst>
                                    </p:anim>
                                    <p:anim calcmode="lin" valueType="num">
                                      <p:cBhvr>
                                        <p:cTn id="45"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42" presetClass="entr" presetSubtype="0" fill="hold" nodeType="clickEffect">
                                  <p:stCondLst>
                                    <p:cond delay="0"/>
                                  </p:stCondLst>
                                  <p:childTnLst>
                                    <p:set>
                                      <p:cBhvr>
                                        <p:cTn id="49" dur="1" fill="hold">
                                          <p:stCondLst>
                                            <p:cond delay="0"/>
                                          </p:stCondLst>
                                        </p:cTn>
                                        <p:tgtEl>
                                          <p:spTgt spid="27"/>
                                        </p:tgtEl>
                                        <p:attrNameLst>
                                          <p:attrName>style.visibility</p:attrName>
                                        </p:attrNameLst>
                                      </p:cBhvr>
                                      <p:to>
                                        <p:strVal val="visible"/>
                                      </p:to>
                                    </p:set>
                                    <p:animEffect transition="in" filter="fade">
                                      <p:cBhvr>
                                        <p:cTn id="50" dur="1000"/>
                                        <p:tgtEl>
                                          <p:spTgt spid="27"/>
                                        </p:tgtEl>
                                      </p:cBhvr>
                                    </p:animEffect>
                                    <p:anim calcmode="lin" valueType="num">
                                      <p:cBhvr>
                                        <p:cTn id="51" dur="1000" fill="hold"/>
                                        <p:tgtEl>
                                          <p:spTgt spid="27"/>
                                        </p:tgtEl>
                                        <p:attrNameLst>
                                          <p:attrName>ppt_x</p:attrName>
                                        </p:attrNameLst>
                                      </p:cBhvr>
                                      <p:tavLst>
                                        <p:tav tm="0">
                                          <p:val>
                                            <p:strVal val="#ppt_x"/>
                                          </p:val>
                                        </p:tav>
                                        <p:tav tm="100000">
                                          <p:val>
                                            <p:strVal val="#ppt_x"/>
                                          </p:val>
                                        </p:tav>
                                      </p:tavLst>
                                    </p:anim>
                                    <p:anim calcmode="lin" valueType="num">
                                      <p:cBhvr>
                                        <p:cTn id="52"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42" presetClass="entr" presetSubtype="0" fill="hold" nodeType="clickEffect">
                                  <p:stCondLst>
                                    <p:cond delay="0"/>
                                  </p:stCondLst>
                                  <p:childTnLst>
                                    <p:set>
                                      <p:cBhvr>
                                        <p:cTn id="56" dur="1" fill="hold">
                                          <p:stCondLst>
                                            <p:cond delay="0"/>
                                          </p:stCondLst>
                                        </p:cTn>
                                        <p:tgtEl>
                                          <p:spTgt spid="30"/>
                                        </p:tgtEl>
                                        <p:attrNameLst>
                                          <p:attrName>style.visibility</p:attrName>
                                        </p:attrNameLst>
                                      </p:cBhvr>
                                      <p:to>
                                        <p:strVal val="visible"/>
                                      </p:to>
                                    </p:set>
                                    <p:animEffect transition="in" filter="fade">
                                      <p:cBhvr>
                                        <p:cTn id="57" dur="1000"/>
                                        <p:tgtEl>
                                          <p:spTgt spid="30"/>
                                        </p:tgtEl>
                                      </p:cBhvr>
                                    </p:animEffect>
                                    <p:anim calcmode="lin" valueType="num">
                                      <p:cBhvr>
                                        <p:cTn id="58" dur="1000" fill="hold"/>
                                        <p:tgtEl>
                                          <p:spTgt spid="30"/>
                                        </p:tgtEl>
                                        <p:attrNameLst>
                                          <p:attrName>ppt_x</p:attrName>
                                        </p:attrNameLst>
                                      </p:cBhvr>
                                      <p:tavLst>
                                        <p:tav tm="0">
                                          <p:val>
                                            <p:strVal val="#ppt_x"/>
                                          </p:val>
                                        </p:tav>
                                        <p:tav tm="100000">
                                          <p:val>
                                            <p:strVal val="#ppt_x"/>
                                          </p:val>
                                        </p:tav>
                                      </p:tavLst>
                                    </p:anim>
                                    <p:anim calcmode="lin" valueType="num">
                                      <p:cBhvr>
                                        <p:cTn id="59"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42" presetClass="entr" presetSubtype="0" fill="hold" nodeType="clickEffect">
                                  <p:stCondLst>
                                    <p:cond delay="0"/>
                                  </p:stCondLst>
                                  <p:childTnLst>
                                    <p:set>
                                      <p:cBhvr>
                                        <p:cTn id="63" dur="1" fill="hold">
                                          <p:stCondLst>
                                            <p:cond delay="0"/>
                                          </p:stCondLst>
                                        </p:cTn>
                                        <p:tgtEl>
                                          <p:spTgt spid="33"/>
                                        </p:tgtEl>
                                        <p:attrNameLst>
                                          <p:attrName>style.visibility</p:attrName>
                                        </p:attrNameLst>
                                      </p:cBhvr>
                                      <p:to>
                                        <p:strVal val="visible"/>
                                      </p:to>
                                    </p:set>
                                    <p:animEffect transition="in" filter="fade">
                                      <p:cBhvr>
                                        <p:cTn id="64" dur="1000"/>
                                        <p:tgtEl>
                                          <p:spTgt spid="33"/>
                                        </p:tgtEl>
                                      </p:cBhvr>
                                    </p:animEffect>
                                    <p:anim calcmode="lin" valueType="num">
                                      <p:cBhvr>
                                        <p:cTn id="65" dur="1000" fill="hold"/>
                                        <p:tgtEl>
                                          <p:spTgt spid="33"/>
                                        </p:tgtEl>
                                        <p:attrNameLst>
                                          <p:attrName>ppt_x</p:attrName>
                                        </p:attrNameLst>
                                      </p:cBhvr>
                                      <p:tavLst>
                                        <p:tav tm="0">
                                          <p:val>
                                            <p:strVal val="#ppt_x"/>
                                          </p:val>
                                        </p:tav>
                                        <p:tav tm="100000">
                                          <p:val>
                                            <p:strVal val="#ppt_x"/>
                                          </p:val>
                                        </p:tav>
                                      </p:tavLst>
                                    </p:anim>
                                    <p:anim calcmode="lin" valueType="num">
                                      <p:cBhvr>
                                        <p:cTn id="66"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uiExpand="1">
        <p:bldSub>
          <a:bldChart bld="category"/>
        </p:bldSub>
      </p:bldGraphic>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流程图: 延期 11"/>
          <p:cNvSpPr/>
          <p:nvPr/>
        </p:nvSpPr>
        <p:spPr>
          <a:xfrm rot="5400000">
            <a:off x="3201194" y="4558507"/>
            <a:ext cx="515937" cy="457200"/>
          </a:xfrm>
          <a:prstGeom prst="flowChartDelay">
            <a:avLst/>
          </a:prstGeom>
          <a:solidFill>
            <a:srgbClr val="3E3E3D">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400" noProof="1">
              <a:cs typeface="+mn-ea"/>
              <a:sym typeface="+mn-lt"/>
            </a:endParaRPr>
          </a:p>
        </p:txBody>
      </p:sp>
      <p:sp>
        <p:nvSpPr>
          <p:cNvPr id="13" name="流程图: 延期 12"/>
          <p:cNvSpPr/>
          <p:nvPr/>
        </p:nvSpPr>
        <p:spPr>
          <a:xfrm rot="16200000" flipV="1">
            <a:off x="3201194" y="2078832"/>
            <a:ext cx="515937" cy="457200"/>
          </a:xfrm>
          <a:prstGeom prst="flowChartDelay">
            <a:avLst/>
          </a:prstGeom>
          <a:solidFill>
            <a:srgbClr val="3E3E3D">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400" noProof="1">
              <a:cs typeface="+mn-ea"/>
              <a:sym typeface="+mn-lt"/>
            </a:endParaRPr>
          </a:p>
        </p:txBody>
      </p:sp>
      <p:sp>
        <p:nvSpPr>
          <p:cNvPr id="14" name="矩形 13"/>
          <p:cNvSpPr/>
          <p:nvPr/>
        </p:nvSpPr>
        <p:spPr>
          <a:xfrm>
            <a:off x="3230563" y="3224213"/>
            <a:ext cx="457200" cy="644525"/>
          </a:xfrm>
          <a:prstGeom prst="rect">
            <a:avLst/>
          </a:prstGeom>
          <a:solidFill>
            <a:srgbClr val="3E3E3D">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400" noProof="1">
              <a:cs typeface="+mn-ea"/>
              <a:sym typeface="+mn-lt"/>
            </a:endParaRPr>
          </a:p>
        </p:txBody>
      </p:sp>
      <p:sp>
        <p:nvSpPr>
          <p:cNvPr id="15" name="矩形 15"/>
          <p:cNvSpPr/>
          <p:nvPr/>
        </p:nvSpPr>
        <p:spPr>
          <a:xfrm>
            <a:off x="3467100" y="4799013"/>
            <a:ext cx="457200" cy="255587"/>
          </a:xfrm>
          <a:custGeom>
            <a:avLst/>
            <a:gdLst/>
            <a:ahLst/>
            <a:cxnLst/>
            <a:rect l="l" t="t" r="r" b="b"/>
            <a:pathLst>
              <a:path w="1440160" h="714784">
                <a:moveTo>
                  <a:pt x="10633" y="0"/>
                </a:moveTo>
                <a:lnTo>
                  <a:pt x="719712" y="0"/>
                </a:lnTo>
                <a:lnTo>
                  <a:pt x="720080" y="0"/>
                </a:lnTo>
                <a:lnTo>
                  <a:pt x="720080" y="3422"/>
                </a:lnTo>
                <a:cubicBezTo>
                  <a:pt x="724370" y="396865"/>
                  <a:pt x="1044827" y="714296"/>
                  <a:pt x="1439424" y="714296"/>
                </a:cubicBezTo>
                <a:lnTo>
                  <a:pt x="1440160" y="714222"/>
                </a:lnTo>
                <a:lnTo>
                  <a:pt x="1440160" y="714784"/>
                </a:lnTo>
                <a:lnTo>
                  <a:pt x="720080" y="714784"/>
                </a:lnTo>
                <a:lnTo>
                  <a:pt x="10633" y="714784"/>
                </a:lnTo>
                <a:lnTo>
                  <a:pt x="0" y="714784"/>
                </a:lnTo>
                <a:lnTo>
                  <a:pt x="0" y="714296"/>
                </a:lnTo>
                <a:lnTo>
                  <a:pt x="10633" y="713229"/>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noProof="1">
              <a:cs typeface="+mn-ea"/>
              <a:sym typeface="+mn-lt"/>
            </a:endParaRPr>
          </a:p>
        </p:txBody>
      </p:sp>
      <p:sp>
        <p:nvSpPr>
          <p:cNvPr id="16" name="矩形 15"/>
          <p:cNvSpPr/>
          <p:nvPr/>
        </p:nvSpPr>
        <p:spPr>
          <a:xfrm>
            <a:off x="3230563" y="3876675"/>
            <a:ext cx="457200" cy="644525"/>
          </a:xfrm>
          <a:prstGeom prst="rect">
            <a:avLst/>
          </a:prstGeom>
          <a:solidFill>
            <a:srgbClr val="3E3E3D">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400" noProof="1">
              <a:cs typeface="+mn-ea"/>
              <a:sym typeface="+mn-lt"/>
            </a:endParaRPr>
          </a:p>
        </p:txBody>
      </p:sp>
      <p:sp>
        <p:nvSpPr>
          <p:cNvPr id="17" name="矩形 16"/>
          <p:cNvSpPr/>
          <p:nvPr/>
        </p:nvSpPr>
        <p:spPr>
          <a:xfrm>
            <a:off x="3230563" y="2571750"/>
            <a:ext cx="457200" cy="644525"/>
          </a:xfrm>
          <a:prstGeom prst="rect">
            <a:avLst/>
          </a:prstGeom>
          <a:solidFill>
            <a:srgbClr val="3E3E3D">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400" noProof="1">
              <a:cs typeface="+mn-ea"/>
              <a:sym typeface="+mn-lt"/>
            </a:endParaRPr>
          </a:p>
        </p:txBody>
      </p:sp>
      <p:sp>
        <p:nvSpPr>
          <p:cNvPr id="18" name="圆角矩形 17"/>
          <p:cNvSpPr/>
          <p:nvPr/>
        </p:nvSpPr>
        <p:spPr>
          <a:xfrm flipH="1" flipV="1">
            <a:off x="3238500" y="4529138"/>
            <a:ext cx="457200" cy="523875"/>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noProof="1">
              <a:cs typeface="+mn-ea"/>
              <a:sym typeface="+mn-lt"/>
            </a:endParaRPr>
          </a:p>
        </p:txBody>
      </p:sp>
      <p:sp>
        <p:nvSpPr>
          <p:cNvPr id="7179" name="TextBox 95"/>
          <p:cNvSpPr txBox="1">
            <a:spLocks noChangeArrowheads="1"/>
          </p:cNvSpPr>
          <p:nvPr/>
        </p:nvSpPr>
        <p:spPr bwMode="auto">
          <a:xfrm>
            <a:off x="3162300" y="4614863"/>
            <a:ext cx="60642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zh-CN" sz="1200">
                <a:solidFill>
                  <a:schemeClr val="bg1"/>
                </a:solidFill>
                <a:cs typeface="+mn-ea"/>
                <a:sym typeface="+mn-lt"/>
              </a:rPr>
              <a:t>15%</a:t>
            </a:r>
            <a:endParaRPr lang="zh-CN" altLang="en-US" sz="1200">
              <a:solidFill>
                <a:schemeClr val="bg1"/>
              </a:solidFill>
              <a:cs typeface="+mn-ea"/>
              <a:sym typeface="+mn-lt"/>
            </a:endParaRPr>
          </a:p>
        </p:txBody>
      </p:sp>
      <p:sp>
        <p:nvSpPr>
          <p:cNvPr id="20" name="流程图: 延期 19"/>
          <p:cNvSpPr/>
          <p:nvPr/>
        </p:nvSpPr>
        <p:spPr>
          <a:xfrm rot="16200000" flipV="1">
            <a:off x="4090988" y="2082800"/>
            <a:ext cx="515937" cy="455613"/>
          </a:xfrm>
          <a:prstGeom prst="flowChartDelay">
            <a:avLst/>
          </a:prstGeom>
          <a:solidFill>
            <a:srgbClr val="3E3E3D">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400" noProof="1">
              <a:cs typeface="+mn-ea"/>
              <a:sym typeface="+mn-lt"/>
            </a:endParaRPr>
          </a:p>
        </p:txBody>
      </p:sp>
      <p:sp>
        <p:nvSpPr>
          <p:cNvPr id="21" name="矩形 20"/>
          <p:cNvSpPr/>
          <p:nvPr/>
        </p:nvSpPr>
        <p:spPr>
          <a:xfrm>
            <a:off x="4121150" y="3227388"/>
            <a:ext cx="455613" cy="644525"/>
          </a:xfrm>
          <a:prstGeom prst="rect">
            <a:avLst/>
          </a:prstGeom>
          <a:solidFill>
            <a:srgbClr val="3E3E3D">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400" noProof="1">
              <a:cs typeface="+mn-ea"/>
              <a:sym typeface="+mn-lt"/>
            </a:endParaRPr>
          </a:p>
        </p:txBody>
      </p:sp>
      <p:sp>
        <p:nvSpPr>
          <p:cNvPr id="22" name="流程图: 延期 21"/>
          <p:cNvSpPr/>
          <p:nvPr/>
        </p:nvSpPr>
        <p:spPr>
          <a:xfrm rot="5400000">
            <a:off x="4090988" y="4559300"/>
            <a:ext cx="515937" cy="455613"/>
          </a:xfrm>
          <a:prstGeom prst="flowChartDelay">
            <a:avLst/>
          </a:prstGeom>
          <a:solidFill>
            <a:srgbClr val="3E3E3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400" noProof="1">
              <a:cs typeface="+mn-ea"/>
              <a:sym typeface="+mn-lt"/>
            </a:endParaRPr>
          </a:p>
        </p:txBody>
      </p:sp>
      <p:sp>
        <p:nvSpPr>
          <p:cNvPr id="23" name="矩形 15"/>
          <p:cNvSpPr/>
          <p:nvPr/>
        </p:nvSpPr>
        <p:spPr>
          <a:xfrm>
            <a:off x="4341813" y="4799013"/>
            <a:ext cx="457200" cy="255587"/>
          </a:xfrm>
          <a:custGeom>
            <a:avLst/>
            <a:gdLst/>
            <a:ahLst/>
            <a:cxnLst/>
            <a:rect l="l" t="t" r="r" b="b"/>
            <a:pathLst>
              <a:path w="1440160" h="714784">
                <a:moveTo>
                  <a:pt x="10633" y="0"/>
                </a:moveTo>
                <a:lnTo>
                  <a:pt x="719712" y="0"/>
                </a:lnTo>
                <a:lnTo>
                  <a:pt x="720080" y="0"/>
                </a:lnTo>
                <a:lnTo>
                  <a:pt x="720080" y="3422"/>
                </a:lnTo>
                <a:cubicBezTo>
                  <a:pt x="724370" y="396865"/>
                  <a:pt x="1044827" y="714296"/>
                  <a:pt x="1439424" y="714296"/>
                </a:cubicBezTo>
                <a:lnTo>
                  <a:pt x="1440160" y="714222"/>
                </a:lnTo>
                <a:lnTo>
                  <a:pt x="1440160" y="714784"/>
                </a:lnTo>
                <a:lnTo>
                  <a:pt x="720080" y="714784"/>
                </a:lnTo>
                <a:lnTo>
                  <a:pt x="10633" y="714784"/>
                </a:lnTo>
                <a:lnTo>
                  <a:pt x="0" y="714784"/>
                </a:lnTo>
                <a:lnTo>
                  <a:pt x="0" y="714296"/>
                </a:lnTo>
                <a:lnTo>
                  <a:pt x="10633" y="713229"/>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noProof="1">
              <a:cs typeface="+mn-ea"/>
              <a:sym typeface="+mn-lt"/>
            </a:endParaRPr>
          </a:p>
        </p:txBody>
      </p:sp>
      <p:sp>
        <p:nvSpPr>
          <p:cNvPr id="24" name="矩形 15"/>
          <p:cNvSpPr/>
          <p:nvPr/>
        </p:nvSpPr>
        <p:spPr>
          <a:xfrm flipH="1">
            <a:off x="3898900" y="4799013"/>
            <a:ext cx="457200" cy="255587"/>
          </a:xfrm>
          <a:custGeom>
            <a:avLst/>
            <a:gdLst/>
            <a:ahLst/>
            <a:cxnLst/>
            <a:rect l="l" t="t" r="r" b="b"/>
            <a:pathLst>
              <a:path w="1440160" h="714784">
                <a:moveTo>
                  <a:pt x="10633" y="0"/>
                </a:moveTo>
                <a:lnTo>
                  <a:pt x="719712" y="0"/>
                </a:lnTo>
                <a:lnTo>
                  <a:pt x="720080" y="0"/>
                </a:lnTo>
                <a:lnTo>
                  <a:pt x="720080" y="3422"/>
                </a:lnTo>
                <a:cubicBezTo>
                  <a:pt x="724370" y="396865"/>
                  <a:pt x="1044827" y="714296"/>
                  <a:pt x="1439424" y="714296"/>
                </a:cubicBezTo>
                <a:lnTo>
                  <a:pt x="1440160" y="714222"/>
                </a:lnTo>
                <a:lnTo>
                  <a:pt x="1440160" y="714784"/>
                </a:lnTo>
                <a:lnTo>
                  <a:pt x="720080" y="714784"/>
                </a:lnTo>
                <a:lnTo>
                  <a:pt x="10633" y="714784"/>
                </a:lnTo>
                <a:lnTo>
                  <a:pt x="0" y="714784"/>
                </a:lnTo>
                <a:lnTo>
                  <a:pt x="0" y="714296"/>
                </a:lnTo>
                <a:lnTo>
                  <a:pt x="10633" y="713229"/>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noProof="1">
              <a:cs typeface="+mn-ea"/>
              <a:sym typeface="+mn-lt"/>
            </a:endParaRPr>
          </a:p>
        </p:txBody>
      </p:sp>
      <p:sp>
        <p:nvSpPr>
          <p:cNvPr id="25" name="矩形 24"/>
          <p:cNvSpPr/>
          <p:nvPr/>
        </p:nvSpPr>
        <p:spPr>
          <a:xfrm>
            <a:off x="4119563" y="3878263"/>
            <a:ext cx="457200" cy="644525"/>
          </a:xfrm>
          <a:prstGeom prst="rect">
            <a:avLst/>
          </a:prstGeom>
          <a:solidFill>
            <a:srgbClr val="3E3E3D">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400" noProof="1">
              <a:cs typeface="+mn-ea"/>
              <a:sym typeface="+mn-lt"/>
            </a:endParaRPr>
          </a:p>
        </p:txBody>
      </p:sp>
      <p:sp>
        <p:nvSpPr>
          <p:cNvPr id="26" name="矩形 25"/>
          <p:cNvSpPr/>
          <p:nvPr/>
        </p:nvSpPr>
        <p:spPr>
          <a:xfrm>
            <a:off x="4121150" y="2574925"/>
            <a:ext cx="455613" cy="644525"/>
          </a:xfrm>
          <a:prstGeom prst="rect">
            <a:avLst/>
          </a:prstGeom>
          <a:solidFill>
            <a:srgbClr val="3E3E3D">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400" noProof="1">
              <a:cs typeface="+mn-ea"/>
              <a:sym typeface="+mn-lt"/>
            </a:endParaRPr>
          </a:p>
        </p:txBody>
      </p:sp>
      <p:sp>
        <p:nvSpPr>
          <p:cNvPr id="27" name="圆角矩形 26"/>
          <p:cNvSpPr/>
          <p:nvPr/>
        </p:nvSpPr>
        <p:spPr>
          <a:xfrm flipH="1" flipV="1">
            <a:off x="4119563" y="4338638"/>
            <a:ext cx="457200" cy="706437"/>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noProof="1">
              <a:cs typeface="+mn-ea"/>
              <a:sym typeface="+mn-lt"/>
            </a:endParaRPr>
          </a:p>
        </p:txBody>
      </p:sp>
      <p:sp>
        <p:nvSpPr>
          <p:cNvPr id="7188" name="TextBox 104"/>
          <p:cNvSpPr txBox="1">
            <a:spLocks noChangeArrowheads="1"/>
          </p:cNvSpPr>
          <p:nvPr/>
        </p:nvSpPr>
        <p:spPr bwMode="auto">
          <a:xfrm>
            <a:off x="4054475" y="4514850"/>
            <a:ext cx="59372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zh-CN" sz="1200">
                <a:solidFill>
                  <a:schemeClr val="bg1"/>
                </a:solidFill>
                <a:cs typeface="+mn-ea"/>
                <a:sym typeface="+mn-lt"/>
              </a:rPr>
              <a:t>20%</a:t>
            </a:r>
            <a:endParaRPr lang="zh-CN" altLang="en-US" sz="1200">
              <a:solidFill>
                <a:schemeClr val="bg1"/>
              </a:solidFill>
              <a:cs typeface="+mn-ea"/>
              <a:sym typeface="+mn-lt"/>
            </a:endParaRPr>
          </a:p>
        </p:txBody>
      </p:sp>
      <p:sp>
        <p:nvSpPr>
          <p:cNvPr id="29" name="流程图: 延期 28"/>
          <p:cNvSpPr/>
          <p:nvPr/>
        </p:nvSpPr>
        <p:spPr>
          <a:xfrm rot="16200000" flipV="1">
            <a:off x="4972844" y="2082007"/>
            <a:ext cx="515937" cy="457200"/>
          </a:xfrm>
          <a:prstGeom prst="flowChartDelay">
            <a:avLst/>
          </a:prstGeom>
          <a:solidFill>
            <a:srgbClr val="3E3E3D">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400" noProof="1">
              <a:cs typeface="+mn-ea"/>
              <a:sym typeface="+mn-lt"/>
            </a:endParaRPr>
          </a:p>
        </p:txBody>
      </p:sp>
      <p:sp>
        <p:nvSpPr>
          <p:cNvPr id="30" name="矩形 29"/>
          <p:cNvSpPr/>
          <p:nvPr/>
        </p:nvSpPr>
        <p:spPr>
          <a:xfrm>
            <a:off x="5002213" y="3227388"/>
            <a:ext cx="457200" cy="644525"/>
          </a:xfrm>
          <a:prstGeom prst="rect">
            <a:avLst/>
          </a:prstGeom>
          <a:solidFill>
            <a:srgbClr val="3E3E3D">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400" noProof="1">
              <a:cs typeface="+mn-ea"/>
              <a:sym typeface="+mn-lt"/>
            </a:endParaRPr>
          </a:p>
        </p:txBody>
      </p:sp>
      <p:sp>
        <p:nvSpPr>
          <p:cNvPr id="31" name="流程图: 延期 30"/>
          <p:cNvSpPr/>
          <p:nvPr/>
        </p:nvSpPr>
        <p:spPr>
          <a:xfrm rot="5400000">
            <a:off x="4972844" y="4558507"/>
            <a:ext cx="515937" cy="457200"/>
          </a:xfrm>
          <a:prstGeom prst="flowChartDelay">
            <a:avLst/>
          </a:prstGeom>
          <a:solidFill>
            <a:srgbClr val="3E3E3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400" noProof="1">
              <a:cs typeface="+mn-ea"/>
              <a:sym typeface="+mn-lt"/>
            </a:endParaRPr>
          </a:p>
        </p:txBody>
      </p:sp>
      <p:sp>
        <p:nvSpPr>
          <p:cNvPr id="32" name="矩形 15"/>
          <p:cNvSpPr/>
          <p:nvPr/>
        </p:nvSpPr>
        <p:spPr>
          <a:xfrm>
            <a:off x="5222875" y="4799013"/>
            <a:ext cx="457200" cy="255587"/>
          </a:xfrm>
          <a:custGeom>
            <a:avLst/>
            <a:gdLst/>
            <a:ahLst/>
            <a:cxnLst/>
            <a:rect l="l" t="t" r="r" b="b"/>
            <a:pathLst>
              <a:path w="1440160" h="714784">
                <a:moveTo>
                  <a:pt x="10633" y="0"/>
                </a:moveTo>
                <a:lnTo>
                  <a:pt x="719712" y="0"/>
                </a:lnTo>
                <a:lnTo>
                  <a:pt x="720080" y="0"/>
                </a:lnTo>
                <a:lnTo>
                  <a:pt x="720080" y="3422"/>
                </a:lnTo>
                <a:cubicBezTo>
                  <a:pt x="724370" y="396865"/>
                  <a:pt x="1044827" y="714296"/>
                  <a:pt x="1439424" y="714296"/>
                </a:cubicBezTo>
                <a:lnTo>
                  <a:pt x="1440160" y="714222"/>
                </a:lnTo>
                <a:lnTo>
                  <a:pt x="1440160" y="714784"/>
                </a:lnTo>
                <a:lnTo>
                  <a:pt x="720080" y="714784"/>
                </a:lnTo>
                <a:lnTo>
                  <a:pt x="10633" y="714784"/>
                </a:lnTo>
                <a:lnTo>
                  <a:pt x="0" y="714784"/>
                </a:lnTo>
                <a:lnTo>
                  <a:pt x="0" y="714296"/>
                </a:lnTo>
                <a:lnTo>
                  <a:pt x="10633" y="71322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noProof="1">
              <a:cs typeface="+mn-ea"/>
              <a:sym typeface="+mn-lt"/>
            </a:endParaRPr>
          </a:p>
        </p:txBody>
      </p:sp>
      <p:sp>
        <p:nvSpPr>
          <p:cNvPr id="33" name="矩形 15"/>
          <p:cNvSpPr/>
          <p:nvPr/>
        </p:nvSpPr>
        <p:spPr>
          <a:xfrm flipH="1">
            <a:off x="4779963" y="4799013"/>
            <a:ext cx="457200" cy="255587"/>
          </a:xfrm>
          <a:custGeom>
            <a:avLst/>
            <a:gdLst/>
            <a:ahLst/>
            <a:cxnLst/>
            <a:rect l="l" t="t" r="r" b="b"/>
            <a:pathLst>
              <a:path w="1440160" h="714784">
                <a:moveTo>
                  <a:pt x="10633" y="0"/>
                </a:moveTo>
                <a:lnTo>
                  <a:pt x="719712" y="0"/>
                </a:lnTo>
                <a:lnTo>
                  <a:pt x="720080" y="0"/>
                </a:lnTo>
                <a:lnTo>
                  <a:pt x="720080" y="3422"/>
                </a:lnTo>
                <a:cubicBezTo>
                  <a:pt x="724370" y="396865"/>
                  <a:pt x="1044827" y="714296"/>
                  <a:pt x="1439424" y="714296"/>
                </a:cubicBezTo>
                <a:lnTo>
                  <a:pt x="1440160" y="714222"/>
                </a:lnTo>
                <a:lnTo>
                  <a:pt x="1440160" y="714784"/>
                </a:lnTo>
                <a:lnTo>
                  <a:pt x="720080" y="714784"/>
                </a:lnTo>
                <a:lnTo>
                  <a:pt x="10633" y="714784"/>
                </a:lnTo>
                <a:lnTo>
                  <a:pt x="0" y="714784"/>
                </a:lnTo>
                <a:lnTo>
                  <a:pt x="0" y="714296"/>
                </a:lnTo>
                <a:lnTo>
                  <a:pt x="10633" y="71322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noProof="1">
              <a:cs typeface="+mn-ea"/>
              <a:sym typeface="+mn-lt"/>
            </a:endParaRPr>
          </a:p>
        </p:txBody>
      </p:sp>
      <p:sp>
        <p:nvSpPr>
          <p:cNvPr id="34" name="矩形 33"/>
          <p:cNvSpPr/>
          <p:nvPr/>
        </p:nvSpPr>
        <p:spPr>
          <a:xfrm>
            <a:off x="5002213" y="3878263"/>
            <a:ext cx="455612" cy="644525"/>
          </a:xfrm>
          <a:prstGeom prst="rect">
            <a:avLst/>
          </a:prstGeom>
          <a:solidFill>
            <a:srgbClr val="3E3E3D">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400" noProof="1">
              <a:cs typeface="+mn-ea"/>
              <a:sym typeface="+mn-lt"/>
            </a:endParaRPr>
          </a:p>
        </p:txBody>
      </p:sp>
      <p:sp>
        <p:nvSpPr>
          <p:cNvPr id="35" name="矩形 34"/>
          <p:cNvSpPr/>
          <p:nvPr/>
        </p:nvSpPr>
        <p:spPr>
          <a:xfrm>
            <a:off x="5002213" y="2574925"/>
            <a:ext cx="457200" cy="644525"/>
          </a:xfrm>
          <a:prstGeom prst="rect">
            <a:avLst/>
          </a:prstGeom>
          <a:solidFill>
            <a:srgbClr val="3E3E3D">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400" noProof="1">
              <a:cs typeface="+mn-ea"/>
              <a:sym typeface="+mn-lt"/>
            </a:endParaRPr>
          </a:p>
        </p:txBody>
      </p:sp>
      <p:sp>
        <p:nvSpPr>
          <p:cNvPr id="36" name="圆角矩形 35"/>
          <p:cNvSpPr/>
          <p:nvPr/>
        </p:nvSpPr>
        <p:spPr>
          <a:xfrm flipH="1" flipV="1">
            <a:off x="5002213" y="4113213"/>
            <a:ext cx="455612" cy="931862"/>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noProof="1">
              <a:cs typeface="+mn-ea"/>
              <a:sym typeface="+mn-lt"/>
            </a:endParaRPr>
          </a:p>
        </p:txBody>
      </p:sp>
      <p:sp>
        <p:nvSpPr>
          <p:cNvPr id="7197" name="TextBox 113"/>
          <p:cNvSpPr txBox="1">
            <a:spLocks noChangeArrowheads="1"/>
          </p:cNvSpPr>
          <p:nvPr/>
        </p:nvSpPr>
        <p:spPr bwMode="auto">
          <a:xfrm>
            <a:off x="4899025" y="4298950"/>
            <a:ext cx="657225"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zh-CN" sz="1200">
                <a:solidFill>
                  <a:schemeClr val="bg1"/>
                </a:solidFill>
                <a:cs typeface="+mn-ea"/>
                <a:sym typeface="+mn-lt"/>
              </a:rPr>
              <a:t>25%</a:t>
            </a:r>
            <a:endParaRPr lang="zh-CN" altLang="en-US" sz="1200">
              <a:solidFill>
                <a:schemeClr val="bg1"/>
              </a:solidFill>
              <a:cs typeface="+mn-ea"/>
              <a:sym typeface="+mn-lt"/>
            </a:endParaRPr>
          </a:p>
        </p:txBody>
      </p:sp>
      <p:sp>
        <p:nvSpPr>
          <p:cNvPr id="38" name="流程图: 延期 37"/>
          <p:cNvSpPr/>
          <p:nvPr/>
        </p:nvSpPr>
        <p:spPr>
          <a:xfrm rot="16200000" flipV="1">
            <a:off x="5853906" y="2082007"/>
            <a:ext cx="515937" cy="457200"/>
          </a:xfrm>
          <a:prstGeom prst="flowChartDelay">
            <a:avLst/>
          </a:prstGeom>
          <a:solidFill>
            <a:srgbClr val="3E3E3D">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400" noProof="1">
              <a:cs typeface="+mn-ea"/>
              <a:sym typeface="+mn-lt"/>
            </a:endParaRPr>
          </a:p>
        </p:txBody>
      </p:sp>
      <p:sp>
        <p:nvSpPr>
          <p:cNvPr id="39" name="矩形 38"/>
          <p:cNvSpPr/>
          <p:nvPr/>
        </p:nvSpPr>
        <p:spPr>
          <a:xfrm>
            <a:off x="5883275" y="3225800"/>
            <a:ext cx="457200" cy="646113"/>
          </a:xfrm>
          <a:prstGeom prst="rect">
            <a:avLst/>
          </a:prstGeom>
          <a:solidFill>
            <a:srgbClr val="3E3E3D">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400" noProof="1">
              <a:cs typeface="+mn-ea"/>
              <a:sym typeface="+mn-lt"/>
            </a:endParaRPr>
          </a:p>
        </p:txBody>
      </p:sp>
      <p:sp>
        <p:nvSpPr>
          <p:cNvPr id="40" name="流程图: 延期 39"/>
          <p:cNvSpPr/>
          <p:nvPr/>
        </p:nvSpPr>
        <p:spPr>
          <a:xfrm rot="5400000">
            <a:off x="5853906" y="4558507"/>
            <a:ext cx="515937" cy="457200"/>
          </a:xfrm>
          <a:prstGeom prst="flowChartDelay">
            <a:avLst/>
          </a:prstGeom>
          <a:solidFill>
            <a:srgbClr val="3E3E3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400" noProof="1">
              <a:cs typeface="+mn-ea"/>
              <a:sym typeface="+mn-lt"/>
            </a:endParaRPr>
          </a:p>
        </p:txBody>
      </p:sp>
      <p:sp>
        <p:nvSpPr>
          <p:cNvPr id="41" name="矩形 15"/>
          <p:cNvSpPr/>
          <p:nvPr/>
        </p:nvSpPr>
        <p:spPr>
          <a:xfrm>
            <a:off x="6105525" y="4799013"/>
            <a:ext cx="455613" cy="255587"/>
          </a:xfrm>
          <a:custGeom>
            <a:avLst/>
            <a:gdLst/>
            <a:ahLst/>
            <a:cxnLst/>
            <a:rect l="l" t="t" r="r" b="b"/>
            <a:pathLst>
              <a:path w="1440160" h="714784">
                <a:moveTo>
                  <a:pt x="10633" y="0"/>
                </a:moveTo>
                <a:lnTo>
                  <a:pt x="719712" y="0"/>
                </a:lnTo>
                <a:lnTo>
                  <a:pt x="720080" y="0"/>
                </a:lnTo>
                <a:lnTo>
                  <a:pt x="720080" y="3422"/>
                </a:lnTo>
                <a:cubicBezTo>
                  <a:pt x="724370" y="396865"/>
                  <a:pt x="1044827" y="714296"/>
                  <a:pt x="1439424" y="714296"/>
                </a:cubicBezTo>
                <a:lnTo>
                  <a:pt x="1440160" y="714222"/>
                </a:lnTo>
                <a:lnTo>
                  <a:pt x="1440160" y="714784"/>
                </a:lnTo>
                <a:lnTo>
                  <a:pt x="720080" y="714784"/>
                </a:lnTo>
                <a:lnTo>
                  <a:pt x="10633" y="714784"/>
                </a:lnTo>
                <a:lnTo>
                  <a:pt x="0" y="714784"/>
                </a:lnTo>
                <a:lnTo>
                  <a:pt x="0" y="714296"/>
                </a:lnTo>
                <a:lnTo>
                  <a:pt x="10633" y="71322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noProof="1">
              <a:cs typeface="+mn-ea"/>
              <a:sym typeface="+mn-lt"/>
            </a:endParaRPr>
          </a:p>
        </p:txBody>
      </p:sp>
      <p:sp>
        <p:nvSpPr>
          <p:cNvPr id="42" name="矩形 15"/>
          <p:cNvSpPr/>
          <p:nvPr/>
        </p:nvSpPr>
        <p:spPr>
          <a:xfrm flipH="1">
            <a:off x="5662613" y="4799013"/>
            <a:ext cx="455612" cy="255587"/>
          </a:xfrm>
          <a:custGeom>
            <a:avLst/>
            <a:gdLst/>
            <a:ahLst/>
            <a:cxnLst/>
            <a:rect l="l" t="t" r="r" b="b"/>
            <a:pathLst>
              <a:path w="1440160" h="714784">
                <a:moveTo>
                  <a:pt x="10633" y="0"/>
                </a:moveTo>
                <a:lnTo>
                  <a:pt x="719712" y="0"/>
                </a:lnTo>
                <a:lnTo>
                  <a:pt x="720080" y="0"/>
                </a:lnTo>
                <a:lnTo>
                  <a:pt x="720080" y="3422"/>
                </a:lnTo>
                <a:cubicBezTo>
                  <a:pt x="724370" y="396865"/>
                  <a:pt x="1044827" y="714296"/>
                  <a:pt x="1439424" y="714296"/>
                </a:cubicBezTo>
                <a:lnTo>
                  <a:pt x="1440160" y="714222"/>
                </a:lnTo>
                <a:lnTo>
                  <a:pt x="1440160" y="714784"/>
                </a:lnTo>
                <a:lnTo>
                  <a:pt x="720080" y="714784"/>
                </a:lnTo>
                <a:lnTo>
                  <a:pt x="10633" y="714784"/>
                </a:lnTo>
                <a:lnTo>
                  <a:pt x="0" y="714784"/>
                </a:lnTo>
                <a:lnTo>
                  <a:pt x="0" y="714296"/>
                </a:lnTo>
                <a:lnTo>
                  <a:pt x="10633" y="71322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noProof="1">
              <a:cs typeface="+mn-ea"/>
              <a:sym typeface="+mn-lt"/>
            </a:endParaRPr>
          </a:p>
        </p:txBody>
      </p:sp>
      <p:sp>
        <p:nvSpPr>
          <p:cNvPr id="43" name="矩形 42"/>
          <p:cNvSpPr/>
          <p:nvPr/>
        </p:nvSpPr>
        <p:spPr>
          <a:xfrm>
            <a:off x="5883275" y="3878263"/>
            <a:ext cx="455613" cy="644525"/>
          </a:xfrm>
          <a:prstGeom prst="rect">
            <a:avLst/>
          </a:prstGeom>
          <a:solidFill>
            <a:srgbClr val="3E3E3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400" noProof="1">
              <a:cs typeface="+mn-ea"/>
              <a:sym typeface="+mn-lt"/>
            </a:endParaRPr>
          </a:p>
        </p:txBody>
      </p:sp>
      <p:sp>
        <p:nvSpPr>
          <p:cNvPr id="44" name="矩形 43"/>
          <p:cNvSpPr/>
          <p:nvPr/>
        </p:nvSpPr>
        <p:spPr>
          <a:xfrm>
            <a:off x="5883275" y="2574925"/>
            <a:ext cx="457200" cy="644525"/>
          </a:xfrm>
          <a:prstGeom prst="rect">
            <a:avLst/>
          </a:prstGeom>
          <a:solidFill>
            <a:srgbClr val="3E3E3D">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400" noProof="1">
              <a:cs typeface="+mn-ea"/>
              <a:sym typeface="+mn-lt"/>
            </a:endParaRPr>
          </a:p>
        </p:txBody>
      </p:sp>
      <p:sp>
        <p:nvSpPr>
          <p:cNvPr id="45" name="圆角矩形 44"/>
          <p:cNvSpPr/>
          <p:nvPr/>
        </p:nvSpPr>
        <p:spPr>
          <a:xfrm flipH="1" flipV="1">
            <a:off x="5883275" y="3548063"/>
            <a:ext cx="455613" cy="1497012"/>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noProof="1">
              <a:cs typeface="+mn-ea"/>
              <a:sym typeface="+mn-lt"/>
            </a:endParaRPr>
          </a:p>
        </p:txBody>
      </p:sp>
      <p:sp>
        <p:nvSpPr>
          <p:cNvPr id="7206" name="TextBox 122"/>
          <p:cNvSpPr txBox="1">
            <a:spLocks noChangeArrowheads="1"/>
          </p:cNvSpPr>
          <p:nvPr/>
        </p:nvSpPr>
        <p:spPr bwMode="auto">
          <a:xfrm>
            <a:off x="5816600" y="3760788"/>
            <a:ext cx="595313"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zh-CN" sz="1200">
                <a:solidFill>
                  <a:schemeClr val="bg1"/>
                </a:solidFill>
                <a:cs typeface="+mn-ea"/>
                <a:sym typeface="+mn-lt"/>
              </a:rPr>
              <a:t>45%</a:t>
            </a:r>
            <a:endParaRPr lang="zh-CN" altLang="en-US" sz="1200">
              <a:solidFill>
                <a:schemeClr val="bg1"/>
              </a:solidFill>
              <a:cs typeface="+mn-ea"/>
              <a:sym typeface="+mn-lt"/>
            </a:endParaRPr>
          </a:p>
        </p:txBody>
      </p:sp>
      <p:sp>
        <p:nvSpPr>
          <p:cNvPr id="47" name="流程图: 延期 46"/>
          <p:cNvSpPr/>
          <p:nvPr/>
        </p:nvSpPr>
        <p:spPr>
          <a:xfrm rot="16200000" flipV="1">
            <a:off x="6734969" y="2082007"/>
            <a:ext cx="515937" cy="457200"/>
          </a:xfrm>
          <a:prstGeom prst="flowChartDelay">
            <a:avLst/>
          </a:prstGeom>
          <a:solidFill>
            <a:srgbClr val="3E3E3D">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400" noProof="1">
              <a:cs typeface="+mn-ea"/>
              <a:sym typeface="+mn-lt"/>
            </a:endParaRPr>
          </a:p>
        </p:txBody>
      </p:sp>
      <p:sp>
        <p:nvSpPr>
          <p:cNvPr id="48" name="矩形 47"/>
          <p:cNvSpPr/>
          <p:nvPr/>
        </p:nvSpPr>
        <p:spPr>
          <a:xfrm>
            <a:off x="6764338" y="3225800"/>
            <a:ext cx="457200" cy="646113"/>
          </a:xfrm>
          <a:prstGeom prst="rect">
            <a:avLst/>
          </a:prstGeom>
          <a:solidFill>
            <a:srgbClr val="3E3E3D">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400" noProof="1">
              <a:cs typeface="+mn-ea"/>
              <a:sym typeface="+mn-lt"/>
            </a:endParaRPr>
          </a:p>
        </p:txBody>
      </p:sp>
      <p:sp>
        <p:nvSpPr>
          <p:cNvPr id="49" name="流程图: 延期 48"/>
          <p:cNvSpPr/>
          <p:nvPr/>
        </p:nvSpPr>
        <p:spPr>
          <a:xfrm rot="5400000">
            <a:off x="6734969" y="4558507"/>
            <a:ext cx="515937" cy="457200"/>
          </a:xfrm>
          <a:prstGeom prst="flowChartDelay">
            <a:avLst/>
          </a:prstGeom>
          <a:solidFill>
            <a:srgbClr val="3E3E3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400" noProof="1">
              <a:cs typeface="+mn-ea"/>
              <a:sym typeface="+mn-lt"/>
            </a:endParaRPr>
          </a:p>
        </p:txBody>
      </p:sp>
      <p:sp>
        <p:nvSpPr>
          <p:cNvPr id="50" name="矩形 15"/>
          <p:cNvSpPr/>
          <p:nvPr/>
        </p:nvSpPr>
        <p:spPr>
          <a:xfrm>
            <a:off x="6986588" y="4799013"/>
            <a:ext cx="455612" cy="255587"/>
          </a:xfrm>
          <a:custGeom>
            <a:avLst/>
            <a:gdLst/>
            <a:ahLst/>
            <a:cxnLst/>
            <a:rect l="l" t="t" r="r" b="b"/>
            <a:pathLst>
              <a:path w="1440160" h="714784">
                <a:moveTo>
                  <a:pt x="10633" y="0"/>
                </a:moveTo>
                <a:lnTo>
                  <a:pt x="719712" y="0"/>
                </a:lnTo>
                <a:lnTo>
                  <a:pt x="720080" y="0"/>
                </a:lnTo>
                <a:lnTo>
                  <a:pt x="720080" y="3422"/>
                </a:lnTo>
                <a:cubicBezTo>
                  <a:pt x="724370" y="396865"/>
                  <a:pt x="1044827" y="714296"/>
                  <a:pt x="1439424" y="714296"/>
                </a:cubicBezTo>
                <a:lnTo>
                  <a:pt x="1440160" y="714222"/>
                </a:lnTo>
                <a:lnTo>
                  <a:pt x="1440160" y="714784"/>
                </a:lnTo>
                <a:lnTo>
                  <a:pt x="720080" y="714784"/>
                </a:lnTo>
                <a:lnTo>
                  <a:pt x="10633" y="714784"/>
                </a:lnTo>
                <a:lnTo>
                  <a:pt x="0" y="714784"/>
                </a:lnTo>
                <a:lnTo>
                  <a:pt x="0" y="714296"/>
                </a:lnTo>
                <a:lnTo>
                  <a:pt x="10633" y="713229"/>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400" noProof="1">
              <a:solidFill>
                <a:srgbClr val="B2D235"/>
              </a:solidFill>
              <a:cs typeface="+mn-ea"/>
              <a:sym typeface="+mn-lt"/>
            </a:endParaRPr>
          </a:p>
        </p:txBody>
      </p:sp>
      <p:sp>
        <p:nvSpPr>
          <p:cNvPr id="51" name="矩形 15"/>
          <p:cNvSpPr/>
          <p:nvPr/>
        </p:nvSpPr>
        <p:spPr>
          <a:xfrm flipH="1">
            <a:off x="6535738" y="4799013"/>
            <a:ext cx="457200" cy="255587"/>
          </a:xfrm>
          <a:custGeom>
            <a:avLst/>
            <a:gdLst/>
            <a:ahLst/>
            <a:cxnLst/>
            <a:rect l="l" t="t" r="r" b="b"/>
            <a:pathLst>
              <a:path w="1440160" h="714784">
                <a:moveTo>
                  <a:pt x="10633" y="0"/>
                </a:moveTo>
                <a:lnTo>
                  <a:pt x="719712" y="0"/>
                </a:lnTo>
                <a:lnTo>
                  <a:pt x="720080" y="0"/>
                </a:lnTo>
                <a:lnTo>
                  <a:pt x="720080" y="3422"/>
                </a:lnTo>
                <a:cubicBezTo>
                  <a:pt x="724370" y="396865"/>
                  <a:pt x="1044827" y="714296"/>
                  <a:pt x="1439424" y="714296"/>
                </a:cubicBezTo>
                <a:lnTo>
                  <a:pt x="1440160" y="714222"/>
                </a:lnTo>
                <a:lnTo>
                  <a:pt x="1440160" y="714784"/>
                </a:lnTo>
                <a:lnTo>
                  <a:pt x="720080" y="714784"/>
                </a:lnTo>
                <a:lnTo>
                  <a:pt x="10633" y="714784"/>
                </a:lnTo>
                <a:lnTo>
                  <a:pt x="0" y="714784"/>
                </a:lnTo>
                <a:lnTo>
                  <a:pt x="0" y="714296"/>
                </a:lnTo>
                <a:lnTo>
                  <a:pt x="10633" y="713229"/>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400" noProof="1">
              <a:solidFill>
                <a:srgbClr val="B2D235"/>
              </a:solidFill>
              <a:cs typeface="+mn-ea"/>
              <a:sym typeface="+mn-lt"/>
            </a:endParaRPr>
          </a:p>
        </p:txBody>
      </p:sp>
      <p:sp>
        <p:nvSpPr>
          <p:cNvPr id="52" name="矩形 51"/>
          <p:cNvSpPr/>
          <p:nvPr/>
        </p:nvSpPr>
        <p:spPr>
          <a:xfrm>
            <a:off x="6764338" y="3878263"/>
            <a:ext cx="457200" cy="644525"/>
          </a:xfrm>
          <a:prstGeom prst="rect">
            <a:avLst/>
          </a:prstGeom>
          <a:solidFill>
            <a:srgbClr val="3E3E3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400" noProof="1">
              <a:cs typeface="+mn-ea"/>
              <a:sym typeface="+mn-lt"/>
            </a:endParaRPr>
          </a:p>
        </p:txBody>
      </p:sp>
      <p:sp>
        <p:nvSpPr>
          <p:cNvPr id="53" name="矩形 52"/>
          <p:cNvSpPr/>
          <p:nvPr/>
        </p:nvSpPr>
        <p:spPr>
          <a:xfrm>
            <a:off x="6764338" y="2574925"/>
            <a:ext cx="457200" cy="644525"/>
          </a:xfrm>
          <a:prstGeom prst="rect">
            <a:avLst/>
          </a:prstGeom>
          <a:solidFill>
            <a:srgbClr val="3E3E3D">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400" noProof="1">
              <a:cs typeface="+mn-ea"/>
              <a:sym typeface="+mn-lt"/>
            </a:endParaRPr>
          </a:p>
        </p:txBody>
      </p:sp>
      <p:sp>
        <p:nvSpPr>
          <p:cNvPr id="54" name="圆角矩形 53"/>
          <p:cNvSpPr/>
          <p:nvPr/>
        </p:nvSpPr>
        <p:spPr>
          <a:xfrm flipH="1" flipV="1">
            <a:off x="6764338" y="3221038"/>
            <a:ext cx="457200" cy="1824037"/>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400" noProof="1">
              <a:solidFill>
                <a:srgbClr val="B2D235"/>
              </a:solidFill>
              <a:cs typeface="+mn-ea"/>
              <a:sym typeface="+mn-lt"/>
            </a:endParaRPr>
          </a:p>
        </p:txBody>
      </p:sp>
      <p:sp>
        <p:nvSpPr>
          <p:cNvPr id="7215" name="TextBox 131"/>
          <p:cNvSpPr txBox="1">
            <a:spLocks noChangeArrowheads="1"/>
          </p:cNvSpPr>
          <p:nvPr/>
        </p:nvSpPr>
        <p:spPr bwMode="auto">
          <a:xfrm>
            <a:off x="6656388" y="3482975"/>
            <a:ext cx="674687"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zh-CN" sz="1200">
                <a:solidFill>
                  <a:schemeClr val="bg1"/>
                </a:solidFill>
                <a:cs typeface="+mn-ea"/>
                <a:sym typeface="+mn-lt"/>
              </a:rPr>
              <a:t>60%</a:t>
            </a:r>
            <a:endParaRPr lang="zh-CN" altLang="en-US" sz="1200">
              <a:solidFill>
                <a:schemeClr val="bg1"/>
              </a:solidFill>
              <a:cs typeface="+mn-ea"/>
              <a:sym typeface="+mn-lt"/>
            </a:endParaRPr>
          </a:p>
        </p:txBody>
      </p:sp>
      <p:sp>
        <p:nvSpPr>
          <p:cNvPr id="56" name="流程图: 延期 55"/>
          <p:cNvSpPr/>
          <p:nvPr/>
        </p:nvSpPr>
        <p:spPr>
          <a:xfrm rot="16200000" flipV="1">
            <a:off x="7616825" y="2082801"/>
            <a:ext cx="515937" cy="455612"/>
          </a:xfrm>
          <a:prstGeom prst="flowChartDelay">
            <a:avLst/>
          </a:prstGeom>
          <a:solidFill>
            <a:srgbClr val="3E3E3D">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400" noProof="1">
              <a:cs typeface="+mn-ea"/>
              <a:sym typeface="+mn-lt"/>
            </a:endParaRPr>
          </a:p>
        </p:txBody>
      </p:sp>
      <p:sp>
        <p:nvSpPr>
          <p:cNvPr id="57" name="矩形 15"/>
          <p:cNvSpPr/>
          <p:nvPr/>
        </p:nvSpPr>
        <p:spPr>
          <a:xfrm>
            <a:off x="7880350" y="4799013"/>
            <a:ext cx="457200" cy="255587"/>
          </a:xfrm>
          <a:custGeom>
            <a:avLst/>
            <a:gdLst/>
            <a:ahLst/>
            <a:cxnLst/>
            <a:rect l="l" t="t" r="r" b="b"/>
            <a:pathLst>
              <a:path w="1440160" h="714784">
                <a:moveTo>
                  <a:pt x="10633" y="0"/>
                </a:moveTo>
                <a:lnTo>
                  <a:pt x="719712" y="0"/>
                </a:lnTo>
                <a:lnTo>
                  <a:pt x="720080" y="0"/>
                </a:lnTo>
                <a:lnTo>
                  <a:pt x="720080" y="3422"/>
                </a:lnTo>
                <a:cubicBezTo>
                  <a:pt x="724370" y="396865"/>
                  <a:pt x="1044827" y="714296"/>
                  <a:pt x="1439424" y="714296"/>
                </a:cubicBezTo>
                <a:lnTo>
                  <a:pt x="1440160" y="714222"/>
                </a:lnTo>
                <a:lnTo>
                  <a:pt x="1440160" y="714784"/>
                </a:lnTo>
                <a:lnTo>
                  <a:pt x="720080" y="714784"/>
                </a:lnTo>
                <a:lnTo>
                  <a:pt x="10633" y="714784"/>
                </a:lnTo>
                <a:lnTo>
                  <a:pt x="0" y="714784"/>
                </a:lnTo>
                <a:lnTo>
                  <a:pt x="0" y="714296"/>
                </a:lnTo>
                <a:lnTo>
                  <a:pt x="10633" y="71322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400" noProof="1">
              <a:solidFill>
                <a:srgbClr val="B2D235"/>
              </a:solidFill>
              <a:cs typeface="+mn-ea"/>
              <a:sym typeface="+mn-lt"/>
            </a:endParaRPr>
          </a:p>
        </p:txBody>
      </p:sp>
      <p:sp>
        <p:nvSpPr>
          <p:cNvPr id="58" name="矩形 15"/>
          <p:cNvSpPr/>
          <p:nvPr/>
        </p:nvSpPr>
        <p:spPr>
          <a:xfrm flipH="1">
            <a:off x="7437438" y="4799013"/>
            <a:ext cx="457200" cy="255587"/>
          </a:xfrm>
          <a:custGeom>
            <a:avLst/>
            <a:gdLst/>
            <a:ahLst/>
            <a:cxnLst/>
            <a:rect l="l" t="t" r="r" b="b"/>
            <a:pathLst>
              <a:path w="1440160" h="714784">
                <a:moveTo>
                  <a:pt x="10633" y="0"/>
                </a:moveTo>
                <a:lnTo>
                  <a:pt x="719712" y="0"/>
                </a:lnTo>
                <a:lnTo>
                  <a:pt x="720080" y="0"/>
                </a:lnTo>
                <a:lnTo>
                  <a:pt x="720080" y="3422"/>
                </a:lnTo>
                <a:cubicBezTo>
                  <a:pt x="724370" y="396865"/>
                  <a:pt x="1044827" y="714296"/>
                  <a:pt x="1439424" y="714296"/>
                </a:cubicBezTo>
                <a:lnTo>
                  <a:pt x="1440160" y="714222"/>
                </a:lnTo>
                <a:lnTo>
                  <a:pt x="1440160" y="714784"/>
                </a:lnTo>
                <a:lnTo>
                  <a:pt x="720080" y="714784"/>
                </a:lnTo>
                <a:lnTo>
                  <a:pt x="10633" y="714784"/>
                </a:lnTo>
                <a:lnTo>
                  <a:pt x="0" y="714784"/>
                </a:lnTo>
                <a:lnTo>
                  <a:pt x="0" y="714296"/>
                </a:lnTo>
                <a:lnTo>
                  <a:pt x="10633" y="71322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400" noProof="1">
              <a:solidFill>
                <a:srgbClr val="B2D235"/>
              </a:solidFill>
              <a:cs typeface="+mn-ea"/>
              <a:sym typeface="+mn-lt"/>
            </a:endParaRPr>
          </a:p>
        </p:txBody>
      </p:sp>
      <p:sp>
        <p:nvSpPr>
          <p:cNvPr id="59" name="矩形 58"/>
          <p:cNvSpPr/>
          <p:nvPr/>
        </p:nvSpPr>
        <p:spPr>
          <a:xfrm>
            <a:off x="7646988" y="2574925"/>
            <a:ext cx="455612" cy="646113"/>
          </a:xfrm>
          <a:prstGeom prst="rect">
            <a:avLst/>
          </a:prstGeom>
          <a:solidFill>
            <a:srgbClr val="3E3E3D">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400" noProof="1">
              <a:cs typeface="+mn-ea"/>
              <a:sym typeface="+mn-lt"/>
            </a:endParaRPr>
          </a:p>
        </p:txBody>
      </p:sp>
      <p:sp>
        <p:nvSpPr>
          <p:cNvPr id="60" name="圆角矩形 59"/>
          <p:cNvSpPr/>
          <p:nvPr/>
        </p:nvSpPr>
        <p:spPr>
          <a:xfrm flipH="1" flipV="1">
            <a:off x="7650163" y="2674938"/>
            <a:ext cx="457200" cy="2370137"/>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400" noProof="1">
              <a:solidFill>
                <a:srgbClr val="B2D235"/>
              </a:solidFill>
              <a:cs typeface="+mn-ea"/>
              <a:sym typeface="+mn-lt"/>
            </a:endParaRPr>
          </a:p>
        </p:txBody>
      </p:sp>
      <p:sp>
        <p:nvSpPr>
          <p:cNvPr id="7221" name="TextBox 141"/>
          <p:cNvSpPr txBox="1">
            <a:spLocks noChangeArrowheads="1"/>
          </p:cNvSpPr>
          <p:nvPr/>
        </p:nvSpPr>
        <p:spPr bwMode="auto">
          <a:xfrm>
            <a:off x="7578725" y="3011488"/>
            <a:ext cx="595313"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zh-CN" sz="1200">
                <a:solidFill>
                  <a:schemeClr val="bg1"/>
                </a:solidFill>
                <a:cs typeface="+mn-ea"/>
                <a:sym typeface="+mn-lt"/>
              </a:rPr>
              <a:t>75%</a:t>
            </a:r>
            <a:endParaRPr lang="zh-CN" altLang="en-US" sz="1200">
              <a:solidFill>
                <a:schemeClr val="bg1"/>
              </a:solidFill>
              <a:cs typeface="+mn-ea"/>
              <a:sym typeface="+mn-lt"/>
            </a:endParaRPr>
          </a:p>
        </p:txBody>
      </p:sp>
      <p:sp>
        <p:nvSpPr>
          <p:cNvPr id="62" name="流程图: 延期 61"/>
          <p:cNvSpPr/>
          <p:nvPr/>
        </p:nvSpPr>
        <p:spPr>
          <a:xfrm rot="16200000" flipV="1">
            <a:off x="8497888" y="2082800"/>
            <a:ext cx="515937" cy="455613"/>
          </a:xfrm>
          <a:prstGeom prst="flowChartDelay">
            <a:avLst/>
          </a:prstGeom>
          <a:solidFill>
            <a:srgbClr val="3E3E3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400" noProof="1">
              <a:cs typeface="+mn-ea"/>
              <a:sym typeface="+mn-lt"/>
            </a:endParaRPr>
          </a:p>
        </p:txBody>
      </p:sp>
      <p:sp>
        <p:nvSpPr>
          <p:cNvPr id="63" name="矩形 62"/>
          <p:cNvSpPr/>
          <p:nvPr/>
        </p:nvSpPr>
        <p:spPr>
          <a:xfrm>
            <a:off x="8528050" y="3225800"/>
            <a:ext cx="455613" cy="646113"/>
          </a:xfrm>
          <a:prstGeom prst="rect">
            <a:avLst/>
          </a:prstGeom>
          <a:solidFill>
            <a:srgbClr val="3E3E3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400" noProof="1">
              <a:cs typeface="+mn-ea"/>
              <a:sym typeface="+mn-lt"/>
            </a:endParaRPr>
          </a:p>
        </p:txBody>
      </p:sp>
      <p:sp>
        <p:nvSpPr>
          <p:cNvPr id="64" name="流程图: 延期 63"/>
          <p:cNvSpPr/>
          <p:nvPr/>
        </p:nvSpPr>
        <p:spPr>
          <a:xfrm rot="5400000">
            <a:off x="8497888" y="4559300"/>
            <a:ext cx="515937" cy="455613"/>
          </a:xfrm>
          <a:prstGeom prst="flowChartDelay">
            <a:avLst/>
          </a:prstGeom>
          <a:solidFill>
            <a:srgbClr val="3E3E3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400" noProof="1">
              <a:cs typeface="+mn-ea"/>
              <a:sym typeface="+mn-lt"/>
            </a:endParaRPr>
          </a:p>
        </p:txBody>
      </p:sp>
      <p:sp>
        <p:nvSpPr>
          <p:cNvPr id="65" name="矩形 15"/>
          <p:cNvSpPr/>
          <p:nvPr/>
        </p:nvSpPr>
        <p:spPr>
          <a:xfrm flipH="1">
            <a:off x="8305800" y="4799013"/>
            <a:ext cx="457200" cy="255587"/>
          </a:xfrm>
          <a:custGeom>
            <a:avLst/>
            <a:gdLst/>
            <a:ahLst/>
            <a:cxnLst/>
            <a:rect l="l" t="t" r="r" b="b"/>
            <a:pathLst>
              <a:path w="1440160" h="714784">
                <a:moveTo>
                  <a:pt x="10633" y="0"/>
                </a:moveTo>
                <a:lnTo>
                  <a:pt x="719712" y="0"/>
                </a:lnTo>
                <a:lnTo>
                  <a:pt x="720080" y="0"/>
                </a:lnTo>
                <a:lnTo>
                  <a:pt x="720080" y="3422"/>
                </a:lnTo>
                <a:cubicBezTo>
                  <a:pt x="724370" y="396865"/>
                  <a:pt x="1044827" y="714296"/>
                  <a:pt x="1439424" y="714296"/>
                </a:cubicBezTo>
                <a:lnTo>
                  <a:pt x="1440160" y="714222"/>
                </a:lnTo>
                <a:lnTo>
                  <a:pt x="1440160" y="714784"/>
                </a:lnTo>
                <a:lnTo>
                  <a:pt x="720080" y="714784"/>
                </a:lnTo>
                <a:lnTo>
                  <a:pt x="10633" y="714784"/>
                </a:lnTo>
                <a:lnTo>
                  <a:pt x="0" y="714784"/>
                </a:lnTo>
                <a:lnTo>
                  <a:pt x="0" y="714296"/>
                </a:lnTo>
                <a:lnTo>
                  <a:pt x="10633" y="71322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400" noProof="1">
              <a:solidFill>
                <a:srgbClr val="B2D235"/>
              </a:solidFill>
              <a:cs typeface="+mn-ea"/>
              <a:sym typeface="+mn-lt"/>
            </a:endParaRPr>
          </a:p>
        </p:txBody>
      </p:sp>
      <p:sp>
        <p:nvSpPr>
          <p:cNvPr id="66" name="矩形 65"/>
          <p:cNvSpPr/>
          <p:nvPr/>
        </p:nvSpPr>
        <p:spPr>
          <a:xfrm>
            <a:off x="8526463" y="3878263"/>
            <a:ext cx="457200" cy="644525"/>
          </a:xfrm>
          <a:prstGeom prst="rect">
            <a:avLst/>
          </a:prstGeom>
          <a:solidFill>
            <a:srgbClr val="3E3E3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400" noProof="1">
              <a:cs typeface="+mn-ea"/>
              <a:sym typeface="+mn-lt"/>
            </a:endParaRPr>
          </a:p>
        </p:txBody>
      </p:sp>
      <p:sp>
        <p:nvSpPr>
          <p:cNvPr id="67" name="矩形 66"/>
          <p:cNvSpPr/>
          <p:nvPr/>
        </p:nvSpPr>
        <p:spPr>
          <a:xfrm>
            <a:off x="8528050" y="2574925"/>
            <a:ext cx="455613" cy="646113"/>
          </a:xfrm>
          <a:prstGeom prst="rect">
            <a:avLst/>
          </a:prstGeom>
          <a:solidFill>
            <a:srgbClr val="3E3E3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400" noProof="1">
              <a:cs typeface="+mn-ea"/>
              <a:sym typeface="+mn-lt"/>
            </a:endParaRPr>
          </a:p>
        </p:txBody>
      </p:sp>
      <p:sp>
        <p:nvSpPr>
          <p:cNvPr id="68" name="圆角矩形 67"/>
          <p:cNvSpPr/>
          <p:nvPr/>
        </p:nvSpPr>
        <p:spPr>
          <a:xfrm flipH="1" flipV="1">
            <a:off x="8526463" y="2052638"/>
            <a:ext cx="457200" cy="3000375"/>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400" noProof="1">
              <a:solidFill>
                <a:srgbClr val="B2D235"/>
              </a:solidFill>
              <a:cs typeface="+mn-ea"/>
              <a:sym typeface="+mn-lt"/>
            </a:endParaRPr>
          </a:p>
        </p:txBody>
      </p:sp>
      <p:sp>
        <p:nvSpPr>
          <p:cNvPr id="7229" name="TextBox 150"/>
          <p:cNvSpPr txBox="1">
            <a:spLocks noChangeArrowheads="1"/>
          </p:cNvSpPr>
          <p:nvPr/>
        </p:nvSpPr>
        <p:spPr bwMode="auto">
          <a:xfrm>
            <a:off x="8358188" y="2235200"/>
            <a:ext cx="798512"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zh-CN" sz="1200">
                <a:solidFill>
                  <a:schemeClr val="bg1"/>
                </a:solidFill>
                <a:cs typeface="+mn-ea"/>
                <a:sym typeface="+mn-lt"/>
              </a:rPr>
              <a:t>100%</a:t>
            </a:r>
            <a:endParaRPr lang="zh-CN" altLang="en-US" sz="1200">
              <a:solidFill>
                <a:schemeClr val="bg1"/>
              </a:solidFill>
              <a:cs typeface="+mn-ea"/>
              <a:sym typeface="+mn-lt"/>
            </a:endParaRPr>
          </a:p>
        </p:txBody>
      </p:sp>
      <p:cxnSp>
        <p:nvCxnSpPr>
          <p:cNvPr id="70" name="直接连接符 69"/>
          <p:cNvCxnSpPr/>
          <p:nvPr/>
        </p:nvCxnSpPr>
        <p:spPr>
          <a:xfrm>
            <a:off x="3460750" y="5299075"/>
            <a:ext cx="5287963" cy="0"/>
          </a:xfrm>
          <a:prstGeom prst="line">
            <a:avLst/>
          </a:prstGeom>
          <a:ln w="952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71" name="椭圆 70"/>
          <p:cNvSpPr>
            <a:spLocks noChangeAspect="1"/>
          </p:cNvSpPr>
          <p:nvPr/>
        </p:nvSpPr>
        <p:spPr>
          <a:xfrm>
            <a:off x="3421063" y="5232400"/>
            <a:ext cx="131762" cy="133350"/>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400" noProof="1">
              <a:cs typeface="+mn-ea"/>
              <a:sym typeface="+mn-lt"/>
            </a:endParaRPr>
          </a:p>
        </p:txBody>
      </p:sp>
      <p:sp>
        <p:nvSpPr>
          <p:cNvPr id="72" name="椭圆 71"/>
          <p:cNvSpPr>
            <a:spLocks noChangeAspect="1"/>
          </p:cNvSpPr>
          <p:nvPr/>
        </p:nvSpPr>
        <p:spPr>
          <a:xfrm>
            <a:off x="5221288" y="5232400"/>
            <a:ext cx="131762" cy="133350"/>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400" noProof="1">
              <a:cs typeface="+mn-ea"/>
              <a:sym typeface="+mn-lt"/>
            </a:endParaRPr>
          </a:p>
        </p:txBody>
      </p:sp>
      <p:sp>
        <p:nvSpPr>
          <p:cNvPr id="73" name="椭圆 72"/>
          <p:cNvSpPr>
            <a:spLocks noChangeAspect="1"/>
          </p:cNvSpPr>
          <p:nvPr/>
        </p:nvSpPr>
        <p:spPr>
          <a:xfrm>
            <a:off x="4308475" y="5232400"/>
            <a:ext cx="131763" cy="133350"/>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400" noProof="1">
              <a:cs typeface="+mn-ea"/>
              <a:sym typeface="+mn-lt"/>
            </a:endParaRPr>
          </a:p>
        </p:txBody>
      </p:sp>
      <p:sp>
        <p:nvSpPr>
          <p:cNvPr id="74" name="椭圆 73"/>
          <p:cNvSpPr>
            <a:spLocks noChangeAspect="1"/>
          </p:cNvSpPr>
          <p:nvPr/>
        </p:nvSpPr>
        <p:spPr>
          <a:xfrm>
            <a:off x="6072188" y="5232400"/>
            <a:ext cx="131762" cy="133350"/>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400" noProof="1">
              <a:cs typeface="+mn-ea"/>
              <a:sym typeface="+mn-lt"/>
            </a:endParaRPr>
          </a:p>
        </p:txBody>
      </p:sp>
      <p:sp>
        <p:nvSpPr>
          <p:cNvPr id="75" name="椭圆 74"/>
          <p:cNvSpPr>
            <a:spLocks noChangeAspect="1"/>
          </p:cNvSpPr>
          <p:nvPr/>
        </p:nvSpPr>
        <p:spPr>
          <a:xfrm>
            <a:off x="6934200" y="5232400"/>
            <a:ext cx="131763" cy="133350"/>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400" noProof="1">
              <a:cs typeface="+mn-ea"/>
              <a:sym typeface="+mn-lt"/>
            </a:endParaRPr>
          </a:p>
        </p:txBody>
      </p:sp>
      <p:sp>
        <p:nvSpPr>
          <p:cNvPr id="76" name="椭圆 75"/>
          <p:cNvSpPr>
            <a:spLocks noChangeAspect="1"/>
          </p:cNvSpPr>
          <p:nvPr/>
        </p:nvSpPr>
        <p:spPr>
          <a:xfrm>
            <a:off x="7834313" y="5232400"/>
            <a:ext cx="131762" cy="133350"/>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400" noProof="1">
              <a:cs typeface="+mn-ea"/>
              <a:sym typeface="+mn-lt"/>
            </a:endParaRPr>
          </a:p>
        </p:txBody>
      </p:sp>
      <p:sp>
        <p:nvSpPr>
          <p:cNvPr id="77" name="椭圆 76"/>
          <p:cNvSpPr>
            <a:spLocks noChangeAspect="1"/>
          </p:cNvSpPr>
          <p:nvPr/>
        </p:nvSpPr>
        <p:spPr>
          <a:xfrm>
            <a:off x="8655050" y="5232400"/>
            <a:ext cx="131763" cy="133350"/>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400" noProof="1">
              <a:cs typeface="+mn-ea"/>
              <a:sym typeface="+mn-lt"/>
            </a:endParaRPr>
          </a:p>
        </p:txBody>
      </p:sp>
      <p:sp>
        <p:nvSpPr>
          <p:cNvPr id="7238" name="TextBox 159"/>
          <p:cNvSpPr txBox="1">
            <a:spLocks noChangeArrowheads="1"/>
          </p:cNvSpPr>
          <p:nvPr/>
        </p:nvSpPr>
        <p:spPr bwMode="auto">
          <a:xfrm>
            <a:off x="3097213" y="5395913"/>
            <a:ext cx="76676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zh-CN" sz="1400">
                <a:cs typeface="+mn-ea"/>
                <a:sym typeface="+mn-lt"/>
              </a:rPr>
              <a:t>2007</a:t>
            </a:r>
            <a:endParaRPr lang="zh-CN" altLang="en-US" sz="1400">
              <a:cs typeface="+mn-ea"/>
              <a:sym typeface="+mn-lt"/>
            </a:endParaRPr>
          </a:p>
        </p:txBody>
      </p:sp>
      <p:sp>
        <p:nvSpPr>
          <p:cNvPr id="7239" name="TextBox 160"/>
          <p:cNvSpPr txBox="1">
            <a:spLocks noChangeArrowheads="1"/>
          </p:cNvSpPr>
          <p:nvPr/>
        </p:nvSpPr>
        <p:spPr bwMode="auto">
          <a:xfrm>
            <a:off x="3984625" y="5414963"/>
            <a:ext cx="76676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zh-CN" sz="1400">
                <a:cs typeface="+mn-ea"/>
                <a:sym typeface="+mn-lt"/>
              </a:rPr>
              <a:t>2008</a:t>
            </a:r>
            <a:endParaRPr lang="zh-CN" altLang="en-US" sz="1400">
              <a:cs typeface="+mn-ea"/>
              <a:sym typeface="+mn-lt"/>
            </a:endParaRPr>
          </a:p>
        </p:txBody>
      </p:sp>
      <p:sp>
        <p:nvSpPr>
          <p:cNvPr id="7240" name="TextBox 161"/>
          <p:cNvSpPr txBox="1">
            <a:spLocks noChangeArrowheads="1"/>
          </p:cNvSpPr>
          <p:nvPr/>
        </p:nvSpPr>
        <p:spPr bwMode="auto">
          <a:xfrm>
            <a:off x="4897438" y="5414963"/>
            <a:ext cx="76676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zh-CN" sz="1400">
                <a:cs typeface="+mn-ea"/>
                <a:sym typeface="+mn-lt"/>
              </a:rPr>
              <a:t>2009</a:t>
            </a:r>
            <a:endParaRPr lang="zh-CN" altLang="en-US" sz="1400">
              <a:cs typeface="+mn-ea"/>
              <a:sym typeface="+mn-lt"/>
            </a:endParaRPr>
          </a:p>
        </p:txBody>
      </p:sp>
      <p:sp>
        <p:nvSpPr>
          <p:cNvPr id="7241" name="TextBox 162"/>
          <p:cNvSpPr txBox="1">
            <a:spLocks noChangeArrowheads="1"/>
          </p:cNvSpPr>
          <p:nvPr/>
        </p:nvSpPr>
        <p:spPr bwMode="auto">
          <a:xfrm>
            <a:off x="5746750" y="5414963"/>
            <a:ext cx="76676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zh-CN" sz="1400">
                <a:cs typeface="+mn-ea"/>
                <a:sym typeface="+mn-lt"/>
              </a:rPr>
              <a:t>2010</a:t>
            </a:r>
            <a:endParaRPr lang="zh-CN" altLang="en-US" sz="1400">
              <a:cs typeface="+mn-ea"/>
              <a:sym typeface="+mn-lt"/>
            </a:endParaRPr>
          </a:p>
        </p:txBody>
      </p:sp>
      <p:sp>
        <p:nvSpPr>
          <p:cNvPr id="7242" name="TextBox 163"/>
          <p:cNvSpPr txBox="1">
            <a:spLocks noChangeArrowheads="1"/>
          </p:cNvSpPr>
          <p:nvPr/>
        </p:nvSpPr>
        <p:spPr bwMode="auto">
          <a:xfrm>
            <a:off x="6604000" y="5414963"/>
            <a:ext cx="76676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zh-CN" sz="1400">
                <a:cs typeface="+mn-ea"/>
                <a:sym typeface="+mn-lt"/>
              </a:rPr>
              <a:t>2011</a:t>
            </a:r>
            <a:endParaRPr lang="zh-CN" altLang="en-US" sz="1400">
              <a:cs typeface="+mn-ea"/>
              <a:sym typeface="+mn-lt"/>
            </a:endParaRPr>
          </a:p>
        </p:txBody>
      </p:sp>
      <p:sp>
        <p:nvSpPr>
          <p:cNvPr id="7243" name="TextBox 164"/>
          <p:cNvSpPr txBox="1">
            <a:spLocks noChangeArrowheads="1"/>
          </p:cNvSpPr>
          <p:nvPr/>
        </p:nvSpPr>
        <p:spPr bwMode="auto">
          <a:xfrm>
            <a:off x="7510463" y="5414963"/>
            <a:ext cx="76676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zh-CN" sz="1400">
                <a:cs typeface="+mn-ea"/>
                <a:sym typeface="+mn-lt"/>
              </a:rPr>
              <a:t>2012</a:t>
            </a:r>
            <a:endParaRPr lang="zh-CN" altLang="en-US" sz="1400">
              <a:cs typeface="+mn-ea"/>
              <a:sym typeface="+mn-lt"/>
            </a:endParaRPr>
          </a:p>
        </p:txBody>
      </p:sp>
      <p:sp>
        <p:nvSpPr>
          <p:cNvPr id="7244" name="TextBox 165"/>
          <p:cNvSpPr txBox="1">
            <a:spLocks noChangeArrowheads="1"/>
          </p:cNvSpPr>
          <p:nvPr/>
        </p:nvSpPr>
        <p:spPr bwMode="auto">
          <a:xfrm>
            <a:off x="8331200" y="5414963"/>
            <a:ext cx="76676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zh-CN" sz="1400">
                <a:cs typeface="+mn-ea"/>
                <a:sym typeface="+mn-lt"/>
              </a:rPr>
              <a:t>2013</a:t>
            </a:r>
            <a:endParaRPr lang="zh-CN" altLang="en-US" sz="1400">
              <a:cs typeface="+mn-ea"/>
              <a:sym typeface="+mn-lt"/>
            </a:endParaRPr>
          </a:p>
        </p:txBody>
      </p:sp>
      <p:grpSp>
        <p:nvGrpSpPr>
          <p:cNvPr id="79" name="组合 78">
            <a:extLst>
              <a:ext uri="{FF2B5EF4-FFF2-40B4-BE49-F238E27FC236}">
                <a16:creationId xmlns:a16="http://schemas.microsoft.com/office/drawing/2014/main" id="{907823B5-7451-4C8C-9793-44EC88B8D98C}"/>
              </a:ext>
            </a:extLst>
          </p:cNvPr>
          <p:cNvGrpSpPr/>
          <p:nvPr/>
        </p:nvGrpSpPr>
        <p:grpSpPr>
          <a:xfrm>
            <a:off x="982198" y="2413630"/>
            <a:ext cx="1934629" cy="1093928"/>
            <a:chOff x="468937" y="2419540"/>
            <a:chExt cx="1934629" cy="1093928"/>
          </a:xfrm>
        </p:grpSpPr>
        <p:sp>
          <p:nvSpPr>
            <p:cNvPr id="80" name="TextBox 18">
              <a:extLst>
                <a:ext uri="{FF2B5EF4-FFF2-40B4-BE49-F238E27FC236}">
                  <a16:creationId xmlns:a16="http://schemas.microsoft.com/office/drawing/2014/main" id="{68DA83BC-C25C-489D-AD82-D0814A346395}"/>
                </a:ext>
              </a:extLst>
            </p:cNvPr>
            <p:cNvSpPr txBox="1"/>
            <p:nvPr/>
          </p:nvSpPr>
          <p:spPr>
            <a:xfrm flipH="1">
              <a:off x="468937" y="2419540"/>
              <a:ext cx="1638590" cy="461665"/>
            </a:xfrm>
            <a:prstGeom prst="rect">
              <a:avLst/>
            </a:prstGeom>
            <a:noFill/>
          </p:spPr>
          <p:txBody>
            <a:bodyPr wrap="none" rtlCol="0">
              <a:spAutoFit/>
            </a:bodyPr>
            <a:lstStyle/>
            <a:p>
              <a:r>
                <a:rPr lang="en-US" sz="2400" b="1">
                  <a:cs typeface="+mn-ea"/>
                  <a:sym typeface="+mn-lt"/>
                </a:rPr>
                <a:t>PRESENT</a:t>
              </a:r>
              <a:endParaRPr lang="en-US" sz="2400" b="1" dirty="0">
                <a:cs typeface="+mn-ea"/>
                <a:sym typeface="+mn-lt"/>
              </a:endParaRPr>
            </a:p>
          </p:txBody>
        </p:sp>
        <p:sp>
          <p:nvSpPr>
            <p:cNvPr id="81" name="矩形 80">
              <a:extLst>
                <a:ext uri="{FF2B5EF4-FFF2-40B4-BE49-F238E27FC236}">
                  <a16:creationId xmlns:a16="http://schemas.microsoft.com/office/drawing/2014/main" id="{E34730E0-33DE-4576-9065-E89087701D37}"/>
                </a:ext>
              </a:extLst>
            </p:cNvPr>
            <p:cNvSpPr/>
            <p:nvPr/>
          </p:nvSpPr>
          <p:spPr>
            <a:xfrm>
              <a:off x="470268" y="2823664"/>
              <a:ext cx="1933298" cy="689804"/>
            </a:xfrm>
            <a:prstGeom prst="rect">
              <a:avLst/>
            </a:prstGeom>
          </p:spPr>
          <p:txBody>
            <a:bodyPr wrap="square">
              <a:spAutoFit/>
            </a:bodyPr>
            <a:lstStyle/>
            <a:p>
              <a:pPr>
                <a:lnSpc>
                  <a:spcPct val="150000"/>
                </a:lnSpc>
              </a:pPr>
              <a:r>
                <a:rPr lang="en-US" altLang="zh-CN" sz="900" dirty="0">
                  <a:cs typeface="+mn-ea"/>
                  <a:sym typeface="+mn-lt"/>
                </a:rPr>
                <a:t>OF THIS SCHEME, WE THANK YOU FOR YOUR READING, </a:t>
              </a:r>
              <a:r>
                <a:rPr lang="en-US" altLang="zh-CN" sz="900">
                  <a:cs typeface="+mn-ea"/>
                  <a:sym typeface="+mn-lt"/>
                </a:rPr>
                <a:t>THE PROPOSAL</a:t>
              </a:r>
              <a:endParaRPr lang="en-US" altLang="zh-CN" sz="900" dirty="0">
                <a:cs typeface="+mn-ea"/>
                <a:sym typeface="+mn-lt"/>
              </a:endParaRPr>
            </a:p>
          </p:txBody>
        </p:sp>
      </p:grpSp>
      <p:grpSp>
        <p:nvGrpSpPr>
          <p:cNvPr id="82" name="组合 81">
            <a:extLst>
              <a:ext uri="{FF2B5EF4-FFF2-40B4-BE49-F238E27FC236}">
                <a16:creationId xmlns:a16="http://schemas.microsoft.com/office/drawing/2014/main" id="{13A41160-9B22-4C01-A12F-D059DB869652}"/>
              </a:ext>
            </a:extLst>
          </p:cNvPr>
          <p:cNvGrpSpPr/>
          <p:nvPr/>
        </p:nvGrpSpPr>
        <p:grpSpPr>
          <a:xfrm>
            <a:off x="982198" y="4337680"/>
            <a:ext cx="1934629" cy="1093928"/>
            <a:chOff x="468937" y="2419540"/>
            <a:chExt cx="1934629" cy="1093928"/>
          </a:xfrm>
        </p:grpSpPr>
        <p:sp>
          <p:nvSpPr>
            <p:cNvPr id="83" name="TextBox 18">
              <a:extLst>
                <a:ext uri="{FF2B5EF4-FFF2-40B4-BE49-F238E27FC236}">
                  <a16:creationId xmlns:a16="http://schemas.microsoft.com/office/drawing/2014/main" id="{CD882BC3-B5B3-4516-BD16-E4C0B57EC29B}"/>
                </a:ext>
              </a:extLst>
            </p:cNvPr>
            <p:cNvSpPr txBox="1"/>
            <p:nvPr/>
          </p:nvSpPr>
          <p:spPr>
            <a:xfrm flipH="1">
              <a:off x="468937" y="2419540"/>
              <a:ext cx="1638590" cy="461665"/>
            </a:xfrm>
            <a:prstGeom prst="rect">
              <a:avLst/>
            </a:prstGeom>
            <a:noFill/>
          </p:spPr>
          <p:txBody>
            <a:bodyPr wrap="none" rtlCol="0">
              <a:spAutoFit/>
            </a:bodyPr>
            <a:lstStyle/>
            <a:p>
              <a:r>
                <a:rPr lang="en-US" sz="2400" b="1">
                  <a:cs typeface="+mn-ea"/>
                  <a:sym typeface="+mn-lt"/>
                </a:rPr>
                <a:t>PRESENT</a:t>
              </a:r>
              <a:endParaRPr lang="en-US" sz="2400" b="1" dirty="0">
                <a:cs typeface="+mn-ea"/>
                <a:sym typeface="+mn-lt"/>
              </a:endParaRPr>
            </a:p>
          </p:txBody>
        </p:sp>
        <p:sp>
          <p:nvSpPr>
            <p:cNvPr id="84" name="矩形 83">
              <a:extLst>
                <a:ext uri="{FF2B5EF4-FFF2-40B4-BE49-F238E27FC236}">
                  <a16:creationId xmlns:a16="http://schemas.microsoft.com/office/drawing/2014/main" id="{CD7CF0DF-C7CB-4E0F-BBD0-78E510DF92B7}"/>
                </a:ext>
              </a:extLst>
            </p:cNvPr>
            <p:cNvSpPr/>
            <p:nvPr/>
          </p:nvSpPr>
          <p:spPr>
            <a:xfrm>
              <a:off x="470268" y="2823664"/>
              <a:ext cx="1933298" cy="689804"/>
            </a:xfrm>
            <a:prstGeom prst="rect">
              <a:avLst/>
            </a:prstGeom>
          </p:spPr>
          <p:txBody>
            <a:bodyPr wrap="square">
              <a:spAutoFit/>
            </a:bodyPr>
            <a:lstStyle/>
            <a:p>
              <a:pPr>
                <a:lnSpc>
                  <a:spcPct val="150000"/>
                </a:lnSpc>
              </a:pPr>
              <a:r>
                <a:rPr lang="en-US" altLang="zh-CN" sz="900" dirty="0">
                  <a:cs typeface="+mn-ea"/>
                  <a:sym typeface="+mn-lt"/>
                </a:rPr>
                <a:t>OF THIS SCHEME, WE THANK YOU FOR YOUR READING, </a:t>
              </a:r>
              <a:r>
                <a:rPr lang="en-US" altLang="zh-CN" sz="900">
                  <a:cs typeface="+mn-ea"/>
                  <a:sym typeface="+mn-lt"/>
                </a:rPr>
                <a:t>THE PROPOSAL</a:t>
              </a:r>
              <a:endParaRPr lang="en-US" altLang="zh-CN" sz="900" dirty="0">
                <a:cs typeface="+mn-ea"/>
                <a:sym typeface="+mn-lt"/>
              </a:endParaRPr>
            </a:p>
          </p:txBody>
        </p:sp>
      </p:grpSp>
      <p:grpSp>
        <p:nvGrpSpPr>
          <p:cNvPr id="85" name="组合 84">
            <a:extLst>
              <a:ext uri="{FF2B5EF4-FFF2-40B4-BE49-F238E27FC236}">
                <a16:creationId xmlns:a16="http://schemas.microsoft.com/office/drawing/2014/main" id="{550F5DBE-3D37-49B8-BE00-009EED06063A}"/>
              </a:ext>
            </a:extLst>
          </p:cNvPr>
          <p:cNvGrpSpPr/>
          <p:nvPr/>
        </p:nvGrpSpPr>
        <p:grpSpPr>
          <a:xfrm>
            <a:off x="9554698" y="2413630"/>
            <a:ext cx="1934629" cy="1093928"/>
            <a:chOff x="468937" y="2419540"/>
            <a:chExt cx="1934629" cy="1093928"/>
          </a:xfrm>
        </p:grpSpPr>
        <p:sp>
          <p:nvSpPr>
            <p:cNvPr id="86" name="TextBox 18">
              <a:extLst>
                <a:ext uri="{FF2B5EF4-FFF2-40B4-BE49-F238E27FC236}">
                  <a16:creationId xmlns:a16="http://schemas.microsoft.com/office/drawing/2014/main" id="{3E1F7020-5A8E-4D74-AA45-D8010248E3E6}"/>
                </a:ext>
              </a:extLst>
            </p:cNvPr>
            <p:cNvSpPr txBox="1"/>
            <p:nvPr/>
          </p:nvSpPr>
          <p:spPr>
            <a:xfrm flipH="1">
              <a:off x="468937" y="2419540"/>
              <a:ext cx="1638590" cy="461665"/>
            </a:xfrm>
            <a:prstGeom prst="rect">
              <a:avLst/>
            </a:prstGeom>
            <a:noFill/>
          </p:spPr>
          <p:txBody>
            <a:bodyPr wrap="none" rtlCol="0">
              <a:spAutoFit/>
            </a:bodyPr>
            <a:lstStyle/>
            <a:p>
              <a:r>
                <a:rPr lang="en-US" sz="2400" b="1">
                  <a:cs typeface="+mn-ea"/>
                  <a:sym typeface="+mn-lt"/>
                </a:rPr>
                <a:t>PRESENT</a:t>
              </a:r>
              <a:endParaRPr lang="en-US" sz="2400" b="1" dirty="0">
                <a:cs typeface="+mn-ea"/>
                <a:sym typeface="+mn-lt"/>
              </a:endParaRPr>
            </a:p>
          </p:txBody>
        </p:sp>
        <p:sp>
          <p:nvSpPr>
            <p:cNvPr id="87" name="矩形 86">
              <a:extLst>
                <a:ext uri="{FF2B5EF4-FFF2-40B4-BE49-F238E27FC236}">
                  <a16:creationId xmlns:a16="http://schemas.microsoft.com/office/drawing/2014/main" id="{32C787BE-6228-4A39-9405-B563644CCA63}"/>
                </a:ext>
              </a:extLst>
            </p:cNvPr>
            <p:cNvSpPr/>
            <p:nvPr/>
          </p:nvSpPr>
          <p:spPr>
            <a:xfrm>
              <a:off x="470268" y="2823664"/>
              <a:ext cx="1933298" cy="689804"/>
            </a:xfrm>
            <a:prstGeom prst="rect">
              <a:avLst/>
            </a:prstGeom>
          </p:spPr>
          <p:txBody>
            <a:bodyPr wrap="square">
              <a:spAutoFit/>
            </a:bodyPr>
            <a:lstStyle/>
            <a:p>
              <a:pPr>
                <a:lnSpc>
                  <a:spcPct val="150000"/>
                </a:lnSpc>
              </a:pPr>
              <a:r>
                <a:rPr lang="en-US" altLang="zh-CN" sz="900" dirty="0">
                  <a:cs typeface="+mn-ea"/>
                  <a:sym typeface="+mn-lt"/>
                </a:rPr>
                <a:t>OF THIS SCHEME, WE THANK YOU FOR YOUR READING, </a:t>
              </a:r>
              <a:r>
                <a:rPr lang="en-US" altLang="zh-CN" sz="900">
                  <a:cs typeface="+mn-ea"/>
                  <a:sym typeface="+mn-lt"/>
                </a:rPr>
                <a:t>THE PROPOSAL</a:t>
              </a:r>
              <a:endParaRPr lang="en-US" altLang="zh-CN" sz="900" dirty="0">
                <a:cs typeface="+mn-ea"/>
                <a:sym typeface="+mn-lt"/>
              </a:endParaRPr>
            </a:p>
          </p:txBody>
        </p:sp>
      </p:grpSp>
      <p:grpSp>
        <p:nvGrpSpPr>
          <p:cNvPr id="88" name="组合 87">
            <a:extLst>
              <a:ext uri="{FF2B5EF4-FFF2-40B4-BE49-F238E27FC236}">
                <a16:creationId xmlns:a16="http://schemas.microsoft.com/office/drawing/2014/main" id="{826C876B-06F9-46F0-843C-A686A1E43132}"/>
              </a:ext>
            </a:extLst>
          </p:cNvPr>
          <p:cNvGrpSpPr/>
          <p:nvPr/>
        </p:nvGrpSpPr>
        <p:grpSpPr>
          <a:xfrm>
            <a:off x="9554698" y="4337680"/>
            <a:ext cx="1934629" cy="1093928"/>
            <a:chOff x="468937" y="2419540"/>
            <a:chExt cx="1934629" cy="1093928"/>
          </a:xfrm>
        </p:grpSpPr>
        <p:sp>
          <p:nvSpPr>
            <p:cNvPr id="89" name="TextBox 18">
              <a:extLst>
                <a:ext uri="{FF2B5EF4-FFF2-40B4-BE49-F238E27FC236}">
                  <a16:creationId xmlns:a16="http://schemas.microsoft.com/office/drawing/2014/main" id="{A4784837-E7C0-4E2D-89CD-D651E4D6A63E}"/>
                </a:ext>
              </a:extLst>
            </p:cNvPr>
            <p:cNvSpPr txBox="1"/>
            <p:nvPr/>
          </p:nvSpPr>
          <p:spPr>
            <a:xfrm flipH="1">
              <a:off x="468937" y="2419540"/>
              <a:ext cx="1638590" cy="461665"/>
            </a:xfrm>
            <a:prstGeom prst="rect">
              <a:avLst/>
            </a:prstGeom>
            <a:noFill/>
          </p:spPr>
          <p:txBody>
            <a:bodyPr wrap="none" rtlCol="0">
              <a:spAutoFit/>
            </a:bodyPr>
            <a:lstStyle/>
            <a:p>
              <a:r>
                <a:rPr lang="en-US" sz="2400" b="1">
                  <a:cs typeface="+mn-ea"/>
                  <a:sym typeface="+mn-lt"/>
                </a:rPr>
                <a:t>PRESENT</a:t>
              </a:r>
              <a:endParaRPr lang="en-US" sz="2400" b="1" dirty="0">
                <a:cs typeface="+mn-ea"/>
                <a:sym typeface="+mn-lt"/>
              </a:endParaRPr>
            </a:p>
          </p:txBody>
        </p:sp>
        <p:sp>
          <p:nvSpPr>
            <p:cNvPr id="90" name="矩形 89">
              <a:extLst>
                <a:ext uri="{FF2B5EF4-FFF2-40B4-BE49-F238E27FC236}">
                  <a16:creationId xmlns:a16="http://schemas.microsoft.com/office/drawing/2014/main" id="{1E3258C0-0036-4858-AC20-E05E54C40430}"/>
                </a:ext>
              </a:extLst>
            </p:cNvPr>
            <p:cNvSpPr/>
            <p:nvPr/>
          </p:nvSpPr>
          <p:spPr>
            <a:xfrm>
              <a:off x="470268" y="2823664"/>
              <a:ext cx="1933298" cy="689804"/>
            </a:xfrm>
            <a:prstGeom prst="rect">
              <a:avLst/>
            </a:prstGeom>
          </p:spPr>
          <p:txBody>
            <a:bodyPr wrap="square">
              <a:spAutoFit/>
            </a:bodyPr>
            <a:lstStyle/>
            <a:p>
              <a:pPr>
                <a:lnSpc>
                  <a:spcPct val="150000"/>
                </a:lnSpc>
              </a:pPr>
              <a:r>
                <a:rPr lang="en-US" altLang="zh-CN" sz="900" dirty="0">
                  <a:cs typeface="+mn-ea"/>
                  <a:sym typeface="+mn-lt"/>
                </a:rPr>
                <a:t>OF THIS SCHEME, WE THANK YOU FOR YOUR READING, </a:t>
              </a:r>
              <a:r>
                <a:rPr lang="en-US" altLang="zh-CN" sz="900">
                  <a:cs typeface="+mn-ea"/>
                  <a:sym typeface="+mn-lt"/>
                </a:rPr>
                <a:t>THE PROPOSAL</a:t>
              </a:r>
              <a:endParaRPr lang="en-US" altLang="zh-CN" sz="900" dirty="0">
                <a:cs typeface="+mn-ea"/>
                <a:sym typeface="+mn-lt"/>
              </a:endParaRPr>
            </a:p>
          </p:txBody>
        </p:sp>
      </p:grpSp>
      <p:grpSp>
        <p:nvGrpSpPr>
          <p:cNvPr id="91" name="组合 90">
            <a:extLst>
              <a:ext uri="{FF2B5EF4-FFF2-40B4-BE49-F238E27FC236}">
                <a16:creationId xmlns:a16="http://schemas.microsoft.com/office/drawing/2014/main" id="{87E31B9E-6689-4961-8388-B3284EFA8BB5}"/>
              </a:ext>
            </a:extLst>
          </p:cNvPr>
          <p:cNvGrpSpPr/>
          <p:nvPr/>
        </p:nvGrpSpPr>
        <p:grpSpPr>
          <a:xfrm>
            <a:off x="2918188" y="338191"/>
            <a:ext cx="5975713" cy="584775"/>
            <a:chOff x="2918188" y="338191"/>
            <a:chExt cx="5975713" cy="584775"/>
          </a:xfrm>
        </p:grpSpPr>
        <p:sp>
          <p:nvSpPr>
            <p:cNvPr id="92" name="TextBox 18">
              <a:extLst>
                <a:ext uri="{FF2B5EF4-FFF2-40B4-BE49-F238E27FC236}">
                  <a16:creationId xmlns:a16="http://schemas.microsoft.com/office/drawing/2014/main" id="{61316E83-B480-4EC0-BD36-886C132D7780}"/>
                </a:ext>
              </a:extLst>
            </p:cNvPr>
            <p:cNvSpPr txBox="1"/>
            <p:nvPr/>
          </p:nvSpPr>
          <p:spPr>
            <a:xfrm flipH="1">
              <a:off x="4435692" y="338191"/>
              <a:ext cx="2989921" cy="584775"/>
            </a:xfrm>
            <a:prstGeom prst="rect">
              <a:avLst/>
            </a:prstGeom>
            <a:noFill/>
          </p:spPr>
          <p:txBody>
            <a:bodyPr wrap="none" rtlCol="0">
              <a:spAutoFit/>
            </a:bodyPr>
            <a:lstStyle/>
            <a:p>
              <a:r>
                <a:rPr lang="en-US" sz="3200" b="1" dirty="0">
                  <a:cs typeface="+mn-ea"/>
                  <a:sym typeface="+mn-lt"/>
                </a:rPr>
                <a:t>POWERPOINT</a:t>
              </a:r>
            </a:p>
          </p:txBody>
        </p:sp>
        <p:sp>
          <p:nvSpPr>
            <p:cNvPr id="93" name="椭圆 92">
              <a:extLst>
                <a:ext uri="{FF2B5EF4-FFF2-40B4-BE49-F238E27FC236}">
                  <a16:creationId xmlns:a16="http://schemas.microsoft.com/office/drawing/2014/main" id="{9966215A-5166-45EA-B4E2-DBF504F9ABE0}"/>
                </a:ext>
              </a:extLst>
            </p:cNvPr>
            <p:cNvSpPr/>
            <p:nvPr/>
          </p:nvSpPr>
          <p:spPr>
            <a:xfrm>
              <a:off x="7518763"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4" name="椭圆 93">
              <a:extLst>
                <a:ext uri="{FF2B5EF4-FFF2-40B4-BE49-F238E27FC236}">
                  <a16:creationId xmlns:a16="http://schemas.microsoft.com/office/drawing/2014/main" id="{CAA77B27-26F2-424C-A10A-978EE6015447}"/>
                </a:ext>
              </a:extLst>
            </p:cNvPr>
            <p:cNvSpPr/>
            <p:nvPr/>
          </p:nvSpPr>
          <p:spPr>
            <a:xfrm>
              <a:off x="7814038"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5" name="椭圆 94">
              <a:extLst>
                <a:ext uri="{FF2B5EF4-FFF2-40B4-BE49-F238E27FC236}">
                  <a16:creationId xmlns:a16="http://schemas.microsoft.com/office/drawing/2014/main" id="{CB37174C-5DD9-4882-B706-9B78253AA509}"/>
                </a:ext>
              </a:extLst>
            </p:cNvPr>
            <p:cNvSpPr/>
            <p:nvPr/>
          </p:nvSpPr>
          <p:spPr>
            <a:xfrm>
              <a:off x="8109313"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6" name="椭圆 95">
              <a:extLst>
                <a:ext uri="{FF2B5EF4-FFF2-40B4-BE49-F238E27FC236}">
                  <a16:creationId xmlns:a16="http://schemas.microsoft.com/office/drawing/2014/main" id="{615F08A4-4DBE-4A32-B662-78C1DAC0DC71}"/>
                </a:ext>
              </a:extLst>
            </p:cNvPr>
            <p:cNvSpPr/>
            <p:nvPr/>
          </p:nvSpPr>
          <p:spPr>
            <a:xfrm>
              <a:off x="8404588"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7" name="椭圆 96">
              <a:extLst>
                <a:ext uri="{FF2B5EF4-FFF2-40B4-BE49-F238E27FC236}">
                  <a16:creationId xmlns:a16="http://schemas.microsoft.com/office/drawing/2014/main" id="{FA48731E-8168-46D3-A1ED-E3880F1B9C8A}"/>
                </a:ext>
              </a:extLst>
            </p:cNvPr>
            <p:cNvSpPr/>
            <p:nvPr/>
          </p:nvSpPr>
          <p:spPr>
            <a:xfrm>
              <a:off x="8699863"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8" name="椭圆 97">
              <a:extLst>
                <a:ext uri="{FF2B5EF4-FFF2-40B4-BE49-F238E27FC236}">
                  <a16:creationId xmlns:a16="http://schemas.microsoft.com/office/drawing/2014/main" id="{CCC68DBB-3AB2-450E-8DC2-3E0A02AB43EB}"/>
                </a:ext>
              </a:extLst>
            </p:cNvPr>
            <p:cNvSpPr/>
            <p:nvPr/>
          </p:nvSpPr>
          <p:spPr>
            <a:xfrm>
              <a:off x="2918188"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9" name="椭圆 98">
              <a:extLst>
                <a:ext uri="{FF2B5EF4-FFF2-40B4-BE49-F238E27FC236}">
                  <a16:creationId xmlns:a16="http://schemas.microsoft.com/office/drawing/2014/main" id="{4A88B4F3-0D67-4371-B445-1B2DBE3D98CF}"/>
                </a:ext>
              </a:extLst>
            </p:cNvPr>
            <p:cNvSpPr/>
            <p:nvPr/>
          </p:nvSpPr>
          <p:spPr>
            <a:xfrm>
              <a:off x="3213463"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0" name="椭圆 99">
              <a:extLst>
                <a:ext uri="{FF2B5EF4-FFF2-40B4-BE49-F238E27FC236}">
                  <a16:creationId xmlns:a16="http://schemas.microsoft.com/office/drawing/2014/main" id="{02092843-15C2-4A9E-A558-42F0A51F9F1F}"/>
                </a:ext>
              </a:extLst>
            </p:cNvPr>
            <p:cNvSpPr/>
            <p:nvPr/>
          </p:nvSpPr>
          <p:spPr>
            <a:xfrm>
              <a:off x="3508738"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1" name="椭圆 100">
              <a:extLst>
                <a:ext uri="{FF2B5EF4-FFF2-40B4-BE49-F238E27FC236}">
                  <a16:creationId xmlns:a16="http://schemas.microsoft.com/office/drawing/2014/main" id="{AA042F0D-9026-461D-A3A7-9A2477E8C14A}"/>
                </a:ext>
              </a:extLst>
            </p:cNvPr>
            <p:cNvSpPr/>
            <p:nvPr/>
          </p:nvSpPr>
          <p:spPr>
            <a:xfrm>
              <a:off x="3804013"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2" name="椭圆 101">
              <a:extLst>
                <a:ext uri="{FF2B5EF4-FFF2-40B4-BE49-F238E27FC236}">
                  <a16:creationId xmlns:a16="http://schemas.microsoft.com/office/drawing/2014/main" id="{E61A99FC-191B-42C8-9D8A-DE349F6ECC0C}"/>
                </a:ext>
              </a:extLst>
            </p:cNvPr>
            <p:cNvSpPr/>
            <p:nvPr/>
          </p:nvSpPr>
          <p:spPr>
            <a:xfrm>
              <a:off x="4099288"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Tree>
    <p:extLst>
      <p:ext uri="{BB962C8B-B14F-4D97-AF65-F5344CB8AC3E}">
        <p14:creationId xmlns:p14="http://schemas.microsoft.com/office/powerpoint/2010/main" val="2511051518"/>
      </p:ext>
    </p:extLst>
  </p:cSld>
  <p:clrMapOvr>
    <a:masterClrMapping/>
  </p:clrMapOvr>
  <mc:AlternateContent xmlns:mc="http://schemas.openxmlformats.org/markup-compatibility/2006" xmlns:p14="http://schemas.microsoft.com/office/powerpoint/2010/main">
    <mc:Choice Requires="p14">
      <p:transition spd="slow" p14:dur="1500" advTm="2000">
        <p:random/>
      </p:transition>
    </mc:Choice>
    <mc:Fallback xmlns="">
      <p:transition spd="slow"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9"/>
                                        </p:tgtEl>
                                        <p:attrNameLst>
                                          <p:attrName>style.visibility</p:attrName>
                                        </p:attrNameLst>
                                      </p:cBhvr>
                                      <p:to>
                                        <p:strVal val="visible"/>
                                      </p:to>
                                    </p:set>
                                    <p:animEffect transition="in" filter="fade">
                                      <p:cBhvr>
                                        <p:cTn id="7" dur="1000"/>
                                        <p:tgtEl>
                                          <p:spTgt spid="79"/>
                                        </p:tgtEl>
                                      </p:cBhvr>
                                    </p:animEffect>
                                    <p:anim calcmode="lin" valueType="num">
                                      <p:cBhvr>
                                        <p:cTn id="8" dur="1000" fill="hold"/>
                                        <p:tgtEl>
                                          <p:spTgt spid="79"/>
                                        </p:tgtEl>
                                        <p:attrNameLst>
                                          <p:attrName>ppt_x</p:attrName>
                                        </p:attrNameLst>
                                      </p:cBhvr>
                                      <p:tavLst>
                                        <p:tav tm="0">
                                          <p:val>
                                            <p:strVal val="#ppt_x"/>
                                          </p:val>
                                        </p:tav>
                                        <p:tav tm="100000">
                                          <p:val>
                                            <p:strVal val="#ppt_x"/>
                                          </p:val>
                                        </p:tav>
                                      </p:tavLst>
                                    </p:anim>
                                    <p:anim calcmode="lin" valueType="num">
                                      <p:cBhvr>
                                        <p:cTn id="9" dur="1000" fill="hold"/>
                                        <p:tgtEl>
                                          <p:spTgt spid="7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82"/>
                                        </p:tgtEl>
                                        <p:attrNameLst>
                                          <p:attrName>style.visibility</p:attrName>
                                        </p:attrNameLst>
                                      </p:cBhvr>
                                      <p:to>
                                        <p:strVal val="visible"/>
                                      </p:to>
                                    </p:set>
                                    <p:animEffect transition="in" filter="fade">
                                      <p:cBhvr>
                                        <p:cTn id="14" dur="1000"/>
                                        <p:tgtEl>
                                          <p:spTgt spid="82"/>
                                        </p:tgtEl>
                                      </p:cBhvr>
                                    </p:animEffect>
                                    <p:anim calcmode="lin" valueType="num">
                                      <p:cBhvr>
                                        <p:cTn id="15" dur="1000" fill="hold"/>
                                        <p:tgtEl>
                                          <p:spTgt spid="82"/>
                                        </p:tgtEl>
                                        <p:attrNameLst>
                                          <p:attrName>ppt_x</p:attrName>
                                        </p:attrNameLst>
                                      </p:cBhvr>
                                      <p:tavLst>
                                        <p:tav tm="0">
                                          <p:val>
                                            <p:strVal val="#ppt_x"/>
                                          </p:val>
                                        </p:tav>
                                        <p:tav tm="100000">
                                          <p:val>
                                            <p:strVal val="#ppt_x"/>
                                          </p:val>
                                        </p:tav>
                                      </p:tavLst>
                                    </p:anim>
                                    <p:anim calcmode="lin" valueType="num">
                                      <p:cBhvr>
                                        <p:cTn id="16" dur="1000" fill="hold"/>
                                        <p:tgtEl>
                                          <p:spTgt spid="82"/>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85"/>
                                        </p:tgtEl>
                                        <p:attrNameLst>
                                          <p:attrName>style.visibility</p:attrName>
                                        </p:attrNameLst>
                                      </p:cBhvr>
                                      <p:to>
                                        <p:strVal val="visible"/>
                                      </p:to>
                                    </p:set>
                                    <p:animEffect transition="in" filter="fade">
                                      <p:cBhvr>
                                        <p:cTn id="21" dur="1000"/>
                                        <p:tgtEl>
                                          <p:spTgt spid="85"/>
                                        </p:tgtEl>
                                      </p:cBhvr>
                                    </p:animEffect>
                                    <p:anim calcmode="lin" valueType="num">
                                      <p:cBhvr>
                                        <p:cTn id="22" dur="1000" fill="hold"/>
                                        <p:tgtEl>
                                          <p:spTgt spid="85"/>
                                        </p:tgtEl>
                                        <p:attrNameLst>
                                          <p:attrName>ppt_x</p:attrName>
                                        </p:attrNameLst>
                                      </p:cBhvr>
                                      <p:tavLst>
                                        <p:tav tm="0">
                                          <p:val>
                                            <p:strVal val="#ppt_x"/>
                                          </p:val>
                                        </p:tav>
                                        <p:tav tm="100000">
                                          <p:val>
                                            <p:strVal val="#ppt_x"/>
                                          </p:val>
                                        </p:tav>
                                      </p:tavLst>
                                    </p:anim>
                                    <p:anim calcmode="lin" valueType="num">
                                      <p:cBhvr>
                                        <p:cTn id="23" dur="1000" fill="hold"/>
                                        <p:tgtEl>
                                          <p:spTgt spid="85"/>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88"/>
                                        </p:tgtEl>
                                        <p:attrNameLst>
                                          <p:attrName>style.visibility</p:attrName>
                                        </p:attrNameLst>
                                      </p:cBhvr>
                                      <p:to>
                                        <p:strVal val="visible"/>
                                      </p:to>
                                    </p:set>
                                    <p:animEffect transition="in" filter="fade">
                                      <p:cBhvr>
                                        <p:cTn id="28" dur="1000"/>
                                        <p:tgtEl>
                                          <p:spTgt spid="88"/>
                                        </p:tgtEl>
                                      </p:cBhvr>
                                    </p:animEffect>
                                    <p:anim calcmode="lin" valueType="num">
                                      <p:cBhvr>
                                        <p:cTn id="29" dur="1000" fill="hold"/>
                                        <p:tgtEl>
                                          <p:spTgt spid="88"/>
                                        </p:tgtEl>
                                        <p:attrNameLst>
                                          <p:attrName>ppt_x</p:attrName>
                                        </p:attrNameLst>
                                      </p:cBhvr>
                                      <p:tavLst>
                                        <p:tav tm="0">
                                          <p:val>
                                            <p:strVal val="#ppt_x"/>
                                          </p:val>
                                        </p:tav>
                                        <p:tav tm="100000">
                                          <p:val>
                                            <p:strVal val="#ppt_x"/>
                                          </p:val>
                                        </p:tav>
                                      </p:tavLst>
                                    </p:anim>
                                    <p:anim calcmode="lin" valueType="num">
                                      <p:cBhvr>
                                        <p:cTn id="30" dur="1000" fill="hold"/>
                                        <p:tgtEl>
                                          <p:spTgt spid="8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空心弧 11"/>
          <p:cNvSpPr>
            <a:spLocks noChangeAspect="1"/>
          </p:cNvSpPr>
          <p:nvPr/>
        </p:nvSpPr>
        <p:spPr>
          <a:xfrm>
            <a:off x="3321050" y="1841500"/>
            <a:ext cx="2879725" cy="2879725"/>
          </a:xfrm>
          <a:prstGeom prst="blockArc">
            <a:avLst>
              <a:gd name="adj1" fmla="val 10800000"/>
              <a:gd name="adj2" fmla="val 38981"/>
              <a:gd name="adj3" fmla="val 692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noProof="1">
              <a:solidFill>
                <a:schemeClr val="tx1"/>
              </a:solidFill>
              <a:cs typeface="+mn-ea"/>
              <a:sym typeface="+mn-lt"/>
            </a:endParaRPr>
          </a:p>
        </p:txBody>
      </p:sp>
      <p:sp>
        <p:nvSpPr>
          <p:cNvPr id="13" name="空心弧 12"/>
          <p:cNvSpPr>
            <a:spLocks noChangeAspect="1"/>
          </p:cNvSpPr>
          <p:nvPr/>
        </p:nvSpPr>
        <p:spPr>
          <a:xfrm flipV="1">
            <a:off x="6010275" y="1841500"/>
            <a:ext cx="2879725" cy="2879725"/>
          </a:xfrm>
          <a:prstGeom prst="blockArc">
            <a:avLst>
              <a:gd name="adj1" fmla="val 10800000"/>
              <a:gd name="adj2" fmla="val 38981"/>
              <a:gd name="adj3" fmla="val 692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noProof="1">
              <a:solidFill>
                <a:schemeClr val="tx1"/>
              </a:solidFill>
              <a:cs typeface="+mn-ea"/>
              <a:sym typeface="+mn-lt"/>
            </a:endParaRPr>
          </a:p>
        </p:txBody>
      </p:sp>
      <p:sp>
        <p:nvSpPr>
          <p:cNvPr id="14" name="Freeform 466"/>
          <p:cNvSpPr/>
          <p:nvPr/>
        </p:nvSpPr>
        <p:spPr bwMode="auto">
          <a:xfrm>
            <a:off x="4594225" y="2506663"/>
            <a:ext cx="458788" cy="1270000"/>
          </a:xfrm>
          <a:custGeom>
            <a:avLst/>
            <a:gdLst>
              <a:gd name="T0" fmla="*/ 2147483646 w 6132"/>
              <a:gd name="T1" fmla="*/ 2147483646 h 16980"/>
              <a:gd name="T2" fmla="*/ 2147483646 w 6132"/>
              <a:gd name="T3" fmla="*/ 2147483646 h 16980"/>
              <a:gd name="T4" fmla="*/ 2147483646 w 6132"/>
              <a:gd name="T5" fmla="*/ 2147483646 h 16980"/>
              <a:gd name="T6" fmla="*/ 2147483646 w 6132"/>
              <a:gd name="T7" fmla="*/ 2147483646 h 16980"/>
              <a:gd name="T8" fmla="*/ 2147483646 w 6132"/>
              <a:gd name="T9" fmla="*/ 2147483646 h 16980"/>
              <a:gd name="T10" fmla="*/ 2147483646 w 6132"/>
              <a:gd name="T11" fmla="*/ 2147483646 h 16980"/>
              <a:gd name="T12" fmla="*/ 2147483646 w 6132"/>
              <a:gd name="T13" fmla="*/ 2147483646 h 16980"/>
              <a:gd name="T14" fmla="*/ 2147483646 w 6132"/>
              <a:gd name="T15" fmla="*/ 2147483646 h 16980"/>
              <a:gd name="T16" fmla="*/ 2147483646 w 6132"/>
              <a:gd name="T17" fmla="*/ 2147483646 h 16980"/>
              <a:gd name="T18" fmla="*/ 2147483646 w 6132"/>
              <a:gd name="T19" fmla="*/ 2147483646 h 16980"/>
              <a:gd name="T20" fmla="*/ 2147483646 w 6132"/>
              <a:gd name="T21" fmla="*/ 2147483646 h 16980"/>
              <a:gd name="T22" fmla="*/ 2147483646 w 6132"/>
              <a:gd name="T23" fmla="*/ 2147483646 h 16980"/>
              <a:gd name="T24" fmla="*/ 2147483646 w 6132"/>
              <a:gd name="T25" fmla="*/ 2147483646 h 16980"/>
              <a:gd name="T26" fmla="*/ 2147483646 w 6132"/>
              <a:gd name="T27" fmla="*/ 2147483646 h 16980"/>
              <a:gd name="T28" fmla="*/ 2147483646 w 6132"/>
              <a:gd name="T29" fmla="*/ 2147483646 h 16980"/>
              <a:gd name="T30" fmla="*/ 2147483646 w 6132"/>
              <a:gd name="T31" fmla="*/ 2147483646 h 16980"/>
              <a:gd name="T32" fmla="*/ 2147483646 w 6132"/>
              <a:gd name="T33" fmla="*/ 2147483646 h 16980"/>
              <a:gd name="T34" fmla="*/ 2147483646 w 6132"/>
              <a:gd name="T35" fmla="*/ 2147483646 h 16980"/>
              <a:gd name="T36" fmla="*/ 2027776680 w 6132"/>
              <a:gd name="T37" fmla="*/ 2147483646 h 16980"/>
              <a:gd name="T38" fmla="*/ 829109032 w 6132"/>
              <a:gd name="T39" fmla="*/ 2147483646 h 16980"/>
              <a:gd name="T40" fmla="*/ 155983350 w 6132"/>
              <a:gd name="T41" fmla="*/ 2147483646 h 16980"/>
              <a:gd name="T42" fmla="*/ 8227918 w 6132"/>
              <a:gd name="T43" fmla="*/ 2147483646 h 16980"/>
              <a:gd name="T44" fmla="*/ 467950126 w 6132"/>
              <a:gd name="T45" fmla="*/ 2147483646 h 16980"/>
              <a:gd name="T46" fmla="*/ 1707581986 w 6132"/>
              <a:gd name="T47" fmla="*/ 2147483646 h 16980"/>
              <a:gd name="T48" fmla="*/ 2147483646 w 6132"/>
              <a:gd name="T49" fmla="*/ 2147483646 h 16980"/>
              <a:gd name="T50" fmla="*/ 2147483646 w 6132"/>
              <a:gd name="T51" fmla="*/ 2147483646 h 16980"/>
              <a:gd name="T52" fmla="*/ 2147483646 w 6132"/>
              <a:gd name="T53" fmla="*/ 2147483646 h 16980"/>
              <a:gd name="T54" fmla="*/ 2147483646 w 6132"/>
              <a:gd name="T55" fmla="*/ 2147483646 h 16980"/>
              <a:gd name="T56" fmla="*/ 2147483646 w 6132"/>
              <a:gd name="T57" fmla="*/ 2147483646 h 16980"/>
              <a:gd name="T58" fmla="*/ 2147483646 w 6132"/>
              <a:gd name="T59" fmla="*/ 2147483646 h 16980"/>
              <a:gd name="T60" fmla="*/ 2147483646 w 6132"/>
              <a:gd name="T61" fmla="*/ 2147483646 h 16980"/>
              <a:gd name="T62" fmla="*/ 2147483646 w 6132"/>
              <a:gd name="T63" fmla="*/ 2147483646 h 16980"/>
              <a:gd name="T64" fmla="*/ 2147483646 w 6132"/>
              <a:gd name="T65" fmla="*/ 2147483646 h 16980"/>
              <a:gd name="T66" fmla="*/ 2147483646 w 6132"/>
              <a:gd name="T67" fmla="*/ 2147483646 h 16980"/>
              <a:gd name="T68" fmla="*/ 2147483646 w 6132"/>
              <a:gd name="T69" fmla="*/ 2147483646 h 16980"/>
              <a:gd name="T70" fmla="*/ 2147483646 w 6132"/>
              <a:gd name="T71" fmla="*/ 2147483646 h 16980"/>
              <a:gd name="T72" fmla="*/ 2147483646 w 6132"/>
              <a:gd name="T73" fmla="*/ 2147483646 h 16980"/>
              <a:gd name="T74" fmla="*/ 2147483646 w 6132"/>
              <a:gd name="T75" fmla="*/ 2147483646 h 16980"/>
              <a:gd name="T76" fmla="*/ 2147483646 w 6132"/>
              <a:gd name="T77" fmla="*/ 2147483646 h 16980"/>
              <a:gd name="T78" fmla="*/ 2147483646 w 6132"/>
              <a:gd name="T79" fmla="*/ 2147483646 h 16980"/>
              <a:gd name="T80" fmla="*/ 2147483646 w 6132"/>
              <a:gd name="T81" fmla="*/ 2147483646 h 16980"/>
              <a:gd name="T82" fmla="*/ 2147483646 w 6132"/>
              <a:gd name="T83" fmla="*/ 2147483646 h 16980"/>
              <a:gd name="T84" fmla="*/ 2147483646 w 6132"/>
              <a:gd name="T85" fmla="*/ 2147483646 h 16980"/>
              <a:gd name="T86" fmla="*/ 2147483646 w 6132"/>
              <a:gd name="T87" fmla="*/ 1808087018 h 16980"/>
              <a:gd name="T88" fmla="*/ 2147483646 w 6132"/>
              <a:gd name="T89" fmla="*/ 586112200 h 16980"/>
              <a:gd name="T90" fmla="*/ 2147483646 w 6132"/>
              <a:gd name="T91" fmla="*/ 33050858 h 16980"/>
              <a:gd name="T92" fmla="*/ 2147483646 w 6132"/>
              <a:gd name="T93" fmla="*/ 148551365 h 16980"/>
              <a:gd name="T94" fmla="*/ 2147483646 w 6132"/>
              <a:gd name="T95" fmla="*/ 916438049 h 16980"/>
              <a:gd name="T96" fmla="*/ 2147483646 w 6132"/>
              <a:gd name="T97" fmla="*/ 2147483646 h 16980"/>
              <a:gd name="T98" fmla="*/ 2147483646 w 6132"/>
              <a:gd name="T99" fmla="*/ 2147483646 h 16980"/>
              <a:gd name="T100" fmla="*/ 2147483646 w 6132"/>
              <a:gd name="T101" fmla="*/ 2147483646 h 16980"/>
              <a:gd name="T102" fmla="*/ 2147483646 w 6132"/>
              <a:gd name="T103" fmla="*/ 2147483646 h 16980"/>
              <a:gd name="T104" fmla="*/ 2147483646 w 6132"/>
              <a:gd name="T105" fmla="*/ 2147483646 h 16980"/>
              <a:gd name="T106" fmla="*/ 2147483646 w 6132"/>
              <a:gd name="T107" fmla="*/ 2147483646 h 16980"/>
              <a:gd name="T108" fmla="*/ 2147483646 w 6132"/>
              <a:gd name="T109" fmla="*/ 2147483646 h 16980"/>
              <a:gd name="T110" fmla="*/ 2147483646 w 6132"/>
              <a:gd name="T111" fmla="*/ 2147483646 h 16980"/>
              <a:gd name="T112" fmla="*/ 2147483646 w 6132"/>
              <a:gd name="T113" fmla="*/ 2147483646 h 16980"/>
              <a:gd name="T114" fmla="*/ 2147483646 w 6132"/>
              <a:gd name="T115" fmla="*/ 2147483646 h 16980"/>
              <a:gd name="T116" fmla="*/ 2147483646 w 6132"/>
              <a:gd name="T117" fmla="*/ 2147483646 h 16980"/>
              <a:gd name="T118" fmla="*/ 2147483646 w 6132"/>
              <a:gd name="T119" fmla="*/ 2147483646 h 16980"/>
              <a:gd name="T120" fmla="*/ 2147483646 w 6132"/>
              <a:gd name="T121" fmla="*/ 2147483646 h 16980"/>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6132" h="16980">
                <a:moveTo>
                  <a:pt x="3480" y="3522"/>
                </a:moveTo>
                <a:lnTo>
                  <a:pt x="4254" y="3522"/>
                </a:lnTo>
                <a:lnTo>
                  <a:pt x="4298" y="3522"/>
                </a:lnTo>
                <a:lnTo>
                  <a:pt x="4342" y="3524"/>
                </a:lnTo>
                <a:lnTo>
                  <a:pt x="4386" y="3527"/>
                </a:lnTo>
                <a:lnTo>
                  <a:pt x="4429" y="3531"/>
                </a:lnTo>
                <a:lnTo>
                  <a:pt x="4473" y="3536"/>
                </a:lnTo>
                <a:lnTo>
                  <a:pt x="4515" y="3543"/>
                </a:lnTo>
                <a:lnTo>
                  <a:pt x="4558" y="3551"/>
                </a:lnTo>
                <a:lnTo>
                  <a:pt x="4601" y="3560"/>
                </a:lnTo>
                <a:lnTo>
                  <a:pt x="4643" y="3570"/>
                </a:lnTo>
                <a:lnTo>
                  <a:pt x="4685" y="3582"/>
                </a:lnTo>
                <a:lnTo>
                  <a:pt x="4727" y="3595"/>
                </a:lnTo>
                <a:lnTo>
                  <a:pt x="4769" y="3609"/>
                </a:lnTo>
                <a:lnTo>
                  <a:pt x="4809" y="3624"/>
                </a:lnTo>
                <a:lnTo>
                  <a:pt x="4851" y="3640"/>
                </a:lnTo>
                <a:lnTo>
                  <a:pt x="4892" y="3658"/>
                </a:lnTo>
                <a:lnTo>
                  <a:pt x="4932" y="3676"/>
                </a:lnTo>
                <a:lnTo>
                  <a:pt x="4973" y="3696"/>
                </a:lnTo>
                <a:lnTo>
                  <a:pt x="5013" y="3717"/>
                </a:lnTo>
                <a:lnTo>
                  <a:pt x="5052" y="3739"/>
                </a:lnTo>
                <a:lnTo>
                  <a:pt x="5093" y="3763"/>
                </a:lnTo>
                <a:lnTo>
                  <a:pt x="5132" y="3788"/>
                </a:lnTo>
                <a:lnTo>
                  <a:pt x="5171" y="3814"/>
                </a:lnTo>
                <a:lnTo>
                  <a:pt x="5210" y="3842"/>
                </a:lnTo>
                <a:lnTo>
                  <a:pt x="5249" y="3870"/>
                </a:lnTo>
                <a:lnTo>
                  <a:pt x="5287" y="3900"/>
                </a:lnTo>
                <a:lnTo>
                  <a:pt x="5325" y="3931"/>
                </a:lnTo>
                <a:lnTo>
                  <a:pt x="5364" y="3963"/>
                </a:lnTo>
                <a:lnTo>
                  <a:pt x="5401" y="3997"/>
                </a:lnTo>
                <a:lnTo>
                  <a:pt x="5438" y="4031"/>
                </a:lnTo>
                <a:lnTo>
                  <a:pt x="5475" y="4067"/>
                </a:lnTo>
                <a:lnTo>
                  <a:pt x="5512" y="4104"/>
                </a:lnTo>
                <a:lnTo>
                  <a:pt x="5549" y="4142"/>
                </a:lnTo>
                <a:lnTo>
                  <a:pt x="5584" y="4181"/>
                </a:lnTo>
                <a:lnTo>
                  <a:pt x="5619" y="4220"/>
                </a:lnTo>
                <a:lnTo>
                  <a:pt x="5652" y="4260"/>
                </a:lnTo>
                <a:lnTo>
                  <a:pt x="5685" y="4300"/>
                </a:lnTo>
                <a:lnTo>
                  <a:pt x="5716" y="4339"/>
                </a:lnTo>
                <a:lnTo>
                  <a:pt x="5747" y="4379"/>
                </a:lnTo>
                <a:lnTo>
                  <a:pt x="5775" y="4420"/>
                </a:lnTo>
                <a:lnTo>
                  <a:pt x="5803" y="4460"/>
                </a:lnTo>
                <a:lnTo>
                  <a:pt x="5830" y="4502"/>
                </a:lnTo>
                <a:lnTo>
                  <a:pt x="5855" y="4543"/>
                </a:lnTo>
                <a:lnTo>
                  <a:pt x="5880" y="4585"/>
                </a:lnTo>
                <a:lnTo>
                  <a:pt x="5904" y="4626"/>
                </a:lnTo>
                <a:lnTo>
                  <a:pt x="5925" y="4667"/>
                </a:lnTo>
                <a:lnTo>
                  <a:pt x="5946" y="4710"/>
                </a:lnTo>
                <a:lnTo>
                  <a:pt x="5967" y="4752"/>
                </a:lnTo>
                <a:lnTo>
                  <a:pt x="5986" y="4795"/>
                </a:lnTo>
                <a:lnTo>
                  <a:pt x="6004" y="4838"/>
                </a:lnTo>
                <a:lnTo>
                  <a:pt x="6020" y="4880"/>
                </a:lnTo>
                <a:lnTo>
                  <a:pt x="6036" y="4924"/>
                </a:lnTo>
                <a:lnTo>
                  <a:pt x="6049" y="4967"/>
                </a:lnTo>
                <a:lnTo>
                  <a:pt x="6063" y="5011"/>
                </a:lnTo>
                <a:lnTo>
                  <a:pt x="6075" y="5055"/>
                </a:lnTo>
                <a:lnTo>
                  <a:pt x="6085" y="5100"/>
                </a:lnTo>
                <a:lnTo>
                  <a:pt x="6095" y="5144"/>
                </a:lnTo>
                <a:lnTo>
                  <a:pt x="6104" y="5189"/>
                </a:lnTo>
                <a:lnTo>
                  <a:pt x="6111" y="5234"/>
                </a:lnTo>
                <a:lnTo>
                  <a:pt x="6117" y="5280"/>
                </a:lnTo>
                <a:lnTo>
                  <a:pt x="6123" y="5324"/>
                </a:lnTo>
                <a:lnTo>
                  <a:pt x="6127" y="5370"/>
                </a:lnTo>
                <a:lnTo>
                  <a:pt x="6130" y="5417"/>
                </a:lnTo>
                <a:lnTo>
                  <a:pt x="6131" y="5463"/>
                </a:lnTo>
                <a:lnTo>
                  <a:pt x="6132" y="5509"/>
                </a:lnTo>
                <a:lnTo>
                  <a:pt x="6132" y="9605"/>
                </a:lnTo>
                <a:lnTo>
                  <a:pt x="6132" y="9643"/>
                </a:lnTo>
                <a:lnTo>
                  <a:pt x="6130" y="9682"/>
                </a:lnTo>
                <a:lnTo>
                  <a:pt x="6129" y="9719"/>
                </a:lnTo>
                <a:lnTo>
                  <a:pt x="6126" y="9756"/>
                </a:lnTo>
                <a:lnTo>
                  <a:pt x="6122" y="9793"/>
                </a:lnTo>
                <a:lnTo>
                  <a:pt x="6117" y="9829"/>
                </a:lnTo>
                <a:lnTo>
                  <a:pt x="6112" y="9866"/>
                </a:lnTo>
                <a:lnTo>
                  <a:pt x="6107" y="9901"/>
                </a:lnTo>
                <a:lnTo>
                  <a:pt x="6099" y="9937"/>
                </a:lnTo>
                <a:lnTo>
                  <a:pt x="6092" y="9972"/>
                </a:lnTo>
                <a:lnTo>
                  <a:pt x="6083" y="10007"/>
                </a:lnTo>
                <a:lnTo>
                  <a:pt x="6074" y="10041"/>
                </a:lnTo>
                <a:lnTo>
                  <a:pt x="6063" y="10075"/>
                </a:lnTo>
                <a:lnTo>
                  <a:pt x="6053" y="10109"/>
                </a:lnTo>
                <a:lnTo>
                  <a:pt x="6041" y="10142"/>
                </a:lnTo>
                <a:lnTo>
                  <a:pt x="6028" y="10175"/>
                </a:lnTo>
                <a:lnTo>
                  <a:pt x="6014" y="10208"/>
                </a:lnTo>
                <a:lnTo>
                  <a:pt x="6001" y="10241"/>
                </a:lnTo>
                <a:lnTo>
                  <a:pt x="5986" y="10273"/>
                </a:lnTo>
                <a:lnTo>
                  <a:pt x="5970" y="10305"/>
                </a:lnTo>
                <a:lnTo>
                  <a:pt x="5953" y="10335"/>
                </a:lnTo>
                <a:lnTo>
                  <a:pt x="5935" y="10366"/>
                </a:lnTo>
                <a:lnTo>
                  <a:pt x="5917" y="10397"/>
                </a:lnTo>
                <a:lnTo>
                  <a:pt x="5898" y="10428"/>
                </a:lnTo>
                <a:lnTo>
                  <a:pt x="5877" y="10458"/>
                </a:lnTo>
                <a:lnTo>
                  <a:pt x="5857" y="10487"/>
                </a:lnTo>
                <a:lnTo>
                  <a:pt x="5835" y="10517"/>
                </a:lnTo>
                <a:lnTo>
                  <a:pt x="5813" y="10546"/>
                </a:lnTo>
                <a:lnTo>
                  <a:pt x="5789" y="10575"/>
                </a:lnTo>
                <a:lnTo>
                  <a:pt x="5766" y="10603"/>
                </a:lnTo>
                <a:lnTo>
                  <a:pt x="5740" y="10632"/>
                </a:lnTo>
                <a:lnTo>
                  <a:pt x="5715" y="10660"/>
                </a:lnTo>
                <a:lnTo>
                  <a:pt x="5688" y="10687"/>
                </a:lnTo>
                <a:lnTo>
                  <a:pt x="5661" y="10714"/>
                </a:lnTo>
                <a:lnTo>
                  <a:pt x="5633" y="10739"/>
                </a:lnTo>
                <a:lnTo>
                  <a:pt x="5606" y="10765"/>
                </a:lnTo>
                <a:lnTo>
                  <a:pt x="5576" y="10790"/>
                </a:lnTo>
                <a:lnTo>
                  <a:pt x="5546" y="10814"/>
                </a:lnTo>
                <a:lnTo>
                  <a:pt x="5516" y="10838"/>
                </a:lnTo>
                <a:lnTo>
                  <a:pt x="5486" y="10860"/>
                </a:lnTo>
                <a:lnTo>
                  <a:pt x="5455" y="10883"/>
                </a:lnTo>
                <a:lnTo>
                  <a:pt x="5422" y="10905"/>
                </a:lnTo>
                <a:lnTo>
                  <a:pt x="5390" y="10925"/>
                </a:lnTo>
                <a:lnTo>
                  <a:pt x="5357" y="10947"/>
                </a:lnTo>
                <a:lnTo>
                  <a:pt x="5323" y="10966"/>
                </a:lnTo>
                <a:lnTo>
                  <a:pt x="5288" y="10985"/>
                </a:lnTo>
                <a:lnTo>
                  <a:pt x="5253" y="11004"/>
                </a:lnTo>
                <a:lnTo>
                  <a:pt x="5218" y="11022"/>
                </a:lnTo>
                <a:lnTo>
                  <a:pt x="5182" y="11039"/>
                </a:lnTo>
                <a:lnTo>
                  <a:pt x="5145" y="11056"/>
                </a:lnTo>
                <a:lnTo>
                  <a:pt x="5108" y="11072"/>
                </a:lnTo>
                <a:lnTo>
                  <a:pt x="5069" y="11087"/>
                </a:lnTo>
                <a:lnTo>
                  <a:pt x="5031" y="11102"/>
                </a:lnTo>
                <a:lnTo>
                  <a:pt x="4992" y="11117"/>
                </a:lnTo>
                <a:lnTo>
                  <a:pt x="4952" y="11130"/>
                </a:lnTo>
                <a:lnTo>
                  <a:pt x="4911" y="11143"/>
                </a:lnTo>
                <a:lnTo>
                  <a:pt x="4871" y="11155"/>
                </a:lnTo>
                <a:lnTo>
                  <a:pt x="4828" y="11167"/>
                </a:lnTo>
                <a:lnTo>
                  <a:pt x="4787" y="11178"/>
                </a:lnTo>
                <a:lnTo>
                  <a:pt x="4743" y="11189"/>
                </a:lnTo>
                <a:lnTo>
                  <a:pt x="4701" y="11199"/>
                </a:lnTo>
                <a:lnTo>
                  <a:pt x="4656" y="11208"/>
                </a:lnTo>
                <a:lnTo>
                  <a:pt x="4612" y="11217"/>
                </a:lnTo>
                <a:lnTo>
                  <a:pt x="4567" y="11225"/>
                </a:lnTo>
                <a:lnTo>
                  <a:pt x="4567" y="16980"/>
                </a:lnTo>
                <a:lnTo>
                  <a:pt x="1510" y="16980"/>
                </a:lnTo>
                <a:lnTo>
                  <a:pt x="1510" y="11225"/>
                </a:lnTo>
                <a:lnTo>
                  <a:pt x="1424" y="11201"/>
                </a:lnTo>
                <a:lnTo>
                  <a:pt x="1340" y="11175"/>
                </a:lnTo>
                <a:lnTo>
                  <a:pt x="1298" y="11161"/>
                </a:lnTo>
                <a:lnTo>
                  <a:pt x="1258" y="11148"/>
                </a:lnTo>
                <a:lnTo>
                  <a:pt x="1218" y="11134"/>
                </a:lnTo>
                <a:lnTo>
                  <a:pt x="1178" y="11120"/>
                </a:lnTo>
                <a:lnTo>
                  <a:pt x="1139" y="11105"/>
                </a:lnTo>
                <a:lnTo>
                  <a:pt x="1101" y="11089"/>
                </a:lnTo>
                <a:lnTo>
                  <a:pt x="1064" y="11074"/>
                </a:lnTo>
                <a:lnTo>
                  <a:pt x="1026" y="11058"/>
                </a:lnTo>
                <a:lnTo>
                  <a:pt x="990" y="11042"/>
                </a:lnTo>
                <a:lnTo>
                  <a:pt x="954" y="11025"/>
                </a:lnTo>
                <a:lnTo>
                  <a:pt x="918" y="11009"/>
                </a:lnTo>
                <a:lnTo>
                  <a:pt x="884" y="10991"/>
                </a:lnTo>
                <a:lnTo>
                  <a:pt x="849" y="10974"/>
                </a:lnTo>
                <a:lnTo>
                  <a:pt x="816" y="10956"/>
                </a:lnTo>
                <a:lnTo>
                  <a:pt x="782" y="10938"/>
                </a:lnTo>
                <a:lnTo>
                  <a:pt x="750" y="10920"/>
                </a:lnTo>
                <a:lnTo>
                  <a:pt x="719" y="10901"/>
                </a:lnTo>
                <a:lnTo>
                  <a:pt x="687" y="10882"/>
                </a:lnTo>
                <a:lnTo>
                  <a:pt x="656" y="10862"/>
                </a:lnTo>
                <a:lnTo>
                  <a:pt x="626" y="10841"/>
                </a:lnTo>
                <a:lnTo>
                  <a:pt x="596" y="10821"/>
                </a:lnTo>
                <a:lnTo>
                  <a:pt x="567" y="10801"/>
                </a:lnTo>
                <a:lnTo>
                  <a:pt x="539" y="10780"/>
                </a:lnTo>
                <a:lnTo>
                  <a:pt x="510" y="10758"/>
                </a:lnTo>
                <a:lnTo>
                  <a:pt x="484" y="10736"/>
                </a:lnTo>
                <a:lnTo>
                  <a:pt x="456" y="10714"/>
                </a:lnTo>
                <a:lnTo>
                  <a:pt x="431" y="10691"/>
                </a:lnTo>
                <a:lnTo>
                  <a:pt x="405" y="10668"/>
                </a:lnTo>
                <a:lnTo>
                  <a:pt x="380" y="10646"/>
                </a:lnTo>
                <a:lnTo>
                  <a:pt x="355" y="10622"/>
                </a:lnTo>
                <a:lnTo>
                  <a:pt x="332" y="10599"/>
                </a:lnTo>
                <a:lnTo>
                  <a:pt x="310" y="10576"/>
                </a:lnTo>
                <a:lnTo>
                  <a:pt x="289" y="10551"/>
                </a:lnTo>
                <a:lnTo>
                  <a:pt x="267" y="10528"/>
                </a:lnTo>
                <a:lnTo>
                  <a:pt x="247" y="10503"/>
                </a:lnTo>
                <a:lnTo>
                  <a:pt x="228" y="10480"/>
                </a:lnTo>
                <a:lnTo>
                  <a:pt x="209" y="10455"/>
                </a:lnTo>
                <a:lnTo>
                  <a:pt x="191" y="10431"/>
                </a:lnTo>
                <a:lnTo>
                  <a:pt x="174" y="10407"/>
                </a:lnTo>
                <a:lnTo>
                  <a:pt x="158" y="10382"/>
                </a:lnTo>
                <a:lnTo>
                  <a:pt x="142" y="10357"/>
                </a:lnTo>
                <a:lnTo>
                  <a:pt x="128" y="10332"/>
                </a:lnTo>
                <a:lnTo>
                  <a:pt x="114" y="10307"/>
                </a:lnTo>
                <a:lnTo>
                  <a:pt x="101" y="10281"/>
                </a:lnTo>
                <a:lnTo>
                  <a:pt x="89" y="10256"/>
                </a:lnTo>
                <a:lnTo>
                  <a:pt x="77" y="10230"/>
                </a:lnTo>
                <a:lnTo>
                  <a:pt x="67" y="10205"/>
                </a:lnTo>
                <a:lnTo>
                  <a:pt x="57" y="10179"/>
                </a:lnTo>
                <a:lnTo>
                  <a:pt x="48" y="10153"/>
                </a:lnTo>
                <a:lnTo>
                  <a:pt x="39" y="10127"/>
                </a:lnTo>
                <a:lnTo>
                  <a:pt x="32" y="10100"/>
                </a:lnTo>
                <a:lnTo>
                  <a:pt x="25" y="10074"/>
                </a:lnTo>
                <a:lnTo>
                  <a:pt x="19" y="10047"/>
                </a:lnTo>
                <a:lnTo>
                  <a:pt x="14" y="10021"/>
                </a:lnTo>
                <a:lnTo>
                  <a:pt x="9" y="9994"/>
                </a:lnTo>
                <a:lnTo>
                  <a:pt x="6" y="9967"/>
                </a:lnTo>
                <a:lnTo>
                  <a:pt x="3" y="9940"/>
                </a:lnTo>
                <a:lnTo>
                  <a:pt x="1" y="9912"/>
                </a:lnTo>
                <a:lnTo>
                  <a:pt x="0" y="9885"/>
                </a:lnTo>
                <a:lnTo>
                  <a:pt x="0" y="9857"/>
                </a:lnTo>
                <a:lnTo>
                  <a:pt x="0" y="5509"/>
                </a:lnTo>
                <a:lnTo>
                  <a:pt x="1" y="5453"/>
                </a:lnTo>
                <a:lnTo>
                  <a:pt x="2" y="5398"/>
                </a:lnTo>
                <a:lnTo>
                  <a:pt x="5" y="5342"/>
                </a:lnTo>
                <a:lnTo>
                  <a:pt x="9" y="5288"/>
                </a:lnTo>
                <a:lnTo>
                  <a:pt x="15" y="5235"/>
                </a:lnTo>
                <a:lnTo>
                  <a:pt x="21" y="5182"/>
                </a:lnTo>
                <a:lnTo>
                  <a:pt x="28" y="5130"/>
                </a:lnTo>
                <a:lnTo>
                  <a:pt x="37" y="5079"/>
                </a:lnTo>
                <a:lnTo>
                  <a:pt x="47" y="5028"/>
                </a:lnTo>
                <a:lnTo>
                  <a:pt x="57" y="4978"/>
                </a:lnTo>
                <a:lnTo>
                  <a:pt x="70" y="4929"/>
                </a:lnTo>
                <a:lnTo>
                  <a:pt x="83" y="4880"/>
                </a:lnTo>
                <a:lnTo>
                  <a:pt x="97" y="4832"/>
                </a:lnTo>
                <a:lnTo>
                  <a:pt x="112" y="4785"/>
                </a:lnTo>
                <a:lnTo>
                  <a:pt x="129" y="4739"/>
                </a:lnTo>
                <a:lnTo>
                  <a:pt x="147" y="4693"/>
                </a:lnTo>
                <a:lnTo>
                  <a:pt x="166" y="4648"/>
                </a:lnTo>
                <a:lnTo>
                  <a:pt x="187" y="4604"/>
                </a:lnTo>
                <a:lnTo>
                  <a:pt x="208" y="4560"/>
                </a:lnTo>
                <a:lnTo>
                  <a:pt x="230" y="4518"/>
                </a:lnTo>
                <a:lnTo>
                  <a:pt x="255" y="4476"/>
                </a:lnTo>
                <a:lnTo>
                  <a:pt x="279" y="4435"/>
                </a:lnTo>
                <a:lnTo>
                  <a:pt x="306" y="4393"/>
                </a:lnTo>
                <a:lnTo>
                  <a:pt x="332" y="4354"/>
                </a:lnTo>
                <a:lnTo>
                  <a:pt x="361" y="4315"/>
                </a:lnTo>
                <a:lnTo>
                  <a:pt x="391" y="4275"/>
                </a:lnTo>
                <a:lnTo>
                  <a:pt x="421" y="4238"/>
                </a:lnTo>
                <a:lnTo>
                  <a:pt x="453" y="4201"/>
                </a:lnTo>
                <a:lnTo>
                  <a:pt x="486" y="4165"/>
                </a:lnTo>
                <a:lnTo>
                  <a:pt x="520" y="4129"/>
                </a:lnTo>
                <a:lnTo>
                  <a:pt x="556" y="4093"/>
                </a:lnTo>
                <a:lnTo>
                  <a:pt x="592" y="4059"/>
                </a:lnTo>
                <a:lnTo>
                  <a:pt x="629" y="4025"/>
                </a:lnTo>
                <a:lnTo>
                  <a:pt x="668" y="3994"/>
                </a:lnTo>
                <a:lnTo>
                  <a:pt x="707" y="3963"/>
                </a:lnTo>
                <a:lnTo>
                  <a:pt x="747" y="3933"/>
                </a:lnTo>
                <a:lnTo>
                  <a:pt x="789" y="3904"/>
                </a:lnTo>
                <a:lnTo>
                  <a:pt x="830" y="3876"/>
                </a:lnTo>
                <a:lnTo>
                  <a:pt x="873" y="3849"/>
                </a:lnTo>
                <a:lnTo>
                  <a:pt x="916" y="3823"/>
                </a:lnTo>
                <a:lnTo>
                  <a:pt x="961" y="3799"/>
                </a:lnTo>
                <a:lnTo>
                  <a:pt x="1005" y="3775"/>
                </a:lnTo>
                <a:lnTo>
                  <a:pt x="1052" y="3752"/>
                </a:lnTo>
                <a:lnTo>
                  <a:pt x="1099" y="3731"/>
                </a:lnTo>
                <a:lnTo>
                  <a:pt x="1146" y="3711"/>
                </a:lnTo>
                <a:lnTo>
                  <a:pt x="1194" y="3691"/>
                </a:lnTo>
                <a:lnTo>
                  <a:pt x="1244" y="3672"/>
                </a:lnTo>
                <a:lnTo>
                  <a:pt x="1294" y="3655"/>
                </a:lnTo>
                <a:lnTo>
                  <a:pt x="1345" y="3640"/>
                </a:lnTo>
                <a:lnTo>
                  <a:pt x="1397" y="3624"/>
                </a:lnTo>
                <a:lnTo>
                  <a:pt x="1450" y="3610"/>
                </a:lnTo>
                <a:lnTo>
                  <a:pt x="1503" y="3597"/>
                </a:lnTo>
                <a:lnTo>
                  <a:pt x="1558" y="3584"/>
                </a:lnTo>
                <a:lnTo>
                  <a:pt x="1614" y="3574"/>
                </a:lnTo>
                <a:lnTo>
                  <a:pt x="1670" y="3564"/>
                </a:lnTo>
                <a:lnTo>
                  <a:pt x="1726" y="3554"/>
                </a:lnTo>
                <a:lnTo>
                  <a:pt x="1785" y="3547"/>
                </a:lnTo>
                <a:lnTo>
                  <a:pt x="1843" y="3540"/>
                </a:lnTo>
                <a:lnTo>
                  <a:pt x="1902" y="3534"/>
                </a:lnTo>
                <a:lnTo>
                  <a:pt x="1963" y="3530"/>
                </a:lnTo>
                <a:lnTo>
                  <a:pt x="2024" y="3526"/>
                </a:lnTo>
                <a:lnTo>
                  <a:pt x="2086" y="3524"/>
                </a:lnTo>
                <a:lnTo>
                  <a:pt x="2149" y="3522"/>
                </a:lnTo>
                <a:lnTo>
                  <a:pt x="2212" y="3522"/>
                </a:lnTo>
                <a:lnTo>
                  <a:pt x="2218" y="3517"/>
                </a:lnTo>
                <a:lnTo>
                  <a:pt x="2224" y="3514"/>
                </a:lnTo>
                <a:lnTo>
                  <a:pt x="2230" y="3513"/>
                </a:lnTo>
                <a:lnTo>
                  <a:pt x="2237" y="3512"/>
                </a:lnTo>
                <a:lnTo>
                  <a:pt x="2243" y="3512"/>
                </a:lnTo>
                <a:lnTo>
                  <a:pt x="2251" y="3512"/>
                </a:lnTo>
                <a:lnTo>
                  <a:pt x="2261" y="3512"/>
                </a:lnTo>
                <a:lnTo>
                  <a:pt x="2274" y="3512"/>
                </a:lnTo>
                <a:lnTo>
                  <a:pt x="2312" y="3514"/>
                </a:lnTo>
                <a:lnTo>
                  <a:pt x="2353" y="3516"/>
                </a:lnTo>
                <a:lnTo>
                  <a:pt x="2393" y="3517"/>
                </a:lnTo>
                <a:lnTo>
                  <a:pt x="2435" y="3519"/>
                </a:lnTo>
                <a:lnTo>
                  <a:pt x="2479" y="3520"/>
                </a:lnTo>
                <a:lnTo>
                  <a:pt x="2522" y="3520"/>
                </a:lnTo>
                <a:lnTo>
                  <a:pt x="2568" y="3522"/>
                </a:lnTo>
                <a:lnTo>
                  <a:pt x="2615" y="3522"/>
                </a:lnTo>
                <a:lnTo>
                  <a:pt x="2616" y="3516"/>
                </a:lnTo>
                <a:lnTo>
                  <a:pt x="2617" y="3511"/>
                </a:lnTo>
                <a:lnTo>
                  <a:pt x="2620" y="3505"/>
                </a:lnTo>
                <a:lnTo>
                  <a:pt x="2623" y="3498"/>
                </a:lnTo>
                <a:lnTo>
                  <a:pt x="2634" y="3483"/>
                </a:lnTo>
                <a:lnTo>
                  <a:pt x="2649" y="3466"/>
                </a:lnTo>
                <a:lnTo>
                  <a:pt x="2663" y="3450"/>
                </a:lnTo>
                <a:lnTo>
                  <a:pt x="2674" y="3439"/>
                </a:lnTo>
                <a:lnTo>
                  <a:pt x="2678" y="3434"/>
                </a:lnTo>
                <a:lnTo>
                  <a:pt x="2683" y="3431"/>
                </a:lnTo>
                <a:lnTo>
                  <a:pt x="2686" y="3430"/>
                </a:lnTo>
                <a:lnTo>
                  <a:pt x="2688" y="3429"/>
                </a:lnTo>
                <a:lnTo>
                  <a:pt x="2651" y="3417"/>
                </a:lnTo>
                <a:lnTo>
                  <a:pt x="2614" y="3406"/>
                </a:lnTo>
                <a:lnTo>
                  <a:pt x="2578" y="3393"/>
                </a:lnTo>
                <a:lnTo>
                  <a:pt x="2542" y="3380"/>
                </a:lnTo>
                <a:lnTo>
                  <a:pt x="2506" y="3366"/>
                </a:lnTo>
                <a:lnTo>
                  <a:pt x="2471" y="3351"/>
                </a:lnTo>
                <a:lnTo>
                  <a:pt x="2436" y="3337"/>
                </a:lnTo>
                <a:lnTo>
                  <a:pt x="2402" y="3322"/>
                </a:lnTo>
                <a:lnTo>
                  <a:pt x="2368" y="3306"/>
                </a:lnTo>
                <a:lnTo>
                  <a:pt x="2336" y="3289"/>
                </a:lnTo>
                <a:lnTo>
                  <a:pt x="2303" y="3272"/>
                </a:lnTo>
                <a:lnTo>
                  <a:pt x="2271" y="3255"/>
                </a:lnTo>
                <a:lnTo>
                  <a:pt x="2239" y="3237"/>
                </a:lnTo>
                <a:lnTo>
                  <a:pt x="2208" y="3218"/>
                </a:lnTo>
                <a:lnTo>
                  <a:pt x="2177" y="3198"/>
                </a:lnTo>
                <a:lnTo>
                  <a:pt x="2147" y="3178"/>
                </a:lnTo>
                <a:lnTo>
                  <a:pt x="2117" y="3158"/>
                </a:lnTo>
                <a:lnTo>
                  <a:pt x="2087" y="3137"/>
                </a:lnTo>
                <a:lnTo>
                  <a:pt x="2058" y="3115"/>
                </a:lnTo>
                <a:lnTo>
                  <a:pt x="2030" y="3093"/>
                </a:lnTo>
                <a:lnTo>
                  <a:pt x="2002" y="3071"/>
                </a:lnTo>
                <a:lnTo>
                  <a:pt x="1975" y="3047"/>
                </a:lnTo>
                <a:lnTo>
                  <a:pt x="1948" y="3024"/>
                </a:lnTo>
                <a:lnTo>
                  <a:pt x="1921" y="3000"/>
                </a:lnTo>
                <a:lnTo>
                  <a:pt x="1895" y="2975"/>
                </a:lnTo>
                <a:lnTo>
                  <a:pt x="1869" y="2950"/>
                </a:lnTo>
                <a:lnTo>
                  <a:pt x="1844" y="2924"/>
                </a:lnTo>
                <a:lnTo>
                  <a:pt x="1820" y="2898"/>
                </a:lnTo>
                <a:lnTo>
                  <a:pt x="1795" y="2871"/>
                </a:lnTo>
                <a:lnTo>
                  <a:pt x="1771" y="2843"/>
                </a:lnTo>
                <a:lnTo>
                  <a:pt x="1747" y="2816"/>
                </a:lnTo>
                <a:lnTo>
                  <a:pt x="1725" y="2787"/>
                </a:lnTo>
                <a:lnTo>
                  <a:pt x="1703" y="2757"/>
                </a:lnTo>
                <a:lnTo>
                  <a:pt x="1682" y="2729"/>
                </a:lnTo>
                <a:lnTo>
                  <a:pt x="1660" y="2699"/>
                </a:lnTo>
                <a:lnTo>
                  <a:pt x="1640" y="2669"/>
                </a:lnTo>
                <a:lnTo>
                  <a:pt x="1621" y="2638"/>
                </a:lnTo>
                <a:lnTo>
                  <a:pt x="1603" y="2608"/>
                </a:lnTo>
                <a:lnTo>
                  <a:pt x="1585" y="2578"/>
                </a:lnTo>
                <a:lnTo>
                  <a:pt x="1568" y="2547"/>
                </a:lnTo>
                <a:lnTo>
                  <a:pt x="1551" y="2516"/>
                </a:lnTo>
                <a:lnTo>
                  <a:pt x="1535" y="2484"/>
                </a:lnTo>
                <a:lnTo>
                  <a:pt x="1520" y="2452"/>
                </a:lnTo>
                <a:lnTo>
                  <a:pt x="1506" y="2420"/>
                </a:lnTo>
                <a:lnTo>
                  <a:pt x="1493" y="2388"/>
                </a:lnTo>
                <a:lnTo>
                  <a:pt x="1479" y="2356"/>
                </a:lnTo>
                <a:lnTo>
                  <a:pt x="1467" y="2324"/>
                </a:lnTo>
                <a:lnTo>
                  <a:pt x="1455" y="2291"/>
                </a:lnTo>
                <a:lnTo>
                  <a:pt x="1445" y="2258"/>
                </a:lnTo>
                <a:lnTo>
                  <a:pt x="1434" y="2225"/>
                </a:lnTo>
                <a:lnTo>
                  <a:pt x="1425" y="2191"/>
                </a:lnTo>
                <a:lnTo>
                  <a:pt x="1416" y="2157"/>
                </a:lnTo>
                <a:lnTo>
                  <a:pt x="1408" y="2123"/>
                </a:lnTo>
                <a:lnTo>
                  <a:pt x="1400" y="2089"/>
                </a:lnTo>
                <a:lnTo>
                  <a:pt x="1394" y="2054"/>
                </a:lnTo>
                <a:lnTo>
                  <a:pt x="1389" y="2018"/>
                </a:lnTo>
                <a:lnTo>
                  <a:pt x="1383" y="1983"/>
                </a:lnTo>
                <a:lnTo>
                  <a:pt x="1378" y="1948"/>
                </a:lnTo>
                <a:lnTo>
                  <a:pt x="1375" y="1912"/>
                </a:lnTo>
                <a:lnTo>
                  <a:pt x="1372" y="1876"/>
                </a:lnTo>
                <a:lnTo>
                  <a:pt x="1368" y="1840"/>
                </a:lnTo>
                <a:lnTo>
                  <a:pt x="1367" y="1804"/>
                </a:lnTo>
                <a:lnTo>
                  <a:pt x="1366" y="1767"/>
                </a:lnTo>
                <a:lnTo>
                  <a:pt x="1365" y="1729"/>
                </a:lnTo>
                <a:lnTo>
                  <a:pt x="1366" y="1686"/>
                </a:lnTo>
                <a:lnTo>
                  <a:pt x="1367" y="1641"/>
                </a:lnTo>
                <a:lnTo>
                  <a:pt x="1370" y="1598"/>
                </a:lnTo>
                <a:lnTo>
                  <a:pt x="1374" y="1555"/>
                </a:lnTo>
                <a:lnTo>
                  <a:pt x="1378" y="1511"/>
                </a:lnTo>
                <a:lnTo>
                  <a:pt x="1383" y="1469"/>
                </a:lnTo>
                <a:lnTo>
                  <a:pt x="1390" y="1427"/>
                </a:lnTo>
                <a:lnTo>
                  <a:pt x="1397" y="1386"/>
                </a:lnTo>
                <a:lnTo>
                  <a:pt x="1405" y="1345"/>
                </a:lnTo>
                <a:lnTo>
                  <a:pt x="1415" y="1304"/>
                </a:lnTo>
                <a:lnTo>
                  <a:pt x="1426" y="1264"/>
                </a:lnTo>
                <a:lnTo>
                  <a:pt x="1437" y="1223"/>
                </a:lnTo>
                <a:lnTo>
                  <a:pt x="1449" y="1184"/>
                </a:lnTo>
                <a:lnTo>
                  <a:pt x="1463" y="1145"/>
                </a:lnTo>
                <a:lnTo>
                  <a:pt x="1477" y="1106"/>
                </a:lnTo>
                <a:lnTo>
                  <a:pt x="1493" y="1068"/>
                </a:lnTo>
                <a:lnTo>
                  <a:pt x="1508" y="1030"/>
                </a:lnTo>
                <a:lnTo>
                  <a:pt x="1527" y="993"/>
                </a:lnTo>
                <a:lnTo>
                  <a:pt x="1545" y="955"/>
                </a:lnTo>
                <a:lnTo>
                  <a:pt x="1564" y="919"/>
                </a:lnTo>
                <a:lnTo>
                  <a:pt x="1585" y="883"/>
                </a:lnTo>
                <a:lnTo>
                  <a:pt x="1606" y="847"/>
                </a:lnTo>
                <a:lnTo>
                  <a:pt x="1628" y="811"/>
                </a:lnTo>
                <a:lnTo>
                  <a:pt x="1652" y="776"/>
                </a:lnTo>
                <a:lnTo>
                  <a:pt x="1676" y="742"/>
                </a:lnTo>
                <a:lnTo>
                  <a:pt x="1702" y="708"/>
                </a:lnTo>
                <a:lnTo>
                  <a:pt x="1728" y="674"/>
                </a:lnTo>
                <a:lnTo>
                  <a:pt x="1756" y="640"/>
                </a:lnTo>
                <a:lnTo>
                  <a:pt x="1783" y="607"/>
                </a:lnTo>
                <a:lnTo>
                  <a:pt x="1813" y="574"/>
                </a:lnTo>
                <a:lnTo>
                  <a:pt x="1844" y="542"/>
                </a:lnTo>
                <a:lnTo>
                  <a:pt x="1875" y="510"/>
                </a:lnTo>
                <a:lnTo>
                  <a:pt x="1907" y="478"/>
                </a:lnTo>
                <a:lnTo>
                  <a:pt x="1940" y="448"/>
                </a:lnTo>
                <a:lnTo>
                  <a:pt x="1971" y="419"/>
                </a:lnTo>
                <a:lnTo>
                  <a:pt x="2005" y="390"/>
                </a:lnTo>
                <a:lnTo>
                  <a:pt x="2038" y="362"/>
                </a:lnTo>
                <a:lnTo>
                  <a:pt x="2072" y="336"/>
                </a:lnTo>
                <a:lnTo>
                  <a:pt x="2106" y="311"/>
                </a:lnTo>
                <a:lnTo>
                  <a:pt x="2141" y="287"/>
                </a:lnTo>
                <a:lnTo>
                  <a:pt x="2176" y="263"/>
                </a:lnTo>
                <a:lnTo>
                  <a:pt x="2211" y="240"/>
                </a:lnTo>
                <a:lnTo>
                  <a:pt x="2247" y="219"/>
                </a:lnTo>
                <a:lnTo>
                  <a:pt x="2284" y="199"/>
                </a:lnTo>
                <a:lnTo>
                  <a:pt x="2320" y="179"/>
                </a:lnTo>
                <a:lnTo>
                  <a:pt x="2357" y="160"/>
                </a:lnTo>
                <a:lnTo>
                  <a:pt x="2395" y="143"/>
                </a:lnTo>
                <a:lnTo>
                  <a:pt x="2432" y="127"/>
                </a:lnTo>
                <a:lnTo>
                  <a:pt x="2470" y="111"/>
                </a:lnTo>
                <a:lnTo>
                  <a:pt x="2510" y="98"/>
                </a:lnTo>
                <a:lnTo>
                  <a:pt x="2549" y="84"/>
                </a:lnTo>
                <a:lnTo>
                  <a:pt x="2588" y="71"/>
                </a:lnTo>
                <a:lnTo>
                  <a:pt x="2628" y="60"/>
                </a:lnTo>
                <a:lnTo>
                  <a:pt x="2668" y="50"/>
                </a:lnTo>
                <a:lnTo>
                  <a:pt x="2709" y="40"/>
                </a:lnTo>
                <a:lnTo>
                  <a:pt x="2750" y="32"/>
                </a:lnTo>
                <a:lnTo>
                  <a:pt x="2791" y="24"/>
                </a:lnTo>
                <a:lnTo>
                  <a:pt x="2833" y="18"/>
                </a:lnTo>
                <a:lnTo>
                  <a:pt x="2876" y="13"/>
                </a:lnTo>
                <a:lnTo>
                  <a:pt x="2918" y="7"/>
                </a:lnTo>
                <a:lnTo>
                  <a:pt x="2962" y="4"/>
                </a:lnTo>
                <a:lnTo>
                  <a:pt x="3005" y="2"/>
                </a:lnTo>
                <a:lnTo>
                  <a:pt x="3049" y="1"/>
                </a:lnTo>
                <a:lnTo>
                  <a:pt x="3094" y="0"/>
                </a:lnTo>
                <a:lnTo>
                  <a:pt x="3138" y="1"/>
                </a:lnTo>
                <a:lnTo>
                  <a:pt x="3183" y="2"/>
                </a:lnTo>
                <a:lnTo>
                  <a:pt x="3226" y="4"/>
                </a:lnTo>
                <a:lnTo>
                  <a:pt x="3270" y="7"/>
                </a:lnTo>
                <a:lnTo>
                  <a:pt x="3312" y="13"/>
                </a:lnTo>
                <a:lnTo>
                  <a:pt x="3356" y="18"/>
                </a:lnTo>
                <a:lnTo>
                  <a:pt x="3397" y="24"/>
                </a:lnTo>
                <a:lnTo>
                  <a:pt x="3440" y="32"/>
                </a:lnTo>
                <a:lnTo>
                  <a:pt x="3481" y="40"/>
                </a:lnTo>
                <a:lnTo>
                  <a:pt x="3521" y="50"/>
                </a:lnTo>
                <a:lnTo>
                  <a:pt x="3563" y="60"/>
                </a:lnTo>
                <a:lnTo>
                  <a:pt x="3602" y="71"/>
                </a:lnTo>
                <a:lnTo>
                  <a:pt x="3643" y="84"/>
                </a:lnTo>
                <a:lnTo>
                  <a:pt x="3682" y="98"/>
                </a:lnTo>
                <a:lnTo>
                  <a:pt x="3721" y="111"/>
                </a:lnTo>
                <a:lnTo>
                  <a:pt x="3759" y="127"/>
                </a:lnTo>
                <a:lnTo>
                  <a:pt x="3798" y="143"/>
                </a:lnTo>
                <a:lnTo>
                  <a:pt x="3835" y="160"/>
                </a:lnTo>
                <a:lnTo>
                  <a:pt x="3873" y="179"/>
                </a:lnTo>
                <a:lnTo>
                  <a:pt x="3909" y="199"/>
                </a:lnTo>
                <a:lnTo>
                  <a:pt x="3946" y="219"/>
                </a:lnTo>
                <a:lnTo>
                  <a:pt x="3982" y="240"/>
                </a:lnTo>
                <a:lnTo>
                  <a:pt x="4017" y="263"/>
                </a:lnTo>
                <a:lnTo>
                  <a:pt x="4053" y="287"/>
                </a:lnTo>
                <a:lnTo>
                  <a:pt x="4088" y="311"/>
                </a:lnTo>
                <a:lnTo>
                  <a:pt x="4122" y="336"/>
                </a:lnTo>
                <a:lnTo>
                  <a:pt x="4156" y="362"/>
                </a:lnTo>
                <a:lnTo>
                  <a:pt x="4190" y="390"/>
                </a:lnTo>
                <a:lnTo>
                  <a:pt x="4223" y="419"/>
                </a:lnTo>
                <a:lnTo>
                  <a:pt x="4256" y="448"/>
                </a:lnTo>
                <a:lnTo>
                  <a:pt x="4289" y="478"/>
                </a:lnTo>
                <a:lnTo>
                  <a:pt x="4321" y="510"/>
                </a:lnTo>
                <a:lnTo>
                  <a:pt x="4353" y="542"/>
                </a:lnTo>
                <a:lnTo>
                  <a:pt x="4383" y="574"/>
                </a:lnTo>
                <a:lnTo>
                  <a:pt x="4412" y="607"/>
                </a:lnTo>
                <a:lnTo>
                  <a:pt x="4440" y="640"/>
                </a:lnTo>
                <a:lnTo>
                  <a:pt x="4467" y="674"/>
                </a:lnTo>
                <a:lnTo>
                  <a:pt x="4493" y="708"/>
                </a:lnTo>
                <a:lnTo>
                  <a:pt x="4518" y="742"/>
                </a:lnTo>
                <a:lnTo>
                  <a:pt x="4543" y="776"/>
                </a:lnTo>
                <a:lnTo>
                  <a:pt x="4566" y="811"/>
                </a:lnTo>
                <a:lnTo>
                  <a:pt x="4588" y="847"/>
                </a:lnTo>
                <a:lnTo>
                  <a:pt x="4610" y="883"/>
                </a:lnTo>
                <a:lnTo>
                  <a:pt x="4630" y="919"/>
                </a:lnTo>
                <a:lnTo>
                  <a:pt x="4649" y="955"/>
                </a:lnTo>
                <a:lnTo>
                  <a:pt x="4667" y="993"/>
                </a:lnTo>
                <a:lnTo>
                  <a:pt x="4685" y="1030"/>
                </a:lnTo>
                <a:lnTo>
                  <a:pt x="4701" y="1068"/>
                </a:lnTo>
                <a:lnTo>
                  <a:pt x="4716" y="1106"/>
                </a:lnTo>
                <a:lnTo>
                  <a:pt x="4731" y="1145"/>
                </a:lnTo>
                <a:lnTo>
                  <a:pt x="4745" y="1184"/>
                </a:lnTo>
                <a:lnTo>
                  <a:pt x="4756" y="1223"/>
                </a:lnTo>
                <a:lnTo>
                  <a:pt x="4768" y="1264"/>
                </a:lnTo>
                <a:lnTo>
                  <a:pt x="4779" y="1304"/>
                </a:lnTo>
                <a:lnTo>
                  <a:pt x="4788" y="1345"/>
                </a:lnTo>
                <a:lnTo>
                  <a:pt x="4797" y="1386"/>
                </a:lnTo>
                <a:lnTo>
                  <a:pt x="4803" y="1427"/>
                </a:lnTo>
                <a:lnTo>
                  <a:pt x="4810" y="1469"/>
                </a:lnTo>
                <a:lnTo>
                  <a:pt x="4816" y="1511"/>
                </a:lnTo>
                <a:lnTo>
                  <a:pt x="4820" y="1555"/>
                </a:lnTo>
                <a:lnTo>
                  <a:pt x="4823" y="1598"/>
                </a:lnTo>
                <a:lnTo>
                  <a:pt x="4825" y="1641"/>
                </a:lnTo>
                <a:lnTo>
                  <a:pt x="4827" y="1686"/>
                </a:lnTo>
                <a:lnTo>
                  <a:pt x="4827" y="1729"/>
                </a:lnTo>
                <a:lnTo>
                  <a:pt x="4827" y="1768"/>
                </a:lnTo>
                <a:lnTo>
                  <a:pt x="4826" y="1806"/>
                </a:lnTo>
                <a:lnTo>
                  <a:pt x="4824" y="1843"/>
                </a:lnTo>
                <a:lnTo>
                  <a:pt x="4822" y="1880"/>
                </a:lnTo>
                <a:lnTo>
                  <a:pt x="4818" y="1917"/>
                </a:lnTo>
                <a:lnTo>
                  <a:pt x="4814" y="1954"/>
                </a:lnTo>
                <a:lnTo>
                  <a:pt x="4808" y="1990"/>
                </a:lnTo>
                <a:lnTo>
                  <a:pt x="4803" y="2027"/>
                </a:lnTo>
                <a:lnTo>
                  <a:pt x="4797" y="2062"/>
                </a:lnTo>
                <a:lnTo>
                  <a:pt x="4789" y="2098"/>
                </a:lnTo>
                <a:lnTo>
                  <a:pt x="4781" y="2134"/>
                </a:lnTo>
                <a:lnTo>
                  <a:pt x="4772" y="2169"/>
                </a:lnTo>
                <a:lnTo>
                  <a:pt x="4763" y="2204"/>
                </a:lnTo>
                <a:lnTo>
                  <a:pt x="4752" y="2240"/>
                </a:lnTo>
                <a:lnTo>
                  <a:pt x="4740" y="2274"/>
                </a:lnTo>
                <a:lnTo>
                  <a:pt x="4729" y="2308"/>
                </a:lnTo>
                <a:lnTo>
                  <a:pt x="4716" y="2342"/>
                </a:lnTo>
                <a:lnTo>
                  <a:pt x="4702" y="2376"/>
                </a:lnTo>
                <a:lnTo>
                  <a:pt x="4688" y="2410"/>
                </a:lnTo>
                <a:lnTo>
                  <a:pt x="4673" y="2443"/>
                </a:lnTo>
                <a:lnTo>
                  <a:pt x="4657" y="2476"/>
                </a:lnTo>
                <a:lnTo>
                  <a:pt x="4641" y="2508"/>
                </a:lnTo>
                <a:lnTo>
                  <a:pt x="4624" y="2541"/>
                </a:lnTo>
                <a:lnTo>
                  <a:pt x="4605" y="2573"/>
                </a:lnTo>
                <a:lnTo>
                  <a:pt x="4586" y="2606"/>
                </a:lnTo>
                <a:lnTo>
                  <a:pt x="4566" y="2638"/>
                </a:lnTo>
                <a:lnTo>
                  <a:pt x="4546" y="2669"/>
                </a:lnTo>
                <a:lnTo>
                  <a:pt x="4525" y="2701"/>
                </a:lnTo>
                <a:lnTo>
                  <a:pt x="4502" y="2732"/>
                </a:lnTo>
                <a:lnTo>
                  <a:pt x="4480" y="2763"/>
                </a:lnTo>
                <a:lnTo>
                  <a:pt x="4456" y="2793"/>
                </a:lnTo>
                <a:lnTo>
                  <a:pt x="4431" y="2824"/>
                </a:lnTo>
                <a:lnTo>
                  <a:pt x="4407" y="2853"/>
                </a:lnTo>
                <a:lnTo>
                  <a:pt x="4381" y="2883"/>
                </a:lnTo>
                <a:lnTo>
                  <a:pt x="4356" y="2910"/>
                </a:lnTo>
                <a:lnTo>
                  <a:pt x="4329" y="2938"/>
                </a:lnTo>
                <a:lnTo>
                  <a:pt x="4303" y="2965"/>
                </a:lnTo>
                <a:lnTo>
                  <a:pt x="4276" y="2991"/>
                </a:lnTo>
                <a:lnTo>
                  <a:pt x="4249" y="3017"/>
                </a:lnTo>
                <a:lnTo>
                  <a:pt x="4220" y="3041"/>
                </a:lnTo>
                <a:lnTo>
                  <a:pt x="4192" y="3066"/>
                </a:lnTo>
                <a:lnTo>
                  <a:pt x="4164" y="3089"/>
                </a:lnTo>
                <a:lnTo>
                  <a:pt x="4134" y="3112"/>
                </a:lnTo>
                <a:lnTo>
                  <a:pt x="4105" y="3134"/>
                </a:lnTo>
                <a:lnTo>
                  <a:pt x="4075" y="3155"/>
                </a:lnTo>
                <a:lnTo>
                  <a:pt x="4045" y="3176"/>
                </a:lnTo>
                <a:lnTo>
                  <a:pt x="4014" y="3196"/>
                </a:lnTo>
                <a:lnTo>
                  <a:pt x="3982" y="3215"/>
                </a:lnTo>
                <a:lnTo>
                  <a:pt x="3950" y="3233"/>
                </a:lnTo>
                <a:lnTo>
                  <a:pt x="3919" y="3252"/>
                </a:lnTo>
                <a:lnTo>
                  <a:pt x="3887" y="3269"/>
                </a:lnTo>
                <a:lnTo>
                  <a:pt x="3854" y="3286"/>
                </a:lnTo>
                <a:lnTo>
                  <a:pt x="3820" y="3301"/>
                </a:lnTo>
                <a:lnTo>
                  <a:pt x="3786" y="3316"/>
                </a:lnTo>
                <a:lnTo>
                  <a:pt x="3752" y="3331"/>
                </a:lnTo>
                <a:lnTo>
                  <a:pt x="3718" y="3344"/>
                </a:lnTo>
                <a:lnTo>
                  <a:pt x="3683" y="3358"/>
                </a:lnTo>
                <a:lnTo>
                  <a:pt x="3647" y="3370"/>
                </a:lnTo>
                <a:lnTo>
                  <a:pt x="3611" y="3381"/>
                </a:lnTo>
                <a:lnTo>
                  <a:pt x="3575" y="3393"/>
                </a:lnTo>
                <a:lnTo>
                  <a:pt x="3538" y="3402"/>
                </a:lnTo>
                <a:lnTo>
                  <a:pt x="3500" y="3412"/>
                </a:lnTo>
                <a:lnTo>
                  <a:pt x="3463" y="3421"/>
                </a:lnTo>
                <a:lnTo>
                  <a:pt x="3425" y="3429"/>
                </a:lnTo>
                <a:lnTo>
                  <a:pt x="3438" y="3443"/>
                </a:lnTo>
                <a:lnTo>
                  <a:pt x="3449" y="3456"/>
                </a:lnTo>
                <a:lnTo>
                  <a:pt x="3459" y="3468"/>
                </a:lnTo>
                <a:lnTo>
                  <a:pt x="3466" y="3480"/>
                </a:lnTo>
                <a:lnTo>
                  <a:pt x="3473" y="3491"/>
                </a:lnTo>
                <a:lnTo>
                  <a:pt x="3477" y="3501"/>
                </a:lnTo>
                <a:lnTo>
                  <a:pt x="3479" y="3512"/>
                </a:lnTo>
                <a:lnTo>
                  <a:pt x="3480" y="3522"/>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noProof="1">
              <a:cs typeface="+mn-ea"/>
              <a:sym typeface="+mn-lt"/>
            </a:endParaRPr>
          </a:p>
        </p:txBody>
      </p:sp>
      <p:sp>
        <p:nvSpPr>
          <p:cNvPr id="23" name="任意多边形 22"/>
          <p:cNvSpPr/>
          <p:nvPr/>
        </p:nvSpPr>
        <p:spPr bwMode="auto">
          <a:xfrm>
            <a:off x="7281863" y="2506663"/>
            <a:ext cx="538162" cy="1270000"/>
          </a:xfrm>
          <a:custGeom>
            <a:avLst/>
            <a:gdLst>
              <a:gd name="connsiteX0" fmla="*/ 271408 w 538462"/>
              <a:gd name="connsiteY0" fmla="*/ 0 h 1270618"/>
              <a:gd name="connsiteX1" fmla="*/ 274828 w 538462"/>
              <a:gd name="connsiteY1" fmla="*/ 75 h 1270618"/>
              <a:gd name="connsiteX2" fmla="*/ 278326 w 538462"/>
              <a:gd name="connsiteY2" fmla="*/ 150 h 1270618"/>
              <a:gd name="connsiteX3" fmla="*/ 281668 w 538462"/>
              <a:gd name="connsiteY3" fmla="*/ 299 h 1270618"/>
              <a:gd name="connsiteX4" fmla="*/ 285088 w 538462"/>
              <a:gd name="connsiteY4" fmla="*/ 524 h 1270618"/>
              <a:gd name="connsiteX5" fmla="*/ 288353 w 538462"/>
              <a:gd name="connsiteY5" fmla="*/ 973 h 1270618"/>
              <a:gd name="connsiteX6" fmla="*/ 291773 w 538462"/>
              <a:gd name="connsiteY6" fmla="*/ 1347 h 1270618"/>
              <a:gd name="connsiteX7" fmla="*/ 294960 w 538462"/>
              <a:gd name="connsiteY7" fmla="*/ 1796 h 1270618"/>
              <a:gd name="connsiteX8" fmla="*/ 298302 w 538462"/>
              <a:gd name="connsiteY8" fmla="*/ 2395 h 1270618"/>
              <a:gd name="connsiteX9" fmla="*/ 301489 w 538462"/>
              <a:gd name="connsiteY9" fmla="*/ 2993 h 1270618"/>
              <a:gd name="connsiteX10" fmla="*/ 304598 w 538462"/>
              <a:gd name="connsiteY10" fmla="*/ 3742 h 1270618"/>
              <a:gd name="connsiteX11" fmla="*/ 307863 w 538462"/>
              <a:gd name="connsiteY11" fmla="*/ 4490 h 1270618"/>
              <a:gd name="connsiteX12" fmla="*/ 310894 w 538462"/>
              <a:gd name="connsiteY12" fmla="*/ 5313 h 1270618"/>
              <a:gd name="connsiteX13" fmla="*/ 314081 w 538462"/>
              <a:gd name="connsiteY13" fmla="*/ 6286 h 1270618"/>
              <a:gd name="connsiteX14" fmla="*/ 317112 w 538462"/>
              <a:gd name="connsiteY14" fmla="*/ 7333 h 1270618"/>
              <a:gd name="connsiteX15" fmla="*/ 320144 w 538462"/>
              <a:gd name="connsiteY15" fmla="*/ 8306 h 1270618"/>
              <a:gd name="connsiteX16" fmla="*/ 323097 w 538462"/>
              <a:gd name="connsiteY16" fmla="*/ 9504 h 1270618"/>
              <a:gd name="connsiteX17" fmla="*/ 326129 w 538462"/>
              <a:gd name="connsiteY17" fmla="*/ 10701 h 1270618"/>
              <a:gd name="connsiteX18" fmla="*/ 329005 w 538462"/>
              <a:gd name="connsiteY18" fmla="*/ 11973 h 1270618"/>
              <a:gd name="connsiteX19" fmla="*/ 331958 w 538462"/>
              <a:gd name="connsiteY19" fmla="*/ 13395 h 1270618"/>
              <a:gd name="connsiteX20" fmla="*/ 334757 w 538462"/>
              <a:gd name="connsiteY20" fmla="*/ 14891 h 1270618"/>
              <a:gd name="connsiteX21" fmla="*/ 337633 w 538462"/>
              <a:gd name="connsiteY21" fmla="*/ 16388 h 1270618"/>
              <a:gd name="connsiteX22" fmla="*/ 340431 w 538462"/>
              <a:gd name="connsiteY22" fmla="*/ 17959 h 1270618"/>
              <a:gd name="connsiteX23" fmla="*/ 343151 w 538462"/>
              <a:gd name="connsiteY23" fmla="*/ 19680 h 1270618"/>
              <a:gd name="connsiteX24" fmla="*/ 345949 w 538462"/>
              <a:gd name="connsiteY24" fmla="*/ 21476 h 1270618"/>
              <a:gd name="connsiteX25" fmla="*/ 348670 w 538462"/>
              <a:gd name="connsiteY25" fmla="*/ 23272 h 1270618"/>
              <a:gd name="connsiteX26" fmla="*/ 351313 w 538462"/>
              <a:gd name="connsiteY26" fmla="*/ 25143 h 1270618"/>
              <a:gd name="connsiteX27" fmla="*/ 353955 w 538462"/>
              <a:gd name="connsiteY27" fmla="*/ 27089 h 1270618"/>
              <a:gd name="connsiteX28" fmla="*/ 356598 w 538462"/>
              <a:gd name="connsiteY28" fmla="*/ 29184 h 1270618"/>
              <a:gd name="connsiteX29" fmla="*/ 359163 w 538462"/>
              <a:gd name="connsiteY29" fmla="*/ 31354 h 1270618"/>
              <a:gd name="connsiteX30" fmla="*/ 361728 w 538462"/>
              <a:gd name="connsiteY30" fmla="*/ 33524 h 1270618"/>
              <a:gd name="connsiteX31" fmla="*/ 364293 w 538462"/>
              <a:gd name="connsiteY31" fmla="*/ 35769 h 1270618"/>
              <a:gd name="connsiteX32" fmla="*/ 366781 w 538462"/>
              <a:gd name="connsiteY32" fmla="*/ 38164 h 1270618"/>
              <a:gd name="connsiteX33" fmla="*/ 369268 w 538462"/>
              <a:gd name="connsiteY33" fmla="*/ 40558 h 1270618"/>
              <a:gd name="connsiteX34" fmla="*/ 371600 w 538462"/>
              <a:gd name="connsiteY34" fmla="*/ 42953 h 1270618"/>
              <a:gd name="connsiteX35" fmla="*/ 373854 w 538462"/>
              <a:gd name="connsiteY35" fmla="*/ 45422 h 1270618"/>
              <a:gd name="connsiteX36" fmla="*/ 376030 w 538462"/>
              <a:gd name="connsiteY36" fmla="*/ 47892 h 1270618"/>
              <a:gd name="connsiteX37" fmla="*/ 378129 w 538462"/>
              <a:gd name="connsiteY37" fmla="*/ 50436 h 1270618"/>
              <a:gd name="connsiteX38" fmla="*/ 380150 w 538462"/>
              <a:gd name="connsiteY38" fmla="*/ 52980 h 1270618"/>
              <a:gd name="connsiteX39" fmla="*/ 382093 w 538462"/>
              <a:gd name="connsiteY39" fmla="*/ 55524 h 1270618"/>
              <a:gd name="connsiteX40" fmla="*/ 384036 w 538462"/>
              <a:gd name="connsiteY40" fmla="*/ 58068 h 1270618"/>
              <a:gd name="connsiteX41" fmla="*/ 385824 w 538462"/>
              <a:gd name="connsiteY41" fmla="*/ 60687 h 1270618"/>
              <a:gd name="connsiteX42" fmla="*/ 387534 w 538462"/>
              <a:gd name="connsiteY42" fmla="*/ 63381 h 1270618"/>
              <a:gd name="connsiteX43" fmla="*/ 389244 w 538462"/>
              <a:gd name="connsiteY43" fmla="*/ 66075 h 1270618"/>
              <a:gd name="connsiteX44" fmla="*/ 390799 w 538462"/>
              <a:gd name="connsiteY44" fmla="*/ 68769 h 1270618"/>
              <a:gd name="connsiteX45" fmla="*/ 392275 w 538462"/>
              <a:gd name="connsiteY45" fmla="*/ 71463 h 1270618"/>
              <a:gd name="connsiteX46" fmla="*/ 393674 w 538462"/>
              <a:gd name="connsiteY46" fmla="*/ 74307 h 1270618"/>
              <a:gd name="connsiteX47" fmla="*/ 395074 w 538462"/>
              <a:gd name="connsiteY47" fmla="*/ 77075 h 1270618"/>
              <a:gd name="connsiteX48" fmla="*/ 396317 w 538462"/>
              <a:gd name="connsiteY48" fmla="*/ 79919 h 1270618"/>
              <a:gd name="connsiteX49" fmla="*/ 397483 w 538462"/>
              <a:gd name="connsiteY49" fmla="*/ 82762 h 1270618"/>
              <a:gd name="connsiteX50" fmla="*/ 398649 w 538462"/>
              <a:gd name="connsiteY50" fmla="*/ 85681 h 1270618"/>
              <a:gd name="connsiteX51" fmla="*/ 399737 w 538462"/>
              <a:gd name="connsiteY51" fmla="*/ 88599 h 1270618"/>
              <a:gd name="connsiteX52" fmla="*/ 400592 w 538462"/>
              <a:gd name="connsiteY52" fmla="*/ 91518 h 1270618"/>
              <a:gd name="connsiteX53" fmla="*/ 401525 w 538462"/>
              <a:gd name="connsiteY53" fmla="*/ 94586 h 1270618"/>
              <a:gd name="connsiteX54" fmla="*/ 402380 w 538462"/>
              <a:gd name="connsiteY54" fmla="*/ 97579 h 1270618"/>
              <a:gd name="connsiteX55" fmla="*/ 403080 w 538462"/>
              <a:gd name="connsiteY55" fmla="*/ 100647 h 1270618"/>
              <a:gd name="connsiteX56" fmla="*/ 403779 w 538462"/>
              <a:gd name="connsiteY56" fmla="*/ 103715 h 1270618"/>
              <a:gd name="connsiteX57" fmla="*/ 404246 w 538462"/>
              <a:gd name="connsiteY57" fmla="*/ 106783 h 1270618"/>
              <a:gd name="connsiteX58" fmla="*/ 404790 w 538462"/>
              <a:gd name="connsiteY58" fmla="*/ 109926 h 1270618"/>
              <a:gd name="connsiteX59" fmla="*/ 405256 w 538462"/>
              <a:gd name="connsiteY59" fmla="*/ 113069 h 1270618"/>
              <a:gd name="connsiteX60" fmla="*/ 405567 w 538462"/>
              <a:gd name="connsiteY60" fmla="*/ 116361 h 1270618"/>
              <a:gd name="connsiteX61" fmla="*/ 405800 w 538462"/>
              <a:gd name="connsiteY61" fmla="*/ 119579 h 1270618"/>
              <a:gd name="connsiteX62" fmla="*/ 405956 w 538462"/>
              <a:gd name="connsiteY62" fmla="*/ 122797 h 1270618"/>
              <a:gd name="connsiteX63" fmla="*/ 406111 w 538462"/>
              <a:gd name="connsiteY63" fmla="*/ 126164 h 1270618"/>
              <a:gd name="connsiteX64" fmla="*/ 406111 w 538462"/>
              <a:gd name="connsiteY64" fmla="*/ 129382 h 1270618"/>
              <a:gd name="connsiteX65" fmla="*/ 406111 w 538462"/>
              <a:gd name="connsiteY65" fmla="*/ 132300 h 1270618"/>
              <a:gd name="connsiteX66" fmla="*/ 406033 w 538462"/>
              <a:gd name="connsiteY66" fmla="*/ 135144 h 1270618"/>
              <a:gd name="connsiteX67" fmla="*/ 405878 w 538462"/>
              <a:gd name="connsiteY67" fmla="*/ 137912 h 1270618"/>
              <a:gd name="connsiteX68" fmla="*/ 405722 w 538462"/>
              <a:gd name="connsiteY68" fmla="*/ 140681 h 1270618"/>
              <a:gd name="connsiteX69" fmla="*/ 405411 w 538462"/>
              <a:gd name="connsiteY69" fmla="*/ 143450 h 1270618"/>
              <a:gd name="connsiteX70" fmla="*/ 405101 w 538462"/>
              <a:gd name="connsiteY70" fmla="*/ 146218 h 1270618"/>
              <a:gd name="connsiteX71" fmla="*/ 404634 w 538462"/>
              <a:gd name="connsiteY71" fmla="*/ 148912 h 1270618"/>
              <a:gd name="connsiteX72" fmla="*/ 404246 w 538462"/>
              <a:gd name="connsiteY72" fmla="*/ 151681 h 1270618"/>
              <a:gd name="connsiteX73" fmla="*/ 403779 w 538462"/>
              <a:gd name="connsiteY73" fmla="*/ 154300 h 1270618"/>
              <a:gd name="connsiteX74" fmla="*/ 403157 w 538462"/>
              <a:gd name="connsiteY74" fmla="*/ 156994 h 1270618"/>
              <a:gd name="connsiteX75" fmla="*/ 402536 w 538462"/>
              <a:gd name="connsiteY75" fmla="*/ 159688 h 1270618"/>
              <a:gd name="connsiteX76" fmla="*/ 401836 w 538462"/>
              <a:gd name="connsiteY76" fmla="*/ 162307 h 1270618"/>
              <a:gd name="connsiteX77" fmla="*/ 401136 w 538462"/>
              <a:gd name="connsiteY77" fmla="*/ 164926 h 1270618"/>
              <a:gd name="connsiteX78" fmla="*/ 400281 w 538462"/>
              <a:gd name="connsiteY78" fmla="*/ 167620 h 1270618"/>
              <a:gd name="connsiteX79" fmla="*/ 399349 w 538462"/>
              <a:gd name="connsiteY79" fmla="*/ 170164 h 1270618"/>
              <a:gd name="connsiteX80" fmla="*/ 398494 w 538462"/>
              <a:gd name="connsiteY80" fmla="*/ 172708 h 1270618"/>
              <a:gd name="connsiteX81" fmla="*/ 397483 w 538462"/>
              <a:gd name="connsiteY81" fmla="*/ 175253 h 1270618"/>
              <a:gd name="connsiteX82" fmla="*/ 396395 w 538462"/>
              <a:gd name="connsiteY82" fmla="*/ 177797 h 1270618"/>
              <a:gd name="connsiteX83" fmla="*/ 395307 w 538462"/>
              <a:gd name="connsiteY83" fmla="*/ 180341 h 1270618"/>
              <a:gd name="connsiteX84" fmla="*/ 394141 w 538462"/>
              <a:gd name="connsiteY84" fmla="*/ 182810 h 1270618"/>
              <a:gd name="connsiteX85" fmla="*/ 392897 w 538462"/>
              <a:gd name="connsiteY85" fmla="*/ 185280 h 1270618"/>
              <a:gd name="connsiteX86" fmla="*/ 391654 w 538462"/>
              <a:gd name="connsiteY86" fmla="*/ 187674 h 1270618"/>
              <a:gd name="connsiteX87" fmla="*/ 390332 w 538462"/>
              <a:gd name="connsiteY87" fmla="*/ 190144 h 1270618"/>
              <a:gd name="connsiteX88" fmla="*/ 388855 w 538462"/>
              <a:gd name="connsiteY88" fmla="*/ 192538 h 1270618"/>
              <a:gd name="connsiteX89" fmla="*/ 387379 w 538462"/>
              <a:gd name="connsiteY89" fmla="*/ 195008 h 1270618"/>
              <a:gd name="connsiteX90" fmla="*/ 385824 w 538462"/>
              <a:gd name="connsiteY90" fmla="*/ 197402 h 1270618"/>
              <a:gd name="connsiteX91" fmla="*/ 384269 w 538462"/>
              <a:gd name="connsiteY91" fmla="*/ 199722 h 1270618"/>
              <a:gd name="connsiteX92" fmla="*/ 382637 w 538462"/>
              <a:gd name="connsiteY92" fmla="*/ 202117 h 1270618"/>
              <a:gd name="connsiteX93" fmla="*/ 380849 w 538462"/>
              <a:gd name="connsiteY93" fmla="*/ 204436 h 1270618"/>
              <a:gd name="connsiteX94" fmla="*/ 379139 w 538462"/>
              <a:gd name="connsiteY94" fmla="*/ 206756 h 1270618"/>
              <a:gd name="connsiteX95" fmla="*/ 377274 w 538462"/>
              <a:gd name="connsiteY95" fmla="*/ 209001 h 1270618"/>
              <a:gd name="connsiteX96" fmla="*/ 375331 w 538462"/>
              <a:gd name="connsiteY96" fmla="*/ 211321 h 1270618"/>
              <a:gd name="connsiteX97" fmla="*/ 373465 w 538462"/>
              <a:gd name="connsiteY97" fmla="*/ 213491 h 1270618"/>
              <a:gd name="connsiteX98" fmla="*/ 371444 w 538462"/>
              <a:gd name="connsiteY98" fmla="*/ 215736 h 1270618"/>
              <a:gd name="connsiteX99" fmla="*/ 369501 w 538462"/>
              <a:gd name="connsiteY99" fmla="*/ 217756 h 1270618"/>
              <a:gd name="connsiteX100" fmla="*/ 367402 w 538462"/>
              <a:gd name="connsiteY100" fmla="*/ 219851 h 1270618"/>
              <a:gd name="connsiteX101" fmla="*/ 365381 w 538462"/>
              <a:gd name="connsiteY101" fmla="*/ 221872 h 1270618"/>
              <a:gd name="connsiteX102" fmla="*/ 363283 w 538462"/>
              <a:gd name="connsiteY102" fmla="*/ 223817 h 1270618"/>
              <a:gd name="connsiteX103" fmla="*/ 361184 w 538462"/>
              <a:gd name="connsiteY103" fmla="*/ 225763 h 1270618"/>
              <a:gd name="connsiteX104" fmla="*/ 358930 w 538462"/>
              <a:gd name="connsiteY104" fmla="*/ 227559 h 1270618"/>
              <a:gd name="connsiteX105" fmla="*/ 356754 w 538462"/>
              <a:gd name="connsiteY105" fmla="*/ 229430 h 1270618"/>
              <a:gd name="connsiteX106" fmla="*/ 354577 w 538462"/>
              <a:gd name="connsiteY106" fmla="*/ 231151 h 1270618"/>
              <a:gd name="connsiteX107" fmla="*/ 352245 w 538462"/>
              <a:gd name="connsiteY107" fmla="*/ 232872 h 1270618"/>
              <a:gd name="connsiteX108" fmla="*/ 349991 w 538462"/>
              <a:gd name="connsiteY108" fmla="*/ 234518 h 1270618"/>
              <a:gd name="connsiteX109" fmla="*/ 347659 w 538462"/>
              <a:gd name="connsiteY109" fmla="*/ 236090 h 1270618"/>
              <a:gd name="connsiteX110" fmla="*/ 345328 w 538462"/>
              <a:gd name="connsiteY110" fmla="*/ 237661 h 1270618"/>
              <a:gd name="connsiteX111" fmla="*/ 342918 w 538462"/>
              <a:gd name="connsiteY111" fmla="*/ 239158 h 1270618"/>
              <a:gd name="connsiteX112" fmla="*/ 340431 w 538462"/>
              <a:gd name="connsiteY112" fmla="*/ 240579 h 1270618"/>
              <a:gd name="connsiteX113" fmla="*/ 337943 w 538462"/>
              <a:gd name="connsiteY113" fmla="*/ 241926 h 1270618"/>
              <a:gd name="connsiteX114" fmla="*/ 335534 w 538462"/>
              <a:gd name="connsiteY114" fmla="*/ 243348 h 1270618"/>
              <a:gd name="connsiteX115" fmla="*/ 333047 w 538462"/>
              <a:gd name="connsiteY115" fmla="*/ 244620 h 1270618"/>
              <a:gd name="connsiteX116" fmla="*/ 330482 w 538462"/>
              <a:gd name="connsiteY116" fmla="*/ 245892 h 1270618"/>
              <a:gd name="connsiteX117" fmla="*/ 327839 w 538462"/>
              <a:gd name="connsiteY117" fmla="*/ 247015 h 1270618"/>
              <a:gd name="connsiteX118" fmla="*/ 325196 w 538462"/>
              <a:gd name="connsiteY118" fmla="*/ 248137 h 1270618"/>
              <a:gd name="connsiteX119" fmla="*/ 322553 w 538462"/>
              <a:gd name="connsiteY119" fmla="*/ 249260 h 1270618"/>
              <a:gd name="connsiteX120" fmla="*/ 319910 w 538462"/>
              <a:gd name="connsiteY120" fmla="*/ 250233 h 1270618"/>
              <a:gd name="connsiteX121" fmla="*/ 317190 w 538462"/>
              <a:gd name="connsiteY121" fmla="*/ 251280 h 1270618"/>
              <a:gd name="connsiteX122" fmla="*/ 314392 w 538462"/>
              <a:gd name="connsiteY122" fmla="*/ 252178 h 1270618"/>
              <a:gd name="connsiteX123" fmla="*/ 311594 w 538462"/>
              <a:gd name="connsiteY123" fmla="*/ 253001 h 1270618"/>
              <a:gd name="connsiteX124" fmla="*/ 308795 w 538462"/>
              <a:gd name="connsiteY124" fmla="*/ 253899 h 1270618"/>
              <a:gd name="connsiteX125" fmla="*/ 305919 w 538462"/>
              <a:gd name="connsiteY125" fmla="*/ 254573 h 1270618"/>
              <a:gd name="connsiteX126" fmla="*/ 302966 w 538462"/>
              <a:gd name="connsiteY126" fmla="*/ 255321 h 1270618"/>
              <a:gd name="connsiteX127" fmla="*/ 300090 w 538462"/>
              <a:gd name="connsiteY127" fmla="*/ 255994 h 1270618"/>
              <a:gd name="connsiteX128" fmla="*/ 297136 w 538462"/>
              <a:gd name="connsiteY128" fmla="*/ 256593 h 1270618"/>
              <a:gd name="connsiteX129" fmla="*/ 298147 w 538462"/>
              <a:gd name="connsiteY129" fmla="*/ 257641 h 1270618"/>
              <a:gd name="connsiteX130" fmla="*/ 299002 w 538462"/>
              <a:gd name="connsiteY130" fmla="*/ 258614 h 1270618"/>
              <a:gd name="connsiteX131" fmla="*/ 299779 w 538462"/>
              <a:gd name="connsiteY131" fmla="*/ 259512 h 1270618"/>
              <a:gd name="connsiteX132" fmla="*/ 300323 w 538462"/>
              <a:gd name="connsiteY132" fmla="*/ 260409 h 1270618"/>
              <a:gd name="connsiteX133" fmla="*/ 300867 w 538462"/>
              <a:gd name="connsiteY133" fmla="*/ 261233 h 1270618"/>
              <a:gd name="connsiteX134" fmla="*/ 301178 w 538462"/>
              <a:gd name="connsiteY134" fmla="*/ 261981 h 1270618"/>
              <a:gd name="connsiteX135" fmla="*/ 301333 w 538462"/>
              <a:gd name="connsiteY135" fmla="*/ 262804 h 1270618"/>
              <a:gd name="connsiteX136" fmla="*/ 301411 w 538462"/>
              <a:gd name="connsiteY136" fmla="*/ 263552 h 1270618"/>
              <a:gd name="connsiteX137" fmla="*/ 361573 w 538462"/>
              <a:gd name="connsiteY137" fmla="*/ 263552 h 1270618"/>
              <a:gd name="connsiteX138" fmla="*/ 364993 w 538462"/>
              <a:gd name="connsiteY138" fmla="*/ 263552 h 1270618"/>
              <a:gd name="connsiteX139" fmla="*/ 368413 w 538462"/>
              <a:gd name="connsiteY139" fmla="*/ 263702 h 1270618"/>
              <a:gd name="connsiteX140" fmla="*/ 371833 w 538462"/>
              <a:gd name="connsiteY140" fmla="*/ 263927 h 1270618"/>
              <a:gd name="connsiteX141" fmla="*/ 375175 w 538462"/>
              <a:gd name="connsiteY141" fmla="*/ 264226 h 1270618"/>
              <a:gd name="connsiteX142" fmla="*/ 378595 w 538462"/>
              <a:gd name="connsiteY142" fmla="*/ 264600 h 1270618"/>
              <a:gd name="connsiteX143" fmla="*/ 381860 w 538462"/>
              <a:gd name="connsiteY143" fmla="*/ 265124 h 1270618"/>
              <a:gd name="connsiteX144" fmla="*/ 385202 w 538462"/>
              <a:gd name="connsiteY144" fmla="*/ 265722 h 1270618"/>
              <a:gd name="connsiteX145" fmla="*/ 388544 w 538462"/>
              <a:gd name="connsiteY145" fmla="*/ 266396 h 1270618"/>
              <a:gd name="connsiteX146" fmla="*/ 391809 w 538462"/>
              <a:gd name="connsiteY146" fmla="*/ 267144 h 1270618"/>
              <a:gd name="connsiteX147" fmla="*/ 395074 w 538462"/>
              <a:gd name="connsiteY147" fmla="*/ 268042 h 1270618"/>
              <a:gd name="connsiteX148" fmla="*/ 398338 w 538462"/>
              <a:gd name="connsiteY148" fmla="*/ 269015 h 1270618"/>
              <a:gd name="connsiteX149" fmla="*/ 401603 w 538462"/>
              <a:gd name="connsiteY149" fmla="*/ 270063 h 1270618"/>
              <a:gd name="connsiteX150" fmla="*/ 404712 w 538462"/>
              <a:gd name="connsiteY150" fmla="*/ 271185 h 1270618"/>
              <a:gd name="connsiteX151" fmla="*/ 407976 w 538462"/>
              <a:gd name="connsiteY151" fmla="*/ 272382 h 1270618"/>
              <a:gd name="connsiteX152" fmla="*/ 411163 w 538462"/>
              <a:gd name="connsiteY152" fmla="*/ 273729 h 1270618"/>
              <a:gd name="connsiteX153" fmla="*/ 414272 w 538462"/>
              <a:gd name="connsiteY153" fmla="*/ 275076 h 1270618"/>
              <a:gd name="connsiteX154" fmla="*/ 417459 w 538462"/>
              <a:gd name="connsiteY154" fmla="*/ 276573 h 1270618"/>
              <a:gd name="connsiteX155" fmla="*/ 420568 w 538462"/>
              <a:gd name="connsiteY155" fmla="*/ 278144 h 1270618"/>
              <a:gd name="connsiteX156" fmla="*/ 423600 w 538462"/>
              <a:gd name="connsiteY156" fmla="*/ 279791 h 1270618"/>
              <a:gd name="connsiteX157" fmla="*/ 426787 w 538462"/>
              <a:gd name="connsiteY157" fmla="*/ 281586 h 1270618"/>
              <a:gd name="connsiteX158" fmla="*/ 429818 w 538462"/>
              <a:gd name="connsiteY158" fmla="*/ 283457 h 1270618"/>
              <a:gd name="connsiteX159" fmla="*/ 432849 w 538462"/>
              <a:gd name="connsiteY159" fmla="*/ 285403 h 1270618"/>
              <a:gd name="connsiteX160" fmla="*/ 435881 w 538462"/>
              <a:gd name="connsiteY160" fmla="*/ 287498 h 1270618"/>
              <a:gd name="connsiteX161" fmla="*/ 438912 w 538462"/>
              <a:gd name="connsiteY161" fmla="*/ 289593 h 1270618"/>
              <a:gd name="connsiteX162" fmla="*/ 441866 w 538462"/>
              <a:gd name="connsiteY162" fmla="*/ 291838 h 1270618"/>
              <a:gd name="connsiteX163" fmla="*/ 444820 w 538462"/>
              <a:gd name="connsiteY163" fmla="*/ 294158 h 1270618"/>
              <a:gd name="connsiteX164" fmla="*/ 447851 w 538462"/>
              <a:gd name="connsiteY164" fmla="*/ 296553 h 1270618"/>
              <a:gd name="connsiteX165" fmla="*/ 450727 w 538462"/>
              <a:gd name="connsiteY165" fmla="*/ 299097 h 1270618"/>
              <a:gd name="connsiteX166" fmla="*/ 453603 w 538462"/>
              <a:gd name="connsiteY166" fmla="*/ 301641 h 1270618"/>
              <a:gd name="connsiteX167" fmla="*/ 456479 w 538462"/>
              <a:gd name="connsiteY167" fmla="*/ 304335 h 1270618"/>
              <a:gd name="connsiteX168" fmla="*/ 459355 w 538462"/>
              <a:gd name="connsiteY168" fmla="*/ 307104 h 1270618"/>
              <a:gd name="connsiteX169" fmla="*/ 462231 w 538462"/>
              <a:gd name="connsiteY169" fmla="*/ 309947 h 1270618"/>
              <a:gd name="connsiteX170" fmla="*/ 464951 w 538462"/>
              <a:gd name="connsiteY170" fmla="*/ 312866 h 1270618"/>
              <a:gd name="connsiteX171" fmla="*/ 467672 w 538462"/>
              <a:gd name="connsiteY171" fmla="*/ 315784 h 1270618"/>
              <a:gd name="connsiteX172" fmla="*/ 470237 w 538462"/>
              <a:gd name="connsiteY172" fmla="*/ 318777 h 1270618"/>
              <a:gd name="connsiteX173" fmla="*/ 472802 w 538462"/>
              <a:gd name="connsiteY173" fmla="*/ 321770 h 1270618"/>
              <a:gd name="connsiteX174" fmla="*/ 475211 w 538462"/>
              <a:gd name="connsiteY174" fmla="*/ 324689 h 1270618"/>
              <a:gd name="connsiteX175" fmla="*/ 477621 w 538462"/>
              <a:gd name="connsiteY175" fmla="*/ 327682 h 1270618"/>
              <a:gd name="connsiteX176" fmla="*/ 479797 w 538462"/>
              <a:gd name="connsiteY176" fmla="*/ 330750 h 1270618"/>
              <a:gd name="connsiteX177" fmla="*/ 481974 w 538462"/>
              <a:gd name="connsiteY177" fmla="*/ 333743 h 1270618"/>
              <a:gd name="connsiteX178" fmla="*/ 484072 w 538462"/>
              <a:gd name="connsiteY178" fmla="*/ 336886 h 1270618"/>
              <a:gd name="connsiteX179" fmla="*/ 486016 w 538462"/>
              <a:gd name="connsiteY179" fmla="*/ 339954 h 1270618"/>
              <a:gd name="connsiteX180" fmla="*/ 487959 w 538462"/>
              <a:gd name="connsiteY180" fmla="*/ 343097 h 1270618"/>
              <a:gd name="connsiteX181" fmla="*/ 489824 w 538462"/>
              <a:gd name="connsiteY181" fmla="*/ 346165 h 1270618"/>
              <a:gd name="connsiteX182" fmla="*/ 491457 w 538462"/>
              <a:gd name="connsiteY182" fmla="*/ 349233 h 1270618"/>
              <a:gd name="connsiteX183" fmla="*/ 493089 w 538462"/>
              <a:gd name="connsiteY183" fmla="*/ 352451 h 1270618"/>
              <a:gd name="connsiteX184" fmla="*/ 494721 w 538462"/>
              <a:gd name="connsiteY184" fmla="*/ 355594 h 1270618"/>
              <a:gd name="connsiteX185" fmla="*/ 496198 w 538462"/>
              <a:gd name="connsiteY185" fmla="*/ 358811 h 1270618"/>
              <a:gd name="connsiteX186" fmla="*/ 497597 w 538462"/>
              <a:gd name="connsiteY186" fmla="*/ 362029 h 1270618"/>
              <a:gd name="connsiteX187" fmla="*/ 498841 w 538462"/>
              <a:gd name="connsiteY187" fmla="*/ 365172 h 1270618"/>
              <a:gd name="connsiteX188" fmla="*/ 500084 w 538462"/>
              <a:gd name="connsiteY188" fmla="*/ 368464 h 1270618"/>
              <a:gd name="connsiteX189" fmla="*/ 501095 w 538462"/>
              <a:gd name="connsiteY189" fmla="*/ 371682 h 1270618"/>
              <a:gd name="connsiteX190" fmla="*/ 502183 w 538462"/>
              <a:gd name="connsiteY190" fmla="*/ 374975 h 1270618"/>
              <a:gd name="connsiteX191" fmla="*/ 503116 w 538462"/>
              <a:gd name="connsiteY191" fmla="*/ 378267 h 1270618"/>
              <a:gd name="connsiteX192" fmla="*/ 503893 w 538462"/>
              <a:gd name="connsiteY192" fmla="*/ 381635 h 1270618"/>
              <a:gd name="connsiteX193" fmla="*/ 504670 w 538462"/>
              <a:gd name="connsiteY193" fmla="*/ 384927 h 1270618"/>
              <a:gd name="connsiteX194" fmla="*/ 505370 w 538462"/>
              <a:gd name="connsiteY194" fmla="*/ 388294 h 1270618"/>
              <a:gd name="connsiteX195" fmla="*/ 505914 w 538462"/>
              <a:gd name="connsiteY195" fmla="*/ 391662 h 1270618"/>
              <a:gd name="connsiteX196" fmla="*/ 506380 w 538462"/>
              <a:gd name="connsiteY196" fmla="*/ 395104 h 1270618"/>
              <a:gd name="connsiteX197" fmla="*/ 506847 w 538462"/>
              <a:gd name="connsiteY197" fmla="*/ 398397 h 1270618"/>
              <a:gd name="connsiteX198" fmla="*/ 507158 w 538462"/>
              <a:gd name="connsiteY198" fmla="*/ 401839 h 1270618"/>
              <a:gd name="connsiteX199" fmla="*/ 507391 w 538462"/>
              <a:gd name="connsiteY199" fmla="*/ 405356 h 1270618"/>
              <a:gd name="connsiteX200" fmla="*/ 507469 w 538462"/>
              <a:gd name="connsiteY200" fmla="*/ 408798 h 1270618"/>
              <a:gd name="connsiteX201" fmla="*/ 507546 w 538462"/>
              <a:gd name="connsiteY201" fmla="*/ 412240 h 1270618"/>
              <a:gd name="connsiteX202" fmla="*/ 507546 w 538462"/>
              <a:gd name="connsiteY202" fmla="*/ 718745 h 1270618"/>
              <a:gd name="connsiteX203" fmla="*/ 507546 w 538462"/>
              <a:gd name="connsiteY203" fmla="*/ 721588 h 1270618"/>
              <a:gd name="connsiteX204" fmla="*/ 507391 w 538462"/>
              <a:gd name="connsiteY204" fmla="*/ 724507 h 1270618"/>
              <a:gd name="connsiteX205" fmla="*/ 507313 w 538462"/>
              <a:gd name="connsiteY205" fmla="*/ 727276 h 1270618"/>
              <a:gd name="connsiteX206" fmla="*/ 507080 w 538462"/>
              <a:gd name="connsiteY206" fmla="*/ 730044 h 1270618"/>
              <a:gd name="connsiteX207" fmla="*/ 506769 w 538462"/>
              <a:gd name="connsiteY207" fmla="*/ 732813 h 1270618"/>
              <a:gd name="connsiteX208" fmla="*/ 506380 w 538462"/>
              <a:gd name="connsiteY208" fmla="*/ 735507 h 1270618"/>
              <a:gd name="connsiteX209" fmla="*/ 505992 w 538462"/>
              <a:gd name="connsiteY209" fmla="*/ 738276 h 1270618"/>
              <a:gd name="connsiteX210" fmla="*/ 505603 w 538462"/>
              <a:gd name="connsiteY210" fmla="*/ 740895 h 1270618"/>
              <a:gd name="connsiteX211" fmla="*/ 504981 w 538462"/>
              <a:gd name="connsiteY211" fmla="*/ 743589 h 1270618"/>
              <a:gd name="connsiteX212" fmla="*/ 504437 w 538462"/>
              <a:gd name="connsiteY212" fmla="*/ 746208 h 1270618"/>
              <a:gd name="connsiteX213" fmla="*/ 503738 w 538462"/>
              <a:gd name="connsiteY213" fmla="*/ 748827 h 1270618"/>
              <a:gd name="connsiteX214" fmla="*/ 503038 w 538462"/>
              <a:gd name="connsiteY214" fmla="*/ 751371 h 1270618"/>
              <a:gd name="connsiteX215" fmla="*/ 502183 w 538462"/>
              <a:gd name="connsiteY215" fmla="*/ 753915 h 1270618"/>
              <a:gd name="connsiteX216" fmla="*/ 501406 w 538462"/>
              <a:gd name="connsiteY216" fmla="*/ 756459 h 1270618"/>
              <a:gd name="connsiteX217" fmla="*/ 500473 w 538462"/>
              <a:gd name="connsiteY217" fmla="*/ 758929 h 1270618"/>
              <a:gd name="connsiteX218" fmla="*/ 499463 w 538462"/>
              <a:gd name="connsiteY218" fmla="*/ 761398 h 1270618"/>
              <a:gd name="connsiteX219" fmla="*/ 498374 w 538462"/>
              <a:gd name="connsiteY219" fmla="*/ 763868 h 1270618"/>
              <a:gd name="connsiteX220" fmla="*/ 497364 w 538462"/>
              <a:gd name="connsiteY220" fmla="*/ 766337 h 1270618"/>
              <a:gd name="connsiteX221" fmla="*/ 496198 w 538462"/>
              <a:gd name="connsiteY221" fmla="*/ 768732 h 1270618"/>
              <a:gd name="connsiteX222" fmla="*/ 494954 w 538462"/>
              <a:gd name="connsiteY222" fmla="*/ 771126 h 1270618"/>
              <a:gd name="connsiteX223" fmla="*/ 493633 w 538462"/>
              <a:gd name="connsiteY223" fmla="*/ 773371 h 1270618"/>
              <a:gd name="connsiteX224" fmla="*/ 492234 w 538462"/>
              <a:gd name="connsiteY224" fmla="*/ 775691 h 1270618"/>
              <a:gd name="connsiteX225" fmla="*/ 490835 w 538462"/>
              <a:gd name="connsiteY225" fmla="*/ 778010 h 1270618"/>
              <a:gd name="connsiteX226" fmla="*/ 489358 w 538462"/>
              <a:gd name="connsiteY226" fmla="*/ 780330 h 1270618"/>
              <a:gd name="connsiteX227" fmla="*/ 487726 w 538462"/>
              <a:gd name="connsiteY227" fmla="*/ 782575 h 1270618"/>
              <a:gd name="connsiteX228" fmla="*/ 486171 w 538462"/>
              <a:gd name="connsiteY228" fmla="*/ 784745 h 1270618"/>
              <a:gd name="connsiteX229" fmla="*/ 484461 w 538462"/>
              <a:gd name="connsiteY229" fmla="*/ 786990 h 1270618"/>
              <a:gd name="connsiteX230" fmla="*/ 482751 w 538462"/>
              <a:gd name="connsiteY230" fmla="*/ 789160 h 1270618"/>
              <a:gd name="connsiteX231" fmla="*/ 480885 w 538462"/>
              <a:gd name="connsiteY231" fmla="*/ 791330 h 1270618"/>
              <a:gd name="connsiteX232" fmla="*/ 479098 w 538462"/>
              <a:gd name="connsiteY232" fmla="*/ 793426 h 1270618"/>
              <a:gd name="connsiteX233" fmla="*/ 477077 w 538462"/>
              <a:gd name="connsiteY233" fmla="*/ 795596 h 1270618"/>
              <a:gd name="connsiteX234" fmla="*/ 475134 w 538462"/>
              <a:gd name="connsiteY234" fmla="*/ 797691 h 1270618"/>
              <a:gd name="connsiteX235" fmla="*/ 473035 w 538462"/>
              <a:gd name="connsiteY235" fmla="*/ 799711 h 1270618"/>
              <a:gd name="connsiteX236" fmla="*/ 470936 w 538462"/>
              <a:gd name="connsiteY236" fmla="*/ 801732 h 1270618"/>
              <a:gd name="connsiteX237" fmla="*/ 468760 w 538462"/>
              <a:gd name="connsiteY237" fmla="*/ 803602 h 1270618"/>
              <a:gd name="connsiteX238" fmla="*/ 466661 w 538462"/>
              <a:gd name="connsiteY238" fmla="*/ 805548 h 1270618"/>
              <a:gd name="connsiteX239" fmla="*/ 464329 w 538462"/>
              <a:gd name="connsiteY239" fmla="*/ 807419 h 1270618"/>
              <a:gd name="connsiteX240" fmla="*/ 462887 w 538462"/>
              <a:gd name="connsiteY240" fmla="*/ 808530 h 1270618"/>
              <a:gd name="connsiteX241" fmla="*/ 538462 w 538462"/>
              <a:gd name="connsiteY241" fmla="*/ 992082 h 1270618"/>
              <a:gd name="connsiteX242" fmla="*/ 385902 w 538462"/>
              <a:gd name="connsiteY242" fmla="*/ 992082 h 1270618"/>
              <a:gd name="connsiteX243" fmla="*/ 385902 w 538462"/>
              <a:gd name="connsiteY243" fmla="*/ 1270618 h 1270618"/>
              <a:gd name="connsiteX244" fmla="*/ 148287 w 538462"/>
              <a:gd name="connsiteY244" fmla="*/ 1270618 h 1270618"/>
              <a:gd name="connsiteX245" fmla="*/ 148287 w 538462"/>
              <a:gd name="connsiteY245" fmla="*/ 992082 h 1270618"/>
              <a:gd name="connsiteX246" fmla="*/ 0 w 538462"/>
              <a:gd name="connsiteY246" fmla="*/ 992082 h 1270618"/>
              <a:gd name="connsiteX247" fmla="*/ 75543 w 538462"/>
              <a:gd name="connsiteY247" fmla="*/ 808610 h 1270618"/>
              <a:gd name="connsiteX248" fmla="*/ 74989 w 538462"/>
              <a:gd name="connsiteY248" fmla="*/ 808242 h 1270618"/>
              <a:gd name="connsiteX249" fmla="*/ 72813 w 538462"/>
              <a:gd name="connsiteY249" fmla="*/ 806670 h 1270618"/>
              <a:gd name="connsiteX250" fmla="*/ 70559 w 538462"/>
              <a:gd name="connsiteY250" fmla="*/ 805024 h 1270618"/>
              <a:gd name="connsiteX251" fmla="*/ 68538 w 538462"/>
              <a:gd name="connsiteY251" fmla="*/ 803378 h 1270618"/>
              <a:gd name="connsiteX252" fmla="*/ 66361 w 538462"/>
              <a:gd name="connsiteY252" fmla="*/ 801732 h 1270618"/>
              <a:gd name="connsiteX253" fmla="*/ 64418 w 538462"/>
              <a:gd name="connsiteY253" fmla="*/ 800011 h 1270618"/>
              <a:gd name="connsiteX254" fmla="*/ 62397 w 538462"/>
              <a:gd name="connsiteY254" fmla="*/ 798289 h 1270618"/>
              <a:gd name="connsiteX255" fmla="*/ 60454 w 538462"/>
              <a:gd name="connsiteY255" fmla="*/ 796643 h 1270618"/>
              <a:gd name="connsiteX256" fmla="*/ 58511 w 538462"/>
              <a:gd name="connsiteY256" fmla="*/ 794847 h 1270618"/>
              <a:gd name="connsiteX257" fmla="*/ 56723 w 538462"/>
              <a:gd name="connsiteY257" fmla="*/ 793126 h 1270618"/>
              <a:gd name="connsiteX258" fmla="*/ 55013 w 538462"/>
              <a:gd name="connsiteY258" fmla="*/ 791405 h 1270618"/>
              <a:gd name="connsiteX259" fmla="*/ 53381 w 538462"/>
              <a:gd name="connsiteY259" fmla="*/ 789534 h 1270618"/>
              <a:gd name="connsiteX260" fmla="*/ 51671 w 538462"/>
              <a:gd name="connsiteY260" fmla="*/ 787813 h 1270618"/>
              <a:gd name="connsiteX261" fmla="*/ 50116 w 538462"/>
              <a:gd name="connsiteY261" fmla="*/ 785942 h 1270618"/>
              <a:gd name="connsiteX262" fmla="*/ 48639 w 538462"/>
              <a:gd name="connsiteY262" fmla="*/ 784221 h 1270618"/>
              <a:gd name="connsiteX263" fmla="*/ 47162 w 538462"/>
              <a:gd name="connsiteY263" fmla="*/ 782351 h 1270618"/>
              <a:gd name="connsiteX264" fmla="*/ 45763 w 538462"/>
              <a:gd name="connsiteY264" fmla="*/ 780555 h 1270618"/>
              <a:gd name="connsiteX265" fmla="*/ 44442 w 538462"/>
              <a:gd name="connsiteY265" fmla="*/ 778759 h 1270618"/>
              <a:gd name="connsiteX266" fmla="*/ 43198 w 538462"/>
              <a:gd name="connsiteY266" fmla="*/ 776888 h 1270618"/>
              <a:gd name="connsiteX267" fmla="*/ 41955 w 538462"/>
              <a:gd name="connsiteY267" fmla="*/ 775017 h 1270618"/>
              <a:gd name="connsiteX268" fmla="*/ 40866 w 538462"/>
              <a:gd name="connsiteY268" fmla="*/ 773147 h 1270618"/>
              <a:gd name="connsiteX269" fmla="*/ 39778 w 538462"/>
              <a:gd name="connsiteY269" fmla="*/ 771276 h 1270618"/>
              <a:gd name="connsiteX270" fmla="*/ 38768 w 538462"/>
              <a:gd name="connsiteY270" fmla="*/ 769330 h 1270618"/>
              <a:gd name="connsiteX271" fmla="*/ 37835 w 538462"/>
              <a:gd name="connsiteY271" fmla="*/ 767459 h 1270618"/>
              <a:gd name="connsiteX272" fmla="*/ 36902 w 538462"/>
              <a:gd name="connsiteY272" fmla="*/ 765514 h 1270618"/>
              <a:gd name="connsiteX273" fmla="*/ 36125 w 538462"/>
              <a:gd name="connsiteY273" fmla="*/ 763643 h 1270618"/>
              <a:gd name="connsiteX274" fmla="*/ 35348 w 538462"/>
              <a:gd name="connsiteY274" fmla="*/ 761697 h 1270618"/>
              <a:gd name="connsiteX275" fmla="*/ 34648 w 538462"/>
              <a:gd name="connsiteY275" fmla="*/ 759752 h 1270618"/>
              <a:gd name="connsiteX276" fmla="*/ 33949 w 538462"/>
              <a:gd name="connsiteY276" fmla="*/ 757806 h 1270618"/>
              <a:gd name="connsiteX277" fmla="*/ 33405 w 538462"/>
              <a:gd name="connsiteY277" fmla="*/ 755786 h 1270618"/>
              <a:gd name="connsiteX278" fmla="*/ 32860 w 538462"/>
              <a:gd name="connsiteY278" fmla="*/ 753840 h 1270618"/>
              <a:gd name="connsiteX279" fmla="*/ 32394 w 538462"/>
              <a:gd name="connsiteY279" fmla="*/ 751820 h 1270618"/>
              <a:gd name="connsiteX280" fmla="*/ 32005 w 538462"/>
              <a:gd name="connsiteY280" fmla="*/ 749874 h 1270618"/>
              <a:gd name="connsiteX281" fmla="*/ 31617 w 538462"/>
              <a:gd name="connsiteY281" fmla="*/ 747854 h 1270618"/>
              <a:gd name="connsiteX282" fmla="*/ 31384 w 538462"/>
              <a:gd name="connsiteY282" fmla="*/ 745833 h 1270618"/>
              <a:gd name="connsiteX283" fmla="*/ 31150 w 538462"/>
              <a:gd name="connsiteY283" fmla="*/ 743813 h 1270618"/>
              <a:gd name="connsiteX284" fmla="*/ 30995 w 538462"/>
              <a:gd name="connsiteY284" fmla="*/ 741718 h 1270618"/>
              <a:gd name="connsiteX285" fmla="*/ 30917 w 538462"/>
              <a:gd name="connsiteY285" fmla="*/ 739697 h 1270618"/>
              <a:gd name="connsiteX286" fmla="*/ 30917 w 538462"/>
              <a:gd name="connsiteY286" fmla="*/ 737602 h 1270618"/>
              <a:gd name="connsiteX287" fmla="*/ 30917 w 538462"/>
              <a:gd name="connsiteY287" fmla="*/ 412240 h 1270618"/>
              <a:gd name="connsiteX288" fmla="*/ 30995 w 538462"/>
              <a:gd name="connsiteY288" fmla="*/ 408050 h 1270618"/>
              <a:gd name="connsiteX289" fmla="*/ 31073 w 538462"/>
              <a:gd name="connsiteY289" fmla="*/ 403934 h 1270618"/>
              <a:gd name="connsiteX290" fmla="*/ 31306 w 538462"/>
              <a:gd name="connsiteY290" fmla="*/ 399743 h 1270618"/>
              <a:gd name="connsiteX291" fmla="*/ 31617 w 538462"/>
              <a:gd name="connsiteY291" fmla="*/ 395703 h 1270618"/>
              <a:gd name="connsiteX292" fmla="*/ 32083 w 538462"/>
              <a:gd name="connsiteY292" fmla="*/ 391737 h 1270618"/>
              <a:gd name="connsiteX293" fmla="*/ 32550 w 538462"/>
              <a:gd name="connsiteY293" fmla="*/ 387771 h 1270618"/>
              <a:gd name="connsiteX294" fmla="*/ 33094 w 538462"/>
              <a:gd name="connsiteY294" fmla="*/ 383879 h 1270618"/>
              <a:gd name="connsiteX295" fmla="*/ 33793 w 538462"/>
              <a:gd name="connsiteY295" fmla="*/ 380063 h 1270618"/>
              <a:gd name="connsiteX296" fmla="*/ 34570 w 538462"/>
              <a:gd name="connsiteY296" fmla="*/ 376247 h 1270618"/>
              <a:gd name="connsiteX297" fmla="*/ 35348 w 538462"/>
              <a:gd name="connsiteY297" fmla="*/ 372505 h 1270618"/>
              <a:gd name="connsiteX298" fmla="*/ 36358 w 538462"/>
              <a:gd name="connsiteY298" fmla="*/ 368839 h 1270618"/>
              <a:gd name="connsiteX299" fmla="*/ 37369 w 538462"/>
              <a:gd name="connsiteY299" fmla="*/ 365172 h 1270618"/>
              <a:gd name="connsiteX300" fmla="*/ 38457 w 538462"/>
              <a:gd name="connsiteY300" fmla="*/ 361580 h 1270618"/>
              <a:gd name="connsiteX301" fmla="*/ 39623 w 538462"/>
              <a:gd name="connsiteY301" fmla="*/ 358063 h 1270618"/>
              <a:gd name="connsiteX302" fmla="*/ 40944 w 538462"/>
              <a:gd name="connsiteY302" fmla="*/ 354621 h 1270618"/>
              <a:gd name="connsiteX303" fmla="*/ 42343 w 538462"/>
              <a:gd name="connsiteY303" fmla="*/ 351179 h 1270618"/>
              <a:gd name="connsiteX304" fmla="*/ 43820 w 538462"/>
              <a:gd name="connsiteY304" fmla="*/ 347811 h 1270618"/>
              <a:gd name="connsiteX305" fmla="*/ 45452 w 538462"/>
              <a:gd name="connsiteY305" fmla="*/ 344519 h 1270618"/>
              <a:gd name="connsiteX306" fmla="*/ 47085 w 538462"/>
              <a:gd name="connsiteY306" fmla="*/ 341226 h 1270618"/>
              <a:gd name="connsiteX307" fmla="*/ 48795 w 538462"/>
              <a:gd name="connsiteY307" fmla="*/ 338083 h 1270618"/>
              <a:gd name="connsiteX308" fmla="*/ 50738 w 538462"/>
              <a:gd name="connsiteY308" fmla="*/ 334940 h 1270618"/>
              <a:gd name="connsiteX309" fmla="*/ 52603 w 538462"/>
              <a:gd name="connsiteY309" fmla="*/ 331872 h 1270618"/>
              <a:gd name="connsiteX310" fmla="*/ 54702 w 538462"/>
              <a:gd name="connsiteY310" fmla="*/ 328730 h 1270618"/>
              <a:gd name="connsiteX311" fmla="*/ 56723 w 538462"/>
              <a:gd name="connsiteY311" fmla="*/ 325811 h 1270618"/>
              <a:gd name="connsiteX312" fmla="*/ 58977 w 538462"/>
              <a:gd name="connsiteY312" fmla="*/ 322893 h 1270618"/>
              <a:gd name="connsiteX313" fmla="*/ 61309 w 538462"/>
              <a:gd name="connsiteY313" fmla="*/ 319900 h 1270618"/>
              <a:gd name="connsiteX314" fmla="*/ 63641 w 538462"/>
              <a:gd name="connsiteY314" fmla="*/ 317131 h 1270618"/>
              <a:gd name="connsiteX315" fmla="*/ 66128 w 538462"/>
              <a:gd name="connsiteY315" fmla="*/ 314362 h 1270618"/>
              <a:gd name="connsiteX316" fmla="*/ 68693 w 538462"/>
              <a:gd name="connsiteY316" fmla="*/ 311668 h 1270618"/>
              <a:gd name="connsiteX317" fmla="*/ 71336 w 538462"/>
              <a:gd name="connsiteY317" fmla="*/ 308974 h 1270618"/>
              <a:gd name="connsiteX318" fmla="*/ 74134 w 538462"/>
              <a:gd name="connsiteY318" fmla="*/ 306280 h 1270618"/>
              <a:gd name="connsiteX319" fmla="*/ 76932 w 538462"/>
              <a:gd name="connsiteY319" fmla="*/ 303736 h 1270618"/>
              <a:gd name="connsiteX320" fmla="*/ 79808 w 538462"/>
              <a:gd name="connsiteY320" fmla="*/ 301192 h 1270618"/>
              <a:gd name="connsiteX321" fmla="*/ 82840 w 538462"/>
              <a:gd name="connsiteY321" fmla="*/ 298872 h 1270618"/>
              <a:gd name="connsiteX322" fmla="*/ 85871 w 538462"/>
              <a:gd name="connsiteY322" fmla="*/ 296553 h 1270618"/>
              <a:gd name="connsiteX323" fmla="*/ 88980 w 538462"/>
              <a:gd name="connsiteY323" fmla="*/ 294308 h 1270618"/>
              <a:gd name="connsiteX324" fmla="*/ 92245 w 538462"/>
              <a:gd name="connsiteY324" fmla="*/ 292138 h 1270618"/>
              <a:gd name="connsiteX325" fmla="*/ 95432 w 538462"/>
              <a:gd name="connsiteY325" fmla="*/ 290042 h 1270618"/>
              <a:gd name="connsiteX326" fmla="*/ 98774 w 538462"/>
              <a:gd name="connsiteY326" fmla="*/ 288022 h 1270618"/>
              <a:gd name="connsiteX327" fmla="*/ 102116 w 538462"/>
              <a:gd name="connsiteY327" fmla="*/ 286076 h 1270618"/>
              <a:gd name="connsiteX328" fmla="*/ 105614 w 538462"/>
              <a:gd name="connsiteY328" fmla="*/ 284280 h 1270618"/>
              <a:gd name="connsiteX329" fmla="*/ 109034 w 538462"/>
              <a:gd name="connsiteY329" fmla="*/ 282484 h 1270618"/>
              <a:gd name="connsiteX330" fmla="*/ 112687 w 538462"/>
              <a:gd name="connsiteY330" fmla="*/ 280763 h 1270618"/>
              <a:gd name="connsiteX331" fmla="*/ 116340 w 538462"/>
              <a:gd name="connsiteY331" fmla="*/ 279192 h 1270618"/>
              <a:gd name="connsiteX332" fmla="*/ 119994 w 538462"/>
              <a:gd name="connsiteY332" fmla="*/ 277695 h 1270618"/>
              <a:gd name="connsiteX333" fmla="*/ 123725 w 538462"/>
              <a:gd name="connsiteY333" fmla="*/ 276199 h 1270618"/>
              <a:gd name="connsiteX334" fmla="*/ 127611 w 538462"/>
              <a:gd name="connsiteY334" fmla="*/ 274777 h 1270618"/>
              <a:gd name="connsiteX335" fmla="*/ 131497 w 538462"/>
              <a:gd name="connsiteY335" fmla="*/ 273505 h 1270618"/>
              <a:gd name="connsiteX336" fmla="*/ 135462 w 538462"/>
              <a:gd name="connsiteY336" fmla="*/ 272382 h 1270618"/>
              <a:gd name="connsiteX337" fmla="*/ 139503 w 538462"/>
              <a:gd name="connsiteY337" fmla="*/ 271185 h 1270618"/>
              <a:gd name="connsiteX338" fmla="*/ 143623 w 538462"/>
              <a:gd name="connsiteY338" fmla="*/ 270137 h 1270618"/>
              <a:gd name="connsiteX339" fmla="*/ 147743 w 538462"/>
              <a:gd name="connsiteY339" fmla="*/ 269165 h 1270618"/>
              <a:gd name="connsiteX340" fmla="*/ 152018 w 538462"/>
              <a:gd name="connsiteY340" fmla="*/ 268192 h 1270618"/>
              <a:gd name="connsiteX341" fmla="*/ 156370 w 538462"/>
              <a:gd name="connsiteY341" fmla="*/ 267444 h 1270618"/>
              <a:gd name="connsiteX342" fmla="*/ 160723 w 538462"/>
              <a:gd name="connsiteY342" fmla="*/ 266695 h 1270618"/>
              <a:gd name="connsiteX343" fmla="*/ 165076 w 538462"/>
              <a:gd name="connsiteY343" fmla="*/ 265947 h 1270618"/>
              <a:gd name="connsiteX344" fmla="*/ 169662 w 538462"/>
              <a:gd name="connsiteY344" fmla="*/ 265423 h 1270618"/>
              <a:gd name="connsiteX345" fmla="*/ 174170 w 538462"/>
              <a:gd name="connsiteY345" fmla="*/ 264899 h 1270618"/>
              <a:gd name="connsiteX346" fmla="*/ 178756 w 538462"/>
              <a:gd name="connsiteY346" fmla="*/ 264450 h 1270618"/>
              <a:gd name="connsiteX347" fmla="*/ 183498 w 538462"/>
              <a:gd name="connsiteY347" fmla="*/ 264151 h 1270618"/>
              <a:gd name="connsiteX348" fmla="*/ 188239 w 538462"/>
              <a:gd name="connsiteY348" fmla="*/ 263852 h 1270618"/>
              <a:gd name="connsiteX349" fmla="*/ 193058 w 538462"/>
              <a:gd name="connsiteY349" fmla="*/ 263702 h 1270618"/>
              <a:gd name="connsiteX350" fmla="*/ 197955 w 538462"/>
              <a:gd name="connsiteY350" fmla="*/ 263552 h 1270618"/>
              <a:gd name="connsiteX351" fmla="*/ 202852 w 538462"/>
              <a:gd name="connsiteY351" fmla="*/ 263552 h 1270618"/>
              <a:gd name="connsiteX352" fmla="*/ 203318 w 538462"/>
              <a:gd name="connsiteY352" fmla="*/ 263178 h 1270618"/>
              <a:gd name="connsiteX353" fmla="*/ 203785 w 538462"/>
              <a:gd name="connsiteY353" fmla="*/ 262954 h 1270618"/>
              <a:gd name="connsiteX354" fmla="*/ 204251 w 538462"/>
              <a:gd name="connsiteY354" fmla="*/ 262879 h 1270618"/>
              <a:gd name="connsiteX355" fmla="*/ 204795 w 538462"/>
              <a:gd name="connsiteY355" fmla="*/ 262804 h 1270618"/>
              <a:gd name="connsiteX356" fmla="*/ 205261 w 538462"/>
              <a:gd name="connsiteY356" fmla="*/ 262804 h 1270618"/>
              <a:gd name="connsiteX357" fmla="*/ 205883 w 538462"/>
              <a:gd name="connsiteY357" fmla="*/ 262804 h 1270618"/>
              <a:gd name="connsiteX358" fmla="*/ 206661 w 538462"/>
              <a:gd name="connsiteY358" fmla="*/ 262804 h 1270618"/>
              <a:gd name="connsiteX359" fmla="*/ 207671 w 538462"/>
              <a:gd name="connsiteY359" fmla="*/ 262804 h 1270618"/>
              <a:gd name="connsiteX360" fmla="*/ 210625 w 538462"/>
              <a:gd name="connsiteY360" fmla="*/ 262954 h 1270618"/>
              <a:gd name="connsiteX361" fmla="*/ 213812 w 538462"/>
              <a:gd name="connsiteY361" fmla="*/ 263103 h 1270618"/>
              <a:gd name="connsiteX362" fmla="*/ 216921 w 538462"/>
              <a:gd name="connsiteY362" fmla="*/ 263178 h 1270618"/>
              <a:gd name="connsiteX363" fmla="*/ 220185 w 538462"/>
              <a:gd name="connsiteY363" fmla="*/ 263328 h 1270618"/>
              <a:gd name="connsiteX364" fmla="*/ 223605 w 538462"/>
              <a:gd name="connsiteY364" fmla="*/ 263403 h 1270618"/>
              <a:gd name="connsiteX365" fmla="*/ 226948 w 538462"/>
              <a:gd name="connsiteY365" fmla="*/ 263403 h 1270618"/>
              <a:gd name="connsiteX366" fmla="*/ 230523 w 538462"/>
              <a:gd name="connsiteY366" fmla="*/ 263552 h 1270618"/>
              <a:gd name="connsiteX367" fmla="*/ 234176 w 538462"/>
              <a:gd name="connsiteY367" fmla="*/ 263552 h 1270618"/>
              <a:gd name="connsiteX368" fmla="*/ 234254 w 538462"/>
              <a:gd name="connsiteY368" fmla="*/ 263103 h 1270618"/>
              <a:gd name="connsiteX369" fmla="*/ 234332 w 538462"/>
              <a:gd name="connsiteY369" fmla="*/ 262729 h 1270618"/>
              <a:gd name="connsiteX370" fmla="*/ 234565 w 538462"/>
              <a:gd name="connsiteY370" fmla="*/ 262280 h 1270618"/>
              <a:gd name="connsiteX371" fmla="*/ 234798 w 538462"/>
              <a:gd name="connsiteY371" fmla="*/ 261756 h 1270618"/>
              <a:gd name="connsiteX372" fmla="*/ 235653 w 538462"/>
              <a:gd name="connsiteY372" fmla="*/ 260634 h 1270618"/>
              <a:gd name="connsiteX373" fmla="*/ 236819 w 538462"/>
              <a:gd name="connsiteY373" fmla="*/ 259362 h 1270618"/>
              <a:gd name="connsiteX374" fmla="*/ 237907 w 538462"/>
              <a:gd name="connsiteY374" fmla="*/ 258165 h 1270618"/>
              <a:gd name="connsiteX375" fmla="*/ 238762 w 538462"/>
              <a:gd name="connsiteY375" fmla="*/ 257341 h 1270618"/>
              <a:gd name="connsiteX376" fmla="*/ 239073 w 538462"/>
              <a:gd name="connsiteY376" fmla="*/ 256967 h 1270618"/>
              <a:gd name="connsiteX377" fmla="*/ 239462 w 538462"/>
              <a:gd name="connsiteY377" fmla="*/ 256743 h 1270618"/>
              <a:gd name="connsiteX378" fmla="*/ 239695 w 538462"/>
              <a:gd name="connsiteY378" fmla="*/ 256668 h 1270618"/>
              <a:gd name="connsiteX379" fmla="*/ 239851 w 538462"/>
              <a:gd name="connsiteY379" fmla="*/ 256593 h 1270618"/>
              <a:gd name="connsiteX380" fmla="*/ 236975 w 538462"/>
              <a:gd name="connsiteY380" fmla="*/ 255695 h 1270618"/>
              <a:gd name="connsiteX381" fmla="*/ 234099 w 538462"/>
              <a:gd name="connsiteY381" fmla="*/ 254872 h 1270618"/>
              <a:gd name="connsiteX382" fmla="*/ 231300 w 538462"/>
              <a:gd name="connsiteY382" fmla="*/ 253899 h 1270618"/>
              <a:gd name="connsiteX383" fmla="*/ 228502 w 538462"/>
              <a:gd name="connsiteY383" fmla="*/ 252926 h 1270618"/>
              <a:gd name="connsiteX384" fmla="*/ 225704 w 538462"/>
              <a:gd name="connsiteY384" fmla="*/ 251879 h 1270618"/>
              <a:gd name="connsiteX385" fmla="*/ 222983 w 538462"/>
              <a:gd name="connsiteY385" fmla="*/ 250756 h 1270618"/>
              <a:gd name="connsiteX386" fmla="*/ 220263 w 538462"/>
              <a:gd name="connsiteY386" fmla="*/ 249709 h 1270618"/>
              <a:gd name="connsiteX387" fmla="*/ 217620 w 538462"/>
              <a:gd name="connsiteY387" fmla="*/ 248586 h 1270618"/>
              <a:gd name="connsiteX388" fmla="*/ 214977 w 538462"/>
              <a:gd name="connsiteY388" fmla="*/ 247389 h 1270618"/>
              <a:gd name="connsiteX389" fmla="*/ 212490 w 538462"/>
              <a:gd name="connsiteY389" fmla="*/ 246117 h 1270618"/>
              <a:gd name="connsiteX390" fmla="*/ 209925 w 538462"/>
              <a:gd name="connsiteY390" fmla="*/ 244845 h 1270618"/>
              <a:gd name="connsiteX391" fmla="*/ 207438 w 538462"/>
              <a:gd name="connsiteY391" fmla="*/ 243573 h 1270618"/>
              <a:gd name="connsiteX392" fmla="*/ 204951 w 538462"/>
              <a:gd name="connsiteY392" fmla="*/ 242226 h 1270618"/>
              <a:gd name="connsiteX393" fmla="*/ 202541 w 538462"/>
              <a:gd name="connsiteY393" fmla="*/ 240804 h 1270618"/>
              <a:gd name="connsiteX394" fmla="*/ 200131 w 538462"/>
              <a:gd name="connsiteY394" fmla="*/ 239307 h 1270618"/>
              <a:gd name="connsiteX395" fmla="*/ 197800 w 538462"/>
              <a:gd name="connsiteY395" fmla="*/ 237811 h 1270618"/>
              <a:gd name="connsiteX396" fmla="*/ 195468 w 538462"/>
              <a:gd name="connsiteY396" fmla="*/ 236314 h 1270618"/>
              <a:gd name="connsiteX397" fmla="*/ 193136 w 538462"/>
              <a:gd name="connsiteY397" fmla="*/ 234743 h 1270618"/>
              <a:gd name="connsiteX398" fmla="*/ 190882 w 538462"/>
              <a:gd name="connsiteY398" fmla="*/ 233096 h 1270618"/>
              <a:gd name="connsiteX399" fmla="*/ 188705 w 538462"/>
              <a:gd name="connsiteY399" fmla="*/ 231450 h 1270618"/>
              <a:gd name="connsiteX400" fmla="*/ 186529 w 538462"/>
              <a:gd name="connsiteY400" fmla="*/ 229804 h 1270618"/>
              <a:gd name="connsiteX401" fmla="*/ 184430 w 538462"/>
              <a:gd name="connsiteY401" fmla="*/ 228008 h 1270618"/>
              <a:gd name="connsiteX402" fmla="*/ 182332 w 538462"/>
              <a:gd name="connsiteY402" fmla="*/ 226287 h 1270618"/>
              <a:gd name="connsiteX403" fmla="*/ 180233 w 538462"/>
              <a:gd name="connsiteY403" fmla="*/ 224491 h 1270618"/>
              <a:gd name="connsiteX404" fmla="*/ 178212 w 538462"/>
              <a:gd name="connsiteY404" fmla="*/ 222620 h 1270618"/>
              <a:gd name="connsiteX405" fmla="*/ 176191 w 538462"/>
              <a:gd name="connsiteY405" fmla="*/ 220749 h 1270618"/>
              <a:gd name="connsiteX406" fmla="*/ 174248 w 538462"/>
              <a:gd name="connsiteY406" fmla="*/ 218804 h 1270618"/>
              <a:gd name="connsiteX407" fmla="*/ 172382 w 538462"/>
              <a:gd name="connsiteY407" fmla="*/ 216858 h 1270618"/>
              <a:gd name="connsiteX408" fmla="*/ 170439 w 538462"/>
              <a:gd name="connsiteY408" fmla="*/ 214838 h 1270618"/>
              <a:gd name="connsiteX409" fmla="*/ 168574 w 538462"/>
              <a:gd name="connsiteY409" fmla="*/ 212743 h 1270618"/>
              <a:gd name="connsiteX410" fmla="*/ 166708 w 538462"/>
              <a:gd name="connsiteY410" fmla="*/ 210722 h 1270618"/>
              <a:gd name="connsiteX411" fmla="*/ 164998 w 538462"/>
              <a:gd name="connsiteY411" fmla="*/ 208552 h 1270618"/>
              <a:gd name="connsiteX412" fmla="*/ 163288 w 538462"/>
              <a:gd name="connsiteY412" fmla="*/ 206307 h 1270618"/>
              <a:gd name="connsiteX413" fmla="*/ 161656 w 538462"/>
              <a:gd name="connsiteY413" fmla="*/ 204212 h 1270618"/>
              <a:gd name="connsiteX414" fmla="*/ 159946 w 538462"/>
              <a:gd name="connsiteY414" fmla="*/ 201967 h 1270618"/>
              <a:gd name="connsiteX415" fmla="*/ 158391 w 538462"/>
              <a:gd name="connsiteY415" fmla="*/ 199722 h 1270618"/>
              <a:gd name="connsiteX416" fmla="*/ 156915 w 538462"/>
              <a:gd name="connsiteY416" fmla="*/ 197402 h 1270618"/>
              <a:gd name="connsiteX417" fmla="*/ 155515 w 538462"/>
              <a:gd name="connsiteY417" fmla="*/ 195157 h 1270618"/>
              <a:gd name="connsiteX418" fmla="*/ 154116 w 538462"/>
              <a:gd name="connsiteY418" fmla="*/ 192913 h 1270618"/>
              <a:gd name="connsiteX419" fmla="*/ 152795 w 538462"/>
              <a:gd name="connsiteY419" fmla="*/ 190593 h 1270618"/>
              <a:gd name="connsiteX420" fmla="*/ 151474 w 538462"/>
              <a:gd name="connsiteY420" fmla="*/ 188273 h 1270618"/>
              <a:gd name="connsiteX421" fmla="*/ 150230 w 538462"/>
              <a:gd name="connsiteY421" fmla="*/ 185879 h 1270618"/>
              <a:gd name="connsiteX422" fmla="*/ 149064 w 538462"/>
              <a:gd name="connsiteY422" fmla="*/ 183484 h 1270618"/>
              <a:gd name="connsiteX423" fmla="*/ 147976 w 538462"/>
              <a:gd name="connsiteY423" fmla="*/ 181089 h 1270618"/>
              <a:gd name="connsiteX424" fmla="*/ 146965 w 538462"/>
              <a:gd name="connsiteY424" fmla="*/ 178695 h 1270618"/>
              <a:gd name="connsiteX425" fmla="*/ 145877 w 538462"/>
              <a:gd name="connsiteY425" fmla="*/ 176300 h 1270618"/>
              <a:gd name="connsiteX426" fmla="*/ 144944 w 538462"/>
              <a:gd name="connsiteY426" fmla="*/ 173906 h 1270618"/>
              <a:gd name="connsiteX427" fmla="*/ 144012 w 538462"/>
              <a:gd name="connsiteY427" fmla="*/ 171436 h 1270618"/>
              <a:gd name="connsiteX428" fmla="*/ 143234 w 538462"/>
              <a:gd name="connsiteY428" fmla="*/ 168967 h 1270618"/>
              <a:gd name="connsiteX429" fmla="*/ 142379 w 538462"/>
              <a:gd name="connsiteY429" fmla="*/ 166497 h 1270618"/>
              <a:gd name="connsiteX430" fmla="*/ 141680 w 538462"/>
              <a:gd name="connsiteY430" fmla="*/ 163953 h 1270618"/>
              <a:gd name="connsiteX431" fmla="*/ 140980 w 538462"/>
              <a:gd name="connsiteY431" fmla="*/ 161409 h 1270618"/>
              <a:gd name="connsiteX432" fmla="*/ 140358 w 538462"/>
              <a:gd name="connsiteY432" fmla="*/ 158865 h 1270618"/>
              <a:gd name="connsiteX433" fmla="*/ 139737 w 538462"/>
              <a:gd name="connsiteY433" fmla="*/ 156321 h 1270618"/>
              <a:gd name="connsiteX434" fmla="*/ 139270 w 538462"/>
              <a:gd name="connsiteY434" fmla="*/ 153702 h 1270618"/>
              <a:gd name="connsiteX435" fmla="*/ 138882 w 538462"/>
              <a:gd name="connsiteY435" fmla="*/ 151008 h 1270618"/>
              <a:gd name="connsiteX436" fmla="*/ 138415 w 538462"/>
              <a:gd name="connsiteY436" fmla="*/ 148389 h 1270618"/>
              <a:gd name="connsiteX437" fmla="*/ 138027 w 538462"/>
              <a:gd name="connsiteY437" fmla="*/ 145770 h 1270618"/>
              <a:gd name="connsiteX438" fmla="*/ 137793 w 538462"/>
              <a:gd name="connsiteY438" fmla="*/ 143076 h 1270618"/>
              <a:gd name="connsiteX439" fmla="*/ 137560 w 538462"/>
              <a:gd name="connsiteY439" fmla="*/ 140382 h 1270618"/>
              <a:gd name="connsiteX440" fmla="*/ 137249 w 538462"/>
              <a:gd name="connsiteY440" fmla="*/ 137688 h 1270618"/>
              <a:gd name="connsiteX441" fmla="*/ 137172 w 538462"/>
              <a:gd name="connsiteY441" fmla="*/ 134994 h 1270618"/>
              <a:gd name="connsiteX442" fmla="*/ 137094 w 538462"/>
              <a:gd name="connsiteY442" fmla="*/ 132225 h 1270618"/>
              <a:gd name="connsiteX443" fmla="*/ 137016 w 538462"/>
              <a:gd name="connsiteY443" fmla="*/ 129382 h 1270618"/>
              <a:gd name="connsiteX444" fmla="*/ 137094 w 538462"/>
              <a:gd name="connsiteY444" fmla="*/ 126164 h 1270618"/>
              <a:gd name="connsiteX445" fmla="*/ 137172 w 538462"/>
              <a:gd name="connsiteY445" fmla="*/ 122797 h 1270618"/>
              <a:gd name="connsiteX446" fmla="*/ 137405 w 538462"/>
              <a:gd name="connsiteY446" fmla="*/ 119579 h 1270618"/>
              <a:gd name="connsiteX447" fmla="*/ 137716 w 538462"/>
              <a:gd name="connsiteY447" fmla="*/ 116361 h 1270618"/>
              <a:gd name="connsiteX448" fmla="*/ 138027 w 538462"/>
              <a:gd name="connsiteY448" fmla="*/ 113069 h 1270618"/>
              <a:gd name="connsiteX449" fmla="*/ 138415 w 538462"/>
              <a:gd name="connsiteY449" fmla="*/ 109926 h 1270618"/>
              <a:gd name="connsiteX450" fmla="*/ 138959 w 538462"/>
              <a:gd name="connsiteY450" fmla="*/ 106783 h 1270618"/>
              <a:gd name="connsiteX451" fmla="*/ 139503 w 538462"/>
              <a:gd name="connsiteY451" fmla="*/ 103715 h 1270618"/>
              <a:gd name="connsiteX452" fmla="*/ 140125 w 538462"/>
              <a:gd name="connsiteY452" fmla="*/ 100647 h 1270618"/>
              <a:gd name="connsiteX453" fmla="*/ 140903 w 538462"/>
              <a:gd name="connsiteY453" fmla="*/ 97579 h 1270618"/>
              <a:gd name="connsiteX454" fmla="*/ 141758 w 538462"/>
              <a:gd name="connsiteY454" fmla="*/ 94586 h 1270618"/>
              <a:gd name="connsiteX455" fmla="*/ 142613 w 538462"/>
              <a:gd name="connsiteY455" fmla="*/ 91518 h 1270618"/>
              <a:gd name="connsiteX456" fmla="*/ 143545 w 538462"/>
              <a:gd name="connsiteY456" fmla="*/ 88599 h 1270618"/>
              <a:gd name="connsiteX457" fmla="*/ 144634 w 538462"/>
              <a:gd name="connsiteY457" fmla="*/ 85681 h 1270618"/>
              <a:gd name="connsiteX458" fmla="*/ 145722 w 538462"/>
              <a:gd name="connsiteY458" fmla="*/ 82762 h 1270618"/>
              <a:gd name="connsiteX459" fmla="*/ 146965 w 538462"/>
              <a:gd name="connsiteY459" fmla="*/ 79919 h 1270618"/>
              <a:gd name="connsiteX460" fmla="*/ 148131 w 538462"/>
              <a:gd name="connsiteY460" fmla="*/ 77075 h 1270618"/>
              <a:gd name="connsiteX461" fmla="*/ 149608 w 538462"/>
              <a:gd name="connsiteY461" fmla="*/ 74307 h 1270618"/>
              <a:gd name="connsiteX462" fmla="*/ 151007 w 538462"/>
              <a:gd name="connsiteY462" fmla="*/ 71463 h 1270618"/>
              <a:gd name="connsiteX463" fmla="*/ 152484 w 538462"/>
              <a:gd name="connsiteY463" fmla="*/ 68769 h 1270618"/>
              <a:gd name="connsiteX464" fmla="*/ 154116 w 538462"/>
              <a:gd name="connsiteY464" fmla="*/ 66075 h 1270618"/>
              <a:gd name="connsiteX465" fmla="*/ 155749 w 538462"/>
              <a:gd name="connsiteY465" fmla="*/ 63381 h 1270618"/>
              <a:gd name="connsiteX466" fmla="*/ 157459 w 538462"/>
              <a:gd name="connsiteY466" fmla="*/ 60687 h 1270618"/>
              <a:gd name="connsiteX467" fmla="*/ 159324 w 538462"/>
              <a:gd name="connsiteY467" fmla="*/ 58068 h 1270618"/>
              <a:gd name="connsiteX468" fmla="*/ 161190 w 538462"/>
              <a:gd name="connsiteY468" fmla="*/ 55524 h 1270618"/>
              <a:gd name="connsiteX469" fmla="*/ 163211 w 538462"/>
              <a:gd name="connsiteY469" fmla="*/ 52980 h 1270618"/>
              <a:gd name="connsiteX470" fmla="*/ 165231 w 538462"/>
              <a:gd name="connsiteY470" fmla="*/ 50436 h 1270618"/>
              <a:gd name="connsiteX471" fmla="*/ 167408 w 538462"/>
              <a:gd name="connsiteY471" fmla="*/ 47892 h 1270618"/>
              <a:gd name="connsiteX472" fmla="*/ 169507 w 538462"/>
              <a:gd name="connsiteY472" fmla="*/ 45422 h 1270618"/>
              <a:gd name="connsiteX473" fmla="*/ 171838 w 538462"/>
              <a:gd name="connsiteY473" fmla="*/ 42953 h 1270618"/>
              <a:gd name="connsiteX474" fmla="*/ 174248 w 538462"/>
              <a:gd name="connsiteY474" fmla="*/ 40558 h 1270618"/>
              <a:gd name="connsiteX475" fmla="*/ 176658 w 538462"/>
              <a:gd name="connsiteY475" fmla="*/ 38164 h 1270618"/>
              <a:gd name="connsiteX476" fmla="*/ 179145 w 538462"/>
              <a:gd name="connsiteY476" fmla="*/ 35769 h 1270618"/>
              <a:gd name="connsiteX477" fmla="*/ 181710 w 538462"/>
              <a:gd name="connsiteY477" fmla="*/ 33524 h 1270618"/>
              <a:gd name="connsiteX478" fmla="*/ 184119 w 538462"/>
              <a:gd name="connsiteY478" fmla="*/ 31354 h 1270618"/>
              <a:gd name="connsiteX479" fmla="*/ 186762 w 538462"/>
              <a:gd name="connsiteY479" fmla="*/ 29184 h 1270618"/>
              <a:gd name="connsiteX480" fmla="*/ 189327 w 538462"/>
              <a:gd name="connsiteY480" fmla="*/ 27089 h 1270618"/>
              <a:gd name="connsiteX481" fmla="*/ 191970 w 538462"/>
              <a:gd name="connsiteY481" fmla="*/ 25143 h 1270618"/>
              <a:gd name="connsiteX482" fmla="*/ 194613 w 538462"/>
              <a:gd name="connsiteY482" fmla="*/ 23272 h 1270618"/>
              <a:gd name="connsiteX483" fmla="*/ 197333 w 538462"/>
              <a:gd name="connsiteY483" fmla="*/ 21476 h 1270618"/>
              <a:gd name="connsiteX484" fmla="*/ 200054 w 538462"/>
              <a:gd name="connsiteY484" fmla="*/ 19680 h 1270618"/>
              <a:gd name="connsiteX485" fmla="*/ 202774 w 538462"/>
              <a:gd name="connsiteY485" fmla="*/ 17959 h 1270618"/>
              <a:gd name="connsiteX486" fmla="*/ 205572 w 538462"/>
              <a:gd name="connsiteY486" fmla="*/ 16388 h 1270618"/>
              <a:gd name="connsiteX487" fmla="*/ 208448 w 538462"/>
              <a:gd name="connsiteY487" fmla="*/ 14891 h 1270618"/>
              <a:gd name="connsiteX488" fmla="*/ 211247 w 538462"/>
              <a:gd name="connsiteY488" fmla="*/ 13395 h 1270618"/>
              <a:gd name="connsiteX489" fmla="*/ 214122 w 538462"/>
              <a:gd name="connsiteY489" fmla="*/ 11973 h 1270618"/>
              <a:gd name="connsiteX490" fmla="*/ 217076 w 538462"/>
              <a:gd name="connsiteY490" fmla="*/ 10701 h 1270618"/>
              <a:gd name="connsiteX491" fmla="*/ 219952 w 538462"/>
              <a:gd name="connsiteY491" fmla="*/ 9504 h 1270618"/>
              <a:gd name="connsiteX492" fmla="*/ 222906 w 538462"/>
              <a:gd name="connsiteY492" fmla="*/ 8306 h 1270618"/>
              <a:gd name="connsiteX493" fmla="*/ 226015 w 538462"/>
              <a:gd name="connsiteY493" fmla="*/ 7333 h 1270618"/>
              <a:gd name="connsiteX494" fmla="*/ 229046 w 538462"/>
              <a:gd name="connsiteY494" fmla="*/ 6286 h 1270618"/>
              <a:gd name="connsiteX495" fmla="*/ 232078 w 538462"/>
              <a:gd name="connsiteY495" fmla="*/ 5313 h 1270618"/>
              <a:gd name="connsiteX496" fmla="*/ 235187 w 538462"/>
              <a:gd name="connsiteY496" fmla="*/ 4490 h 1270618"/>
              <a:gd name="connsiteX497" fmla="*/ 238296 w 538462"/>
              <a:gd name="connsiteY497" fmla="*/ 3742 h 1270618"/>
              <a:gd name="connsiteX498" fmla="*/ 241483 w 538462"/>
              <a:gd name="connsiteY498" fmla="*/ 2993 h 1270618"/>
              <a:gd name="connsiteX499" fmla="*/ 244670 w 538462"/>
              <a:gd name="connsiteY499" fmla="*/ 2395 h 1270618"/>
              <a:gd name="connsiteX500" fmla="*/ 247857 w 538462"/>
              <a:gd name="connsiteY500" fmla="*/ 1796 h 1270618"/>
              <a:gd name="connsiteX501" fmla="*/ 251121 w 538462"/>
              <a:gd name="connsiteY501" fmla="*/ 1347 h 1270618"/>
              <a:gd name="connsiteX502" fmla="*/ 254463 w 538462"/>
              <a:gd name="connsiteY502" fmla="*/ 973 h 1270618"/>
              <a:gd name="connsiteX503" fmla="*/ 257728 w 538462"/>
              <a:gd name="connsiteY503" fmla="*/ 524 h 1270618"/>
              <a:gd name="connsiteX504" fmla="*/ 261148 w 538462"/>
              <a:gd name="connsiteY504" fmla="*/ 299 h 1270618"/>
              <a:gd name="connsiteX505" fmla="*/ 264490 w 538462"/>
              <a:gd name="connsiteY505" fmla="*/ 150 h 1270618"/>
              <a:gd name="connsiteX506" fmla="*/ 267910 w 538462"/>
              <a:gd name="connsiteY506" fmla="*/ 75 h 1270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Lst>
            <a:rect l="l" t="t" r="r" b="b"/>
            <a:pathLst>
              <a:path w="538462" h="1270618">
                <a:moveTo>
                  <a:pt x="271408" y="0"/>
                </a:moveTo>
                <a:lnTo>
                  <a:pt x="274828" y="75"/>
                </a:lnTo>
                <a:lnTo>
                  <a:pt x="278326" y="150"/>
                </a:lnTo>
                <a:lnTo>
                  <a:pt x="281668" y="299"/>
                </a:lnTo>
                <a:lnTo>
                  <a:pt x="285088" y="524"/>
                </a:lnTo>
                <a:lnTo>
                  <a:pt x="288353" y="973"/>
                </a:lnTo>
                <a:lnTo>
                  <a:pt x="291773" y="1347"/>
                </a:lnTo>
                <a:lnTo>
                  <a:pt x="294960" y="1796"/>
                </a:lnTo>
                <a:lnTo>
                  <a:pt x="298302" y="2395"/>
                </a:lnTo>
                <a:lnTo>
                  <a:pt x="301489" y="2993"/>
                </a:lnTo>
                <a:lnTo>
                  <a:pt x="304598" y="3742"/>
                </a:lnTo>
                <a:lnTo>
                  <a:pt x="307863" y="4490"/>
                </a:lnTo>
                <a:lnTo>
                  <a:pt x="310894" y="5313"/>
                </a:lnTo>
                <a:lnTo>
                  <a:pt x="314081" y="6286"/>
                </a:lnTo>
                <a:lnTo>
                  <a:pt x="317112" y="7333"/>
                </a:lnTo>
                <a:lnTo>
                  <a:pt x="320144" y="8306"/>
                </a:lnTo>
                <a:lnTo>
                  <a:pt x="323097" y="9504"/>
                </a:lnTo>
                <a:lnTo>
                  <a:pt x="326129" y="10701"/>
                </a:lnTo>
                <a:lnTo>
                  <a:pt x="329005" y="11973"/>
                </a:lnTo>
                <a:lnTo>
                  <a:pt x="331958" y="13395"/>
                </a:lnTo>
                <a:lnTo>
                  <a:pt x="334757" y="14891"/>
                </a:lnTo>
                <a:lnTo>
                  <a:pt x="337633" y="16388"/>
                </a:lnTo>
                <a:lnTo>
                  <a:pt x="340431" y="17959"/>
                </a:lnTo>
                <a:lnTo>
                  <a:pt x="343151" y="19680"/>
                </a:lnTo>
                <a:lnTo>
                  <a:pt x="345949" y="21476"/>
                </a:lnTo>
                <a:lnTo>
                  <a:pt x="348670" y="23272"/>
                </a:lnTo>
                <a:lnTo>
                  <a:pt x="351313" y="25143"/>
                </a:lnTo>
                <a:lnTo>
                  <a:pt x="353955" y="27089"/>
                </a:lnTo>
                <a:lnTo>
                  <a:pt x="356598" y="29184"/>
                </a:lnTo>
                <a:lnTo>
                  <a:pt x="359163" y="31354"/>
                </a:lnTo>
                <a:lnTo>
                  <a:pt x="361728" y="33524"/>
                </a:lnTo>
                <a:lnTo>
                  <a:pt x="364293" y="35769"/>
                </a:lnTo>
                <a:lnTo>
                  <a:pt x="366781" y="38164"/>
                </a:lnTo>
                <a:lnTo>
                  <a:pt x="369268" y="40558"/>
                </a:lnTo>
                <a:lnTo>
                  <a:pt x="371600" y="42953"/>
                </a:lnTo>
                <a:lnTo>
                  <a:pt x="373854" y="45422"/>
                </a:lnTo>
                <a:lnTo>
                  <a:pt x="376030" y="47892"/>
                </a:lnTo>
                <a:lnTo>
                  <a:pt x="378129" y="50436"/>
                </a:lnTo>
                <a:lnTo>
                  <a:pt x="380150" y="52980"/>
                </a:lnTo>
                <a:lnTo>
                  <a:pt x="382093" y="55524"/>
                </a:lnTo>
                <a:lnTo>
                  <a:pt x="384036" y="58068"/>
                </a:lnTo>
                <a:lnTo>
                  <a:pt x="385824" y="60687"/>
                </a:lnTo>
                <a:lnTo>
                  <a:pt x="387534" y="63381"/>
                </a:lnTo>
                <a:lnTo>
                  <a:pt x="389244" y="66075"/>
                </a:lnTo>
                <a:lnTo>
                  <a:pt x="390799" y="68769"/>
                </a:lnTo>
                <a:lnTo>
                  <a:pt x="392275" y="71463"/>
                </a:lnTo>
                <a:lnTo>
                  <a:pt x="393674" y="74307"/>
                </a:lnTo>
                <a:lnTo>
                  <a:pt x="395074" y="77075"/>
                </a:lnTo>
                <a:lnTo>
                  <a:pt x="396317" y="79919"/>
                </a:lnTo>
                <a:lnTo>
                  <a:pt x="397483" y="82762"/>
                </a:lnTo>
                <a:lnTo>
                  <a:pt x="398649" y="85681"/>
                </a:lnTo>
                <a:lnTo>
                  <a:pt x="399737" y="88599"/>
                </a:lnTo>
                <a:lnTo>
                  <a:pt x="400592" y="91518"/>
                </a:lnTo>
                <a:lnTo>
                  <a:pt x="401525" y="94586"/>
                </a:lnTo>
                <a:lnTo>
                  <a:pt x="402380" y="97579"/>
                </a:lnTo>
                <a:lnTo>
                  <a:pt x="403080" y="100647"/>
                </a:lnTo>
                <a:lnTo>
                  <a:pt x="403779" y="103715"/>
                </a:lnTo>
                <a:lnTo>
                  <a:pt x="404246" y="106783"/>
                </a:lnTo>
                <a:lnTo>
                  <a:pt x="404790" y="109926"/>
                </a:lnTo>
                <a:lnTo>
                  <a:pt x="405256" y="113069"/>
                </a:lnTo>
                <a:lnTo>
                  <a:pt x="405567" y="116361"/>
                </a:lnTo>
                <a:lnTo>
                  <a:pt x="405800" y="119579"/>
                </a:lnTo>
                <a:lnTo>
                  <a:pt x="405956" y="122797"/>
                </a:lnTo>
                <a:lnTo>
                  <a:pt x="406111" y="126164"/>
                </a:lnTo>
                <a:lnTo>
                  <a:pt x="406111" y="129382"/>
                </a:lnTo>
                <a:lnTo>
                  <a:pt x="406111" y="132300"/>
                </a:lnTo>
                <a:lnTo>
                  <a:pt x="406033" y="135144"/>
                </a:lnTo>
                <a:lnTo>
                  <a:pt x="405878" y="137912"/>
                </a:lnTo>
                <a:lnTo>
                  <a:pt x="405722" y="140681"/>
                </a:lnTo>
                <a:lnTo>
                  <a:pt x="405411" y="143450"/>
                </a:lnTo>
                <a:lnTo>
                  <a:pt x="405101" y="146218"/>
                </a:lnTo>
                <a:lnTo>
                  <a:pt x="404634" y="148912"/>
                </a:lnTo>
                <a:lnTo>
                  <a:pt x="404246" y="151681"/>
                </a:lnTo>
                <a:lnTo>
                  <a:pt x="403779" y="154300"/>
                </a:lnTo>
                <a:lnTo>
                  <a:pt x="403157" y="156994"/>
                </a:lnTo>
                <a:lnTo>
                  <a:pt x="402536" y="159688"/>
                </a:lnTo>
                <a:lnTo>
                  <a:pt x="401836" y="162307"/>
                </a:lnTo>
                <a:lnTo>
                  <a:pt x="401136" y="164926"/>
                </a:lnTo>
                <a:lnTo>
                  <a:pt x="400281" y="167620"/>
                </a:lnTo>
                <a:lnTo>
                  <a:pt x="399349" y="170164"/>
                </a:lnTo>
                <a:lnTo>
                  <a:pt x="398494" y="172708"/>
                </a:lnTo>
                <a:lnTo>
                  <a:pt x="397483" y="175253"/>
                </a:lnTo>
                <a:lnTo>
                  <a:pt x="396395" y="177797"/>
                </a:lnTo>
                <a:lnTo>
                  <a:pt x="395307" y="180341"/>
                </a:lnTo>
                <a:lnTo>
                  <a:pt x="394141" y="182810"/>
                </a:lnTo>
                <a:lnTo>
                  <a:pt x="392897" y="185280"/>
                </a:lnTo>
                <a:lnTo>
                  <a:pt x="391654" y="187674"/>
                </a:lnTo>
                <a:lnTo>
                  <a:pt x="390332" y="190144"/>
                </a:lnTo>
                <a:lnTo>
                  <a:pt x="388855" y="192538"/>
                </a:lnTo>
                <a:lnTo>
                  <a:pt x="387379" y="195008"/>
                </a:lnTo>
                <a:lnTo>
                  <a:pt x="385824" y="197402"/>
                </a:lnTo>
                <a:lnTo>
                  <a:pt x="384269" y="199722"/>
                </a:lnTo>
                <a:lnTo>
                  <a:pt x="382637" y="202117"/>
                </a:lnTo>
                <a:lnTo>
                  <a:pt x="380849" y="204436"/>
                </a:lnTo>
                <a:lnTo>
                  <a:pt x="379139" y="206756"/>
                </a:lnTo>
                <a:lnTo>
                  <a:pt x="377274" y="209001"/>
                </a:lnTo>
                <a:lnTo>
                  <a:pt x="375331" y="211321"/>
                </a:lnTo>
                <a:lnTo>
                  <a:pt x="373465" y="213491"/>
                </a:lnTo>
                <a:lnTo>
                  <a:pt x="371444" y="215736"/>
                </a:lnTo>
                <a:lnTo>
                  <a:pt x="369501" y="217756"/>
                </a:lnTo>
                <a:lnTo>
                  <a:pt x="367402" y="219851"/>
                </a:lnTo>
                <a:lnTo>
                  <a:pt x="365381" y="221872"/>
                </a:lnTo>
                <a:lnTo>
                  <a:pt x="363283" y="223817"/>
                </a:lnTo>
                <a:lnTo>
                  <a:pt x="361184" y="225763"/>
                </a:lnTo>
                <a:lnTo>
                  <a:pt x="358930" y="227559"/>
                </a:lnTo>
                <a:lnTo>
                  <a:pt x="356754" y="229430"/>
                </a:lnTo>
                <a:lnTo>
                  <a:pt x="354577" y="231151"/>
                </a:lnTo>
                <a:lnTo>
                  <a:pt x="352245" y="232872"/>
                </a:lnTo>
                <a:lnTo>
                  <a:pt x="349991" y="234518"/>
                </a:lnTo>
                <a:lnTo>
                  <a:pt x="347659" y="236090"/>
                </a:lnTo>
                <a:lnTo>
                  <a:pt x="345328" y="237661"/>
                </a:lnTo>
                <a:lnTo>
                  <a:pt x="342918" y="239158"/>
                </a:lnTo>
                <a:lnTo>
                  <a:pt x="340431" y="240579"/>
                </a:lnTo>
                <a:lnTo>
                  <a:pt x="337943" y="241926"/>
                </a:lnTo>
                <a:lnTo>
                  <a:pt x="335534" y="243348"/>
                </a:lnTo>
                <a:lnTo>
                  <a:pt x="333047" y="244620"/>
                </a:lnTo>
                <a:lnTo>
                  <a:pt x="330482" y="245892"/>
                </a:lnTo>
                <a:lnTo>
                  <a:pt x="327839" y="247015"/>
                </a:lnTo>
                <a:lnTo>
                  <a:pt x="325196" y="248137"/>
                </a:lnTo>
                <a:lnTo>
                  <a:pt x="322553" y="249260"/>
                </a:lnTo>
                <a:lnTo>
                  <a:pt x="319910" y="250233"/>
                </a:lnTo>
                <a:lnTo>
                  <a:pt x="317190" y="251280"/>
                </a:lnTo>
                <a:lnTo>
                  <a:pt x="314392" y="252178"/>
                </a:lnTo>
                <a:lnTo>
                  <a:pt x="311594" y="253001"/>
                </a:lnTo>
                <a:lnTo>
                  <a:pt x="308795" y="253899"/>
                </a:lnTo>
                <a:lnTo>
                  <a:pt x="305919" y="254573"/>
                </a:lnTo>
                <a:lnTo>
                  <a:pt x="302966" y="255321"/>
                </a:lnTo>
                <a:lnTo>
                  <a:pt x="300090" y="255994"/>
                </a:lnTo>
                <a:lnTo>
                  <a:pt x="297136" y="256593"/>
                </a:lnTo>
                <a:lnTo>
                  <a:pt x="298147" y="257641"/>
                </a:lnTo>
                <a:lnTo>
                  <a:pt x="299002" y="258614"/>
                </a:lnTo>
                <a:lnTo>
                  <a:pt x="299779" y="259512"/>
                </a:lnTo>
                <a:lnTo>
                  <a:pt x="300323" y="260409"/>
                </a:lnTo>
                <a:lnTo>
                  <a:pt x="300867" y="261233"/>
                </a:lnTo>
                <a:lnTo>
                  <a:pt x="301178" y="261981"/>
                </a:lnTo>
                <a:lnTo>
                  <a:pt x="301333" y="262804"/>
                </a:lnTo>
                <a:lnTo>
                  <a:pt x="301411" y="263552"/>
                </a:lnTo>
                <a:lnTo>
                  <a:pt x="361573" y="263552"/>
                </a:lnTo>
                <a:lnTo>
                  <a:pt x="364993" y="263552"/>
                </a:lnTo>
                <a:lnTo>
                  <a:pt x="368413" y="263702"/>
                </a:lnTo>
                <a:lnTo>
                  <a:pt x="371833" y="263927"/>
                </a:lnTo>
                <a:lnTo>
                  <a:pt x="375175" y="264226"/>
                </a:lnTo>
                <a:lnTo>
                  <a:pt x="378595" y="264600"/>
                </a:lnTo>
                <a:lnTo>
                  <a:pt x="381860" y="265124"/>
                </a:lnTo>
                <a:lnTo>
                  <a:pt x="385202" y="265722"/>
                </a:lnTo>
                <a:lnTo>
                  <a:pt x="388544" y="266396"/>
                </a:lnTo>
                <a:lnTo>
                  <a:pt x="391809" y="267144"/>
                </a:lnTo>
                <a:lnTo>
                  <a:pt x="395074" y="268042"/>
                </a:lnTo>
                <a:lnTo>
                  <a:pt x="398338" y="269015"/>
                </a:lnTo>
                <a:lnTo>
                  <a:pt x="401603" y="270063"/>
                </a:lnTo>
                <a:lnTo>
                  <a:pt x="404712" y="271185"/>
                </a:lnTo>
                <a:lnTo>
                  <a:pt x="407976" y="272382"/>
                </a:lnTo>
                <a:lnTo>
                  <a:pt x="411163" y="273729"/>
                </a:lnTo>
                <a:lnTo>
                  <a:pt x="414272" y="275076"/>
                </a:lnTo>
                <a:lnTo>
                  <a:pt x="417459" y="276573"/>
                </a:lnTo>
                <a:lnTo>
                  <a:pt x="420568" y="278144"/>
                </a:lnTo>
                <a:lnTo>
                  <a:pt x="423600" y="279791"/>
                </a:lnTo>
                <a:lnTo>
                  <a:pt x="426787" y="281586"/>
                </a:lnTo>
                <a:lnTo>
                  <a:pt x="429818" y="283457"/>
                </a:lnTo>
                <a:lnTo>
                  <a:pt x="432849" y="285403"/>
                </a:lnTo>
                <a:lnTo>
                  <a:pt x="435881" y="287498"/>
                </a:lnTo>
                <a:lnTo>
                  <a:pt x="438912" y="289593"/>
                </a:lnTo>
                <a:lnTo>
                  <a:pt x="441866" y="291838"/>
                </a:lnTo>
                <a:lnTo>
                  <a:pt x="444820" y="294158"/>
                </a:lnTo>
                <a:lnTo>
                  <a:pt x="447851" y="296553"/>
                </a:lnTo>
                <a:lnTo>
                  <a:pt x="450727" y="299097"/>
                </a:lnTo>
                <a:lnTo>
                  <a:pt x="453603" y="301641"/>
                </a:lnTo>
                <a:lnTo>
                  <a:pt x="456479" y="304335"/>
                </a:lnTo>
                <a:lnTo>
                  <a:pt x="459355" y="307104"/>
                </a:lnTo>
                <a:lnTo>
                  <a:pt x="462231" y="309947"/>
                </a:lnTo>
                <a:lnTo>
                  <a:pt x="464951" y="312866"/>
                </a:lnTo>
                <a:lnTo>
                  <a:pt x="467672" y="315784"/>
                </a:lnTo>
                <a:lnTo>
                  <a:pt x="470237" y="318777"/>
                </a:lnTo>
                <a:lnTo>
                  <a:pt x="472802" y="321770"/>
                </a:lnTo>
                <a:lnTo>
                  <a:pt x="475211" y="324689"/>
                </a:lnTo>
                <a:lnTo>
                  <a:pt x="477621" y="327682"/>
                </a:lnTo>
                <a:lnTo>
                  <a:pt x="479797" y="330750"/>
                </a:lnTo>
                <a:lnTo>
                  <a:pt x="481974" y="333743"/>
                </a:lnTo>
                <a:lnTo>
                  <a:pt x="484072" y="336886"/>
                </a:lnTo>
                <a:lnTo>
                  <a:pt x="486016" y="339954"/>
                </a:lnTo>
                <a:lnTo>
                  <a:pt x="487959" y="343097"/>
                </a:lnTo>
                <a:lnTo>
                  <a:pt x="489824" y="346165"/>
                </a:lnTo>
                <a:lnTo>
                  <a:pt x="491457" y="349233"/>
                </a:lnTo>
                <a:lnTo>
                  <a:pt x="493089" y="352451"/>
                </a:lnTo>
                <a:lnTo>
                  <a:pt x="494721" y="355594"/>
                </a:lnTo>
                <a:lnTo>
                  <a:pt x="496198" y="358811"/>
                </a:lnTo>
                <a:lnTo>
                  <a:pt x="497597" y="362029"/>
                </a:lnTo>
                <a:lnTo>
                  <a:pt x="498841" y="365172"/>
                </a:lnTo>
                <a:lnTo>
                  <a:pt x="500084" y="368464"/>
                </a:lnTo>
                <a:lnTo>
                  <a:pt x="501095" y="371682"/>
                </a:lnTo>
                <a:lnTo>
                  <a:pt x="502183" y="374975"/>
                </a:lnTo>
                <a:lnTo>
                  <a:pt x="503116" y="378267"/>
                </a:lnTo>
                <a:lnTo>
                  <a:pt x="503893" y="381635"/>
                </a:lnTo>
                <a:lnTo>
                  <a:pt x="504670" y="384927"/>
                </a:lnTo>
                <a:lnTo>
                  <a:pt x="505370" y="388294"/>
                </a:lnTo>
                <a:lnTo>
                  <a:pt x="505914" y="391662"/>
                </a:lnTo>
                <a:lnTo>
                  <a:pt x="506380" y="395104"/>
                </a:lnTo>
                <a:lnTo>
                  <a:pt x="506847" y="398397"/>
                </a:lnTo>
                <a:lnTo>
                  <a:pt x="507158" y="401839"/>
                </a:lnTo>
                <a:lnTo>
                  <a:pt x="507391" y="405356"/>
                </a:lnTo>
                <a:lnTo>
                  <a:pt x="507469" y="408798"/>
                </a:lnTo>
                <a:lnTo>
                  <a:pt x="507546" y="412240"/>
                </a:lnTo>
                <a:lnTo>
                  <a:pt x="507546" y="718745"/>
                </a:lnTo>
                <a:lnTo>
                  <a:pt x="507546" y="721588"/>
                </a:lnTo>
                <a:lnTo>
                  <a:pt x="507391" y="724507"/>
                </a:lnTo>
                <a:lnTo>
                  <a:pt x="507313" y="727276"/>
                </a:lnTo>
                <a:lnTo>
                  <a:pt x="507080" y="730044"/>
                </a:lnTo>
                <a:lnTo>
                  <a:pt x="506769" y="732813"/>
                </a:lnTo>
                <a:lnTo>
                  <a:pt x="506380" y="735507"/>
                </a:lnTo>
                <a:lnTo>
                  <a:pt x="505992" y="738276"/>
                </a:lnTo>
                <a:lnTo>
                  <a:pt x="505603" y="740895"/>
                </a:lnTo>
                <a:lnTo>
                  <a:pt x="504981" y="743589"/>
                </a:lnTo>
                <a:lnTo>
                  <a:pt x="504437" y="746208"/>
                </a:lnTo>
                <a:lnTo>
                  <a:pt x="503738" y="748827"/>
                </a:lnTo>
                <a:lnTo>
                  <a:pt x="503038" y="751371"/>
                </a:lnTo>
                <a:lnTo>
                  <a:pt x="502183" y="753915"/>
                </a:lnTo>
                <a:lnTo>
                  <a:pt x="501406" y="756459"/>
                </a:lnTo>
                <a:lnTo>
                  <a:pt x="500473" y="758929"/>
                </a:lnTo>
                <a:lnTo>
                  <a:pt x="499463" y="761398"/>
                </a:lnTo>
                <a:lnTo>
                  <a:pt x="498374" y="763868"/>
                </a:lnTo>
                <a:lnTo>
                  <a:pt x="497364" y="766337"/>
                </a:lnTo>
                <a:lnTo>
                  <a:pt x="496198" y="768732"/>
                </a:lnTo>
                <a:lnTo>
                  <a:pt x="494954" y="771126"/>
                </a:lnTo>
                <a:lnTo>
                  <a:pt x="493633" y="773371"/>
                </a:lnTo>
                <a:lnTo>
                  <a:pt x="492234" y="775691"/>
                </a:lnTo>
                <a:lnTo>
                  <a:pt x="490835" y="778010"/>
                </a:lnTo>
                <a:lnTo>
                  <a:pt x="489358" y="780330"/>
                </a:lnTo>
                <a:lnTo>
                  <a:pt x="487726" y="782575"/>
                </a:lnTo>
                <a:lnTo>
                  <a:pt x="486171" y="784745"/>
                </a:lnTo>
                <a:lnTo>
                  <a:pt x="484461" y="786990"/>
                </a:lnTo>
                <a:lnTo>
                  <a:pt x="482751" y="789160"/>
                </a:lnTo>
                <a:lnTo>
                  <a:pt x="480885" y="791330"/>
                </a:lnTo>
                <a:lnTo>
                  <a:pt x="479098" y="793426"/>
                </a:lnTo>
                <a:lnTo>
                  <a:pt x="477077" y="795596"/>
                </a:lnTo>
                <a:lnTo>
                  <a:pt x="475134" y="797691"/>
                </a:lnTo>
                <a:lnTo>
                  <a:pt x="473035" y="799711"/>
                </a:lnTo>
                <a:lnTo>
                  <a:pt x="470936" y="801732"/>
                </a:lnTo>
                <a:lnTo>
                  <a:pt x="468760" y="803602"/>
                </a:lnTo>
                <a:lnTo>
                  <a:pt x="466661" y="805548"/>
                </a:lnTo>
                <a:lnTo>
                  <a:pt x="464329" y="807419"/>
                </a:lnTo>
                <a:lnTo>
                  <a:pt x="462887" y="808530"/>
                </a:lnTo>
                <a:lnTo>
                  <a:pt x="538462" y="992082"/>
                </a:lnTo>
                <a:lnTo>
                  <a:pt x="385902" y="992082"/>
                </a:lnTo>
                <a:lnTo>
                  <a:pt x="385902" y="1270618"/>
                </a:lnTo>
                <a:lnTo>
                  <a:pt x="148287" y="1270618"/>
                </a:lnTo>
                <a:lnTo>
                  <a:pt x="148287" y="992082"/>
                </a:lnTo>
                <a:lnTo>
                  <a:pt x="0" y="992082"/>
                </a:lnTo>
                <a:lnTo>
                  <a:pt x="75543" y="808610"/>
                </a:lnTo>
                <a:lnTo>
                  <a:pt x="74989" y="808242"/>
                </a:lnTo>
                <a:lnTo>
                  <a:pt x="72813" y="806670"/>
                </a:lnTo>
                <a:lnTo>
                  <a:pt x="70559" y="805024"/>
                </a:lnTo>
                <a:lnTo>
                  <a:pt x="68538" y="803378"/>
                </a:lnTo>
                <a:lnTo>
                  <a:pt x="66361" y="801732"/>
                </a:lnTo>
                <a:lnTo>
                  <a:pt x="64418" y="800011"/>
                </a:lnTo>
                <a:lnTo>
                  <a:pt x="62397" y="798289"/>
                </a:lnTo>
                <a:lnTo>
                  <a:pt x="60454" y="796643"/>
                </a:lnTo>
                <a:lnTo>
                  <a:pt x="58511" y="794847"/>
                </a:lnTo>
                <a:lnTo>
                  <a:pt x="56723" y="793126"/>
                </a:lnTo>
                <a:lnTo>
                  <a:pt x="55013" y="791405"/>
                </a:lnTo>
                <a:lnTo>
                  <a:pt x="53381" y="789534"/>
                </a:lnTo>
                <a:lnTo>
                  <a:pt x="51671" y="787813"/>
                </a:lnTo>
                <a:lnTo>
                  <a:pt x="50116" y="785942"/>
                </a:lnTo>
                <a:lnTo>
                  <a:pt x="48639" y="784221"/>
                </a:lnTo>
                <a:lnTo>
                  <a:pt x="47162" y="782351"/>
                </a:lnTo>
                <a:lnTo>
                  <a:pt x="45763" y="780555"/>
                </a:lnTo>
                <a:lnTo>
                  <a:pt x="44442" y="778759"/>
                </a:lnTo>
                <a:lnTo>
                  <a:pt x="43198" y="776888"/>
                </a:lnTo>
                <a:lnTo>
                  <a:pt x="41955" y="775017"/>
                </a:lnTo>
                <a:lnTo>
                  <a:pt x="40866" y="773147"/>
                </a:lnTo>
                <a:lnTo>
                  <a:pt x="39778" y="771276"/>
                </a:lnTo>
                <a:lnTo>
                  <a:pt x="38768" y="769330"/>
                </a:lnTo>
                <a:lnTo>
                  <a:pt x="37835" y="767459"/>
                </a:lnTo>
                <a:lnTo>
                  <a:pt x="36902" y="765514"/>
                </a:lnTo>
                <a:lnTo>
                  <a:pt x="36125" y="763643"/>
                </a:lnTo>
                <a:lnTo>
                  <a:pt x="35348" y="761697"/>
                </a:lnTo>
                <a:lnTo>
                  <a:pt x="34648" y="759752"/>
                </a:lnTo>
                <a:lnTo>
                  <a:pt x="33949" y="757806"/>
                </a:lnTo>
                <a:lnTo>
                  <a:pt x="33405" y="755786"/>
                </a:lnTo>
                <a:lnTo>
                  <a:pt x="32860" y="753840"/>
                </a:lnTo>
                <a:lnTo>
                  <a:pt x="32394" y="751820"/>
                </a:lnTo>
                <a:lnTo>
                  <a:pt x="32005" y="749874"/>
                </a:lnTo>
                <a:lnTo>
                  <a:pt x="31617" y="747854"/>
                </a:lnTo>
                <a:lnTo>
                  <a:pt x="31384" y="745833"/>
                </a:lnTo>
                <a:lnTo>
                  <a:pt x="31150" y="743813"/>
                </a:lnTo>
                <a:lnTo>
                  <a:pt x="30995" y="741718"/>
                </a:lnTo>
                <a:lnTo>
                  <a:pt x="30917" y="739697"/>
                </a:lnTo>
                <a:lnTo>
                  <a:pt x="30917" y="737602"/>
                </a:lnTo>
                <a:lnTo>
                  <a:pt x="30917" y="412240"/>
                </a:lnTo>
                <a:lnTo>
                  <a:pt x="30995" y="408050"/>
                </a:lnTo>
                <a:lnTo>
                  <a:pt x="31073" y="403934"/>
                </a:lnTo>
                <a:lnTo>
                  <a:pt x="31306" y="399743"/>
                </a:lnTo>
                <a:lnTo>
                  <a:pt x="31617" y="395703"/>
                </a:lnTo>
                <a:lnTo>
                  <a:pt x="32083" y="391737"/>
                </a:lnTo>
                <a:lnTo>
                  <a:pt x="32550" y="387771"/>
                </a:lnTo>
                <a:lnTo>
                  <a:pt x="33094" y="383879"/>
                </a:lnTo>
                <a:lnTo>
                  <a:pt x="33793" y="380063"/>
                </a:lnTo>
                <a:lnTo>
                  <a:pt x="34570" y="376247"/>
                </a:lnTo>
                <a:lnTo>
                  <a:pt x="35348" y="372505"/>
                </a:lnTo>
                <a:lnTo>
                  <a:pt x="36358" y="368839"/>
                </a:lnTo>
                <a:lnTo>
                  <a:pt x="37369" y="365172"/>
                </a:lnTo>
                <a:lnTo>
                  <a:pt x="38457" y="361580"/>
                </a:lnTo>
                <a:lnTo>
                  <a:pt x="39623" y="358063"/>
                </a:lnTo>
                <a:lnTo>
                  <a:pt x="40944" y="354621"/>
                </a:lnTo>
                <a:lnTo>
                  <a:pt x="42343" y="351179"/>
                </a:lnTo>
                <a:lnTo>
                  <a:pt x="43820" y="347811"/>
                </a:lnTo>
                <a:lnTo>
                  <a:pt x="45452" y="344519"/>
                </a:lnTo>
                <a:lnTo>
                  <a:pt x="47085" y="341226"/>
                </a:lnTo>
                <a:lnTo>
                  <a:pt x="48795" y="338083"/>
                </a:lnTo>
                <a:lnTo>
                  <a:pt x="50738" y="334940"/>
                </a:lnTo>
                <a:lnTo>
                  <a:pt x="52603" y="331872"/>
                </a:lnTo>
                <a:lnTo>
                  <a:pt x="54702" y="328730"/>
                </a:lnTo>
                <a:lnTo>
                  <a:pt x="56723" y="325811"/>
                </a:lnTo>
                <a:lnTo>
                  <a:pt x="58977" y="322893"/>
                </a:lnTo>
                <a:lnTo>
                  <a:pt x="61309" y="319900"/>
                </a:lnTo>
                <a:lnTo>
                  <a:pt x="63641" y="317131"/>
                </a:lnTo>
                <a:lnTo>
                  <a:pt x="66128" y="314362"/>
                </a:lnTo>
                <a:lnTo>
                  <a:pt x="68693" y="311668"/>
                </a:lnTo>
                <a:lnTo>
                  <a:pt x="71336" y="308974"/>
                </a:lnTo>
                <a:lnTo>
                  <a:pt x="74134" y="306280"/>
                </a:lnTo>
                <a:lnTo>
                  <a:pt x="76932" y="303736"/>
                </a:lnTo>
                <a:lnTo>
                  <a:pt x="79808" y="301192"/>
                </a:lnTo>
                <a:lnTo>
                  <a:pt x="82840" y="298872"/>
                </a:lnTo>
                <a:lnTo>
                  <a:pt x="85871" y="296553"/>
                </a:lnTo>
                <a:lnTo>
                  <a:pt x="88980" y="294308"/>
                </a:lnTo>
                <a:lnTo>
                  <a:pt x="92245" y="292138"/>
                </a:lnTo>
                <a:lnTo>
                  <a:pt x="95432" y="290042"/>
                </a:lnTo>
                <a:lnTo>
                  <a:pt x="98774" y="288022"/>
                </a:lnTo>
                <a:lnTo>
                  <a:pt x="102116" y="286076"/>
                </a:lnTo>
                <a:lnTo>
                  <a:pt x="105614" y="284280"/>
                </a:lnTo>
                <a:lnTo>
                  <a:pt x="109034" y="282484"/>
                </a:lnTo>
                <a:lnTo>
                  <a:pt x="112687" y="280763"/>
                </a:lnTo>
                <a:lnTo>
                  <a:pt x="116340" y="279192"/>
                </a:lnTo>
                <a:lnTo>
                  <a:pt x="119994" y="277695"/>
                </a:lnTo>
                <a:lnTo>
                  <a:pt x="123725" y="276199"/>
                </a:lnTo>
                <a:lnTo>
                  <a:pt x="127611" y="274777"/>
                </a:lnTo>
                <a:lnTo>
                  <a:pt x="131497" y="273505"/>
                </a:lnTo>
                <a:lnTo>
                  <a:pt x="135462" y="272382"/>
                </a:lnTo>
                <a:lnTo>
                  <a:pt x="139503" y="271185"/>
                </a:lnTo>
                <a:lnTo>
                  <a:pt x="143623" y="270137"/>
                </a:lnTo>
                <a:lnTo>
                  <a:pt x="147743" y="269165"/>
                </a:lnTo>
                <a:lnTo>
                  <a:pt x="152018" y="268192"/>
                </a:lnTo>
                <a:lnTo>
                  <a:pt x="156370" y="267444"/>
                </a:lnTo>
                <a:lnTo>
                  <a:pt x="160723" y="266695"/>
                </a:lnTo>
                <a:lnTo>
                  <a:pt x="165076" y="265947"/>
                </a:lnTo>
                <a:lnTo>
                  <a:pt x="169662" y="265423"/>
                </a:lnTo>
                <a:lnTo>
                  <a:pt x="174170" y="264899"/>
                </a:lnTo>
                <a:lnTo>
                  <a:pt x="178756" y="264450"/>
                </a:lnTo>
                <a:lnTo>
                  <a:pt x="183498" y="264151"/>
                </a:lnTo>
                <a:lnTo>
                  <a:pt x="188239" y="263852"/>
                </a:lnTo>
                <a:lnTo>
                  <a:pt x="193058" y="263702"/>
                </a:lnTo>
                <a:lnTo>
                  <a:pt x="197955" y="263552"/>
                </a:lnTo>
                <a:lnTo>
                  <a:pt x="202852" y="263552"/>
                </a:lnTo>
                <a:lnTo>
                  <a:pt x="203318" y="263178"/>
                </a:lnTo>
                <a:lnTo>
                  <a:pt x="203785" y="262954"/>
                </a:lnTo>
                <a:lnTo>
                  <a:pt x="204251" y="262879"/>
                </a:lnTo>
                <a:lnTo>
                  <a:pt x="204795" y="262804"/>
                </a:lnTo>
                <a:lnTo>
                  <a:pt x="205261" y="262804"/>
                </a:lnTo>
                <a:lnTo>
                  <a:pt x="205883" y="262804"/>
                </a:lnTo>
                <a:lnTo>
                  <a:pt x="206661" y="262804"/>
                </a:lnTo>
                <a:lnTo>
                  <a:pt x="207671" y="262804"/>
                </a:lnTo>
                <a:lnTo>
                  <a:pt x="210625" y="262954"/>
                </a:lnTo>
                <a:lnTo>
                  <a:pt x="213812" y="263103"/>
                </a:lnTo>
                <a:lnTo>
                  <a:pt x="216921" y="263178"/>
                </a:lnTo>
                <a:lnTo>
                  <a:pt x="220185" y="263328"/>
                </a:lnTo>
                <a:lnTo>
                  <a:pt x="223605" y="263403"/>
                </a:lnTo>
                <a:lnTo>
                  <a:pt x="226948" y="263403"/>
                </a:lnTo>
                <a:lnTo>
                  <a:pt x="230523" y="263552"/>
                </a:lnTo>
                <a:lnTo>
                  <a:pt x="234176" y="263552"/>
                </a:lnTo>
                <a:lnTo>
                  <a:pt x="234254" y="263103"/>
                </a:lnTo>
                <a:lnTo>
                  <a:pt x="234332" y="262729"/>
                </a:lnTo>
                <a:lnTo>
                  <a:pt x="234565" y="262280"/>
                </a:lnTo>
                <a:lnTo>
                  <a:pt x="234798" y="261756"/>
                </a:lnTo>
                <a:lnTo>
                  <a:pt x="235653" y="260634"/>
                </a:lnTo>
                <a:lnTo>
                  <a:pt x="236819" y="259362"/>
                </a:lnTo>
                <a:lnTo>
                  <a:pt x="237907" y="258165"/>
                </a:lnTo>
                <a:lnTo>
                  <a:pt x="238762" y="257341"/>
                </a:lnTo>
                <a:lnTo>
                  <a:pt x="239073" y="256967"/>
                </a:lnTo>
                <a:lnTo>
                  <a:pt x="239462" y="256743"/>
                </a:lnTo>
                <a:lnTo>
                  <a:pt x="239695" y="256668"/>
                </a:lnTo>
                <a:lnTo>
                  <a:pt x="239851" y="256593"/>
                </a:lnTo>
                <a:lnTo>
                  <a:pt x="236975" y="255695"/>
                </a:lnTo>
                <a:lnTo>
                  <a:pt x="234099" y="254872"/>
                </a:lnTo>
                <a:lnTo>
                  <a:pt x="231300" y="253899"/>
                </a:lnTo>
                <a:lnTo>
                  <a:pt x="228502" y="252926"/>
                </a:lnTo>
                <a:lnTo>
                  <a:pt x="225704" y="251879"/>
                </a:lnTo>
                <a:lnTo>
                  <a:pt x="222983" y="250756"/>
                </a:lnTo>
                <a:lnTo>
                  <a:pt x="220263" y="249709"/>
                </a:lnTo>
                <a:lnTo>
                  <a:pt x="217620" y="248586"/>
                </a:lnTo>
                <a:lnTo>
                  <a:pt x="214977" y="247389"/>
                </a:lnTo>
                <a:lnTo>
                  <a:pt x="212490" y="246117"/>
                </a:lnTo>
                <a:lnTo>
                  <a:pt x="209925" y="244845"/>
                </a:lnTo>
                <a:lnTo>
                  <a:pt x="207438" y="243573"/>
                </a:lnTo>
                <a:lnTo>
                  <a:pt x="204951" y="242226"/>
                </a:lnTo>
                <a:lnTo>
                  <a:pt x="202541" y="240804"/>
                </a:lnTo>
                <a:lnTo>
                  <a:pt x="200131" y="239307"/>
                </a:lnTo>
                <a:lnTo>
                  <a:pt x="197800" y="237811"/>
                </a:lnTo>
                <a:lnTo>
                  <a:pt x="195468" y="236314"/>
                </a:lnTo>
                <a:lnTo>
                  <a:pt x="193136" y="234743"/>
                </a:lnTo>
                <a:lnTo>
                  <a:pt x="190882" y="233096"/>
                </a:lnTo>
                <a:lnTo>
                  <a:pt x="188705" y="231450"/>
                </a:lnTo>
                <a:lnTo>
                  <a:pt x="186529" y="229804"/>
                </a:lnTo>
                <a:lnTo>
                  <a:pt x="184430" y="228008"/>
                </a:lnTo>
                <a:lnTo>
                  <a:pt x="182332" y="226287"/>
                </a:lnTo>
                <a:lnTo>
                  <a:pt x="180233" y="224491"/>
                </a:lnTo>
                <a:lnTo>
                  <a:pt x="178212" y="222620"/>
                </a:lnTo>
                <a:lnTo>
                  <a:pt x="176191" y="220749"/>
                </a:lnTo>
                <a:lnTo>
                  <a:pt x="174248" y="218804"/>
                </a:lnTo>
                <a:lnTo>
                  <a:pt x="172382" y="216858"/>
                </a:lnTo>
                <a:lnTo>
                  <a:pt x="170439" y="214838"/>
                </a:lnTo>
                <a:lnTo>
                  <a:pt x="168574" y="212743"/>
                </a:lnTo>
                <a:lnTo>
                  <a:pt x="166708" y="210722"/>
                </a:lnTo>
                <a:lnTo>
                  <a:pt x="164998" y="208552"/>
                </a:lnTo>
                <a:lnTo>
                  <a:pt x="163288" y="206307"/>
                </a:lnTo>
                <a:lnTo>
                  <a:pt x="161656" y="204212"/>
                </a:lnTo>
                <a:lnTo>
                  <a:pt x="159946" y="201967"/>
                </a:lnTo>
                <a:lnTo>
                  <a:pt x="158391" y="199722"/>
                </a:lnTo>
                <a:lnTo>
                  <a:pt x="156915" y="197402"/>
                </a:lnTo>
                <a:lnTo>
                  <a:pt x="155515" y="195157"/>
                </a:lnTo>
                <a:lnTo>
                  <a:pt x="154116" y="192913"/>
                </a:lnTo>
                <a:lnTo>
                  <a:pt x="152795" y="190593"/>
                </a:lnTo>
                <a:lnTo>
                  <a:pt x="151474" y="188273"/>
                </a:lnTo>
                <a:lnTo>
                  <a:pt x="150230" y="185879"/>
                </a:lnTo>
                <a:lnTo>
                  <a:pt x="149064" y="183484"/>
                </a:lnTo>
                <a:lnTo>
                  <a:pt x="147976" y="181089"/>
                </a:lnTo>
                <a:lnTo>
                  <a:pt x="146965" y="178695"/>
                </a:lnTo>
                <a:lnTo>
                  <a:pt x="145877" y="176300"/>
                </a:lnTo>
                <a:lnTo>
                  <a:pt x="144944" y="173906"/>
                </a:lnTo>
                <a:lnTo>
                  <a:pt x="144012" y="171436"/>
                </a:lnTo>
                <a:lnTo>
                  <a:pt x="143234" y="168967"/>
                </a:lnTo>
                <a:lnTo>
                  <a:pt x="142379" y="166497"/>
                </a:lnTo>
                <a:lnTo>
                  <a:pt x="141680" y="163953"/>
                </a:lnTo>
                <a:lnTo>
                  <a:pt x="140980" y="161409"/>
                </a:lnTo>
                <a:lnTo>
                  <a:pt x="140358" y="158865"/>
                </a:lnTo>
                <a:lnTo>
                  <a:pt x="139737" y="156321"/>
                </a:lnTo>
                <a:lnTo>
                  <a:pt x="139270" y="153702"/>
                </a:lnTo>
                <a:lnTo>
                  <a:pt x="138882" y="151008"/>
                </a:lnTo>
                <a:lnTo>
                  <a:pt x="138415" y="148389"/>
                </a:lnTo>
                <a:lnTo>
                  <a:pt x="138027" y="145770"/>
                </a:lnTo>
                <a:lnTo>
                  <a:pt x="137793" y="143076"/>
                </a:lnTo>
                <a:lnTo>
                  <a:pt x="137560" y="140382"/>
                </a:lnTo>
                <a:lnTo>
                  <a:pt x="137249" y="137688"/>
                </a:lnTo>
                <a:lnTo>
                  <a:pt x="137172" y="134994"/>
                </a:lnTo>
                <a:lnTo>
                  <a:pt x="137094" y="132225"/>
                </a:lnTo>
                <a:lnTo>
                  <a:pt x="137016" y="129382"/>
                </a:lnTo>
                <a:lnTo>
                  <a:pt x="137094" y="126164"/>
                </a:lnTo>
                <a:lnTo>
                  <a:pt x="137172" y="122797"/>
                </a:lnTo>
                <a:lnTo>
                  <a:pt x="137405" y="119579"/>
                </a:lnTo>
                <a:lnTo>
                  <a:pt x="137716" y="116361"/>
                </a:lnTo>
                <a:lnTo>
                  <a:pt x="138027" y="113069"/>
                </a:lnTo>
                <a:lnTo>
                  <a:pt x="138415" y="109926"/>
                </a:lnTo>
                <a:lnTo>
                  <a:pt x="138959" y="106783"/>
                </a:lnTo>
                <a:lnTo>
                  <a:pt x="139503" y="103715"/>
                </a:lnTo>
                <a:lnTo>
                  <a:pt x="140125" y="100647"/>
                </a:lnTo>
                <a:lnTo>
                  <a:pt x="140903" y="97579"/>
                </a:lnTo>
                <a:lnTo>
                  <a:pt x="141758" y="94586"/>
                </a:lnTo>
                <a:lnTo>
                  <a:pt x="142613" y="91518"/>
                </a:lnTo>
                <a:lnTo>
                  <a:pt x="143545" y="88599"/>
                </a:lnTo>
                <a:lnTo>
                  <a:pt x="144634" y="85681"/>
                </a:lnTo>
                <a:lnTo>
                  <a:pt x="145722" y="82762"/>
                </a:lnTo>
                <a:lnTo>
                  <a:pt x="146965" y="79919"/>
                </a:lnTo>
                <a:lnTo>
                  <a:pt x="148131" y="77075"/>
                </a:lnTo>
                <a:lnTo>
                  <a:pt x="149608" y="74307"/>
                </a:lnTo>
                <a:lnTo>
                  <a:pt x="151007" y="71463"/>
                </a:lnTo>
                <a:lnTo>
                  <a:pt x="152484" y="68769"/>
                </a:lnTo>
                <a:lnTo>
                  <a:pt x="154116" y="66075"/>
                </a:lnTo>
                <a:lnTo>
                  <a:pt x="155749" y="63381"/>
                </a:lnTo>
                <a:lnTo>
                  <a:pt x="157459" y="60687"/>
                </a:lnTo>
                <a:lnTo>
                  <a:pt x="159324" y="58068"/>
                </a:lnTo>
                <a:lnTo>
                  <a:pt x="161190" y="55524"/>
                </a:lnTo>
                <a:lnTo>
                  <a:pt x="163211" y="52980"/>
                </a:lnTo>
                <a:lnTo>
                  <a:pt x="165231" y="50436"/>
                </a:lnTo>
                <a:lnTo>
                  <a:pt x="167408" y="47892"/>
                </a:lnTo>
                <a:lnTo>
                  <a:pt x="169507" y="45422"/>
                </a:lnTo>
                <a:lnTo>
                  <a:pt x="171838" y="42953"/>
                </a:lnTo>
                <a:lnTo>
                  <a:pt x="174248" y="40558"/>
                </a:lnTo>
                <a:lnTo>
                  <a:pt x="176658" y="38164"/>
                </a:lnTo>
                <a:lnTo>
                  <a:pt x="179145" y="35769"/>
                </a:lnTo>
                <a:lnTo>
                  <a:pt x="181710" y="33524"/>
                </a:lnTo>
                <a:lnTo>
                  <a:pt x="184119" y="31354"/>
                </a:lnTo>
                <a:lnTo>
                  <a:pt x="186762" y="29184"/>
                </a:lnTo>
                <a:lnTo>
                  <a:pt x="189327" y="27089"/>
                </a:lnTo>
                <a:lnTo>
                  <a:pt x="191970" y="25143"/>
                </a:lnTo>
                <a:lnTo>
                  <a:pt x="194613" y="23272"/>
                </a:lnTo>
                <a:lnTo>
                  <a:pt x="197333" y="21476"/>
                </a:lnTo>
                <a:lnTo>
                  <a:pt x="200054" y="19680"/>
                </a:lnTo>
                <a:lnTo>
                  <a:pt x="202774" y="17959"/>
                </a:lnTo>
                <a:lnTo>
                  <a:pt x="205572" y="16388"/>
                </a:lnTo>
                <a:lnTo>
                  <a:pt x="208448" y="14891"/>
                </a:lnTo>
                <a:lnTo>
                  <a:pt x="211247" y="13395"/>
                </a:lnTo>
                <a:lnTo>
                  <a:pt x="214122" y="11973"/>
                </a:lnTo>
                <a:lnTo>
                  <a:pt x="217076" y="10701"/>
                </a:lnTo>
                <a:lnTo>
                  <a:pt x="219952" y="9504"/>
                </a:lnTo>
                <a:lnTo>
                  <a:pt x="222906" y="8306"/>
                </a:lnTo>
                <a:lnTo>
                  <a:pt x="226015" y="7333"/>
                </a:lnTo>
                <a:lnTo>
                  <a:pt x="229046" y="6286"/>
                </a:lnTo>
                <a:lnTo>
                  <a:pt x="232078" y="5313"/>
                </a:lnTo>
                <a:lnTo>
                  <a:pt x="235187" y="4490"/>
                </a:lnTo>
                <a:lnTo>
                  <a:pt x="238296" y="3742"/>
                </a:lnTo>
                <a:lnTo>
                  <a:pt x="241483" y="2993"/>
                </a:lnTo>
                <a:lnTo>
                  <a:pt x="244670" y="2395"/>
                </a:lnTo>
                <a:lnTo>
                  <a:pt x="247857" y="1796"/>
                </a:lnTo>
                <a:lnTo>
                  <a:pt x="251121" y="1347"/>
                </a:lnTo>
                <a:lnTo>
                  <a:pt x="254463" y="973"/>
                </a:lnTo>
                <a:lnTo>
                  <a:pt x="257728" y="524"/>
                </a:lnTo>
                <a:lnTo>
                  <a:pt x="261148" y="299"/>
                </a:lnTo>
                <a:lnTo>
                  <a:pt x="264490" y="150"/>
                </a:lnTo>
                <a:lnTo>
                  <a:pt x="267910" y="75"/>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noProof="1">
              <a:cs typeface="+mn-ea"/>
              <a:sym typeface="+mn-lt"/>
            </a:endParaRPr>
          </a:p>
        </p:txBody>
      </p:sp>
      <p:sp>
        <p:nvSpPr>
          <p:cNvPr id="17416" name="文本框 6"/>
          <p:cNvSpPr txBox="1">
            <a:spLocks noChangeArrowheads="1"/>
          </p:cNvSpPr>
          <p:nvPr/>
        </p:nvSpPr>
        <p:spPr bwMode="auto">
          <a:xfrm>
            <a:off x="3332163" y="5032375"/>
            <a:ext cx="2678112" cy="768350"/>
          </a:xfrm>
          <a:prstGeom prst="rect">
            <a:avLst/>
          </a:prstGeom>
          <a:solidFill>
            <a:schemeClr val="accent2"/>
          </a:solidFill>
          <a:ln>
            <a:noFill/>
          </a:ln>
          <a:extLst/>
        </p:spPr>
        <p:txBody>
          <a:bodyPr>
            <a:spAutoFit/>
          </a:bodyPr>
          <a:lstStyle/>
          <a:p>
            <a:pPr algn="ctr"/>
            <a:r>
              <a:rPr lang="en-US" altLang="zh-CN" sz="4400">
                <a:solidFill>
                  <a:schemeClr val="bg1"/>
                </a:solidFill>
                <a:cs typeface="+mn-ea"/>
                <a:sym typeface="+mn-lt"/>
              </a:rPr>
              <a:t>25%</a:t>
            </a:r>
            <a:endParaRPr lang="zh-CN" altLang="en-US" sz="4400">
              <a:solidFill>
                <a:schemeClr val="bg1"/>
              </a:solidFill>
              <a:cs typeface="+mn-ea"/>
              <a:sym typeface="+mn-lt"/>
            </a:endParaRPr>
          </a:p>
        </p:txBody>
      </p:sp>
      <p:sp>
        <p:nvSpPr>
          <p:cNvPr id="17417" name="文本框 54"/>
          <p:cNvSpPr txBox="1">
            <a:spLocks noChangeArrowheads="1"/>
          </p:cNvSpPr>
          <p:nvPr/>
        </p:nvSpPr>
        <p:spPr bwMode="auto">
          <a:xfrm>
            <a:off x="6211888" y="5029200"/>
            <a:ext cx="2678112" cy="769938"/>
          </a:xfrm>
          <a:prstGeom prst="rect">
            <a:avLst/>
          </a:prstGeom>
          <a:solidFill>
            <a:schemeClr val="accent2"/>
          </a:solidFill>
          <a:ln>
            <a:noFill/>
          </a:ln>
          <a:extLst/>
        </p:spPr>
        <p:txBody>
          <a:bodyPr>
            <a:spAutoFit/>
          </a:bodyPr>
          <a:lstStyle/>
          <a:p>
            <a:pPr algn="ctr"/>
            <a:r>
              <a:rPr lang="en-US" altLang="zh-CN" sz="4400">
                <a:solidFill>
                  <a:schemeClr val="bg1"/>
                </a:solidFill>
                <a:cs typeface="+mn-ea"/>
                <a:sym typeface="+mn-lt"/>
              </a:rPr>
              <a:t>25%</a:t>
            </a:r>
            <a:endParaRPr lang="zh-CN" altLang="en-US" sz="4400">
              <a:solidFill>
                <a:schemeClr val="bg1"/>
              </a:solidFill>
              <a:cs typeface="+mn-ea"/>
              <a:sym typeface="+mn-lt"/>
            </a:endParaRPr>
          </a:p>
        </p:txBody>
      </p:sp>
      <p:grpSp>
        <p:nvGrpSpPr>
          <p:cNvPr id="15" name="组合 14">
            <a:extLst>
              <a:ext uri="{FF2B5EF4-FFF2-40B4-BE49-F238E27FC236}">
                <a16:creationId xmlns:a16="http://schemas.microsoft.com/office/drawing/2014/main" id="{C8585428-A606-4F5B-B72A-FAD8F56A1046}"/>
              </a:ext>
            </a:extLst>
          </p:cNvPr>
          <p:cNvGrpSpPr/>
          <p:nvPr/>
        </p:nvGrpSpPr>
        <p:grpSpPr>
          <a:xfrm>
            <a:off x="905998" y="2642230"/>
            <a:ext cx="1934629" cy="1093928"/>
            <a:chOff x="468937" y="2419540"/>
            <a:chExt cx="1934629" cy="1093928"/>
          </a:xfrm>
        </p:grpSpPr>
        <p:sp>
          <p:nvSpPr>
            <p:cNvPr id="16" name="TextBox 18">
              <a:extLst>
                <a:ext uri="{FF2B5EF4-FFF2-40B4-BE49-F238E27FC236}">
                  <a16:creationId xmlns:a16="http://schemas.microsoft.com/office/drawing/2014/main" id="{B2BADF57-8307-407E-8537-8054518A9EAC}"/>
                </a:ext>
              </a:extLst>
            </p:cNvPr>
            <p:cNvSpPr txBox="1"/>
            <p:nvPr/>
          </p:nvSpPr>
          <p:spPr>
            <a:xfrm flipH="1">
              <a:off x="468937" y="2419540"/>
              <a:ext cx="1638590" cy="461665"/>
            </a:xfrm>
            <a:prstGeom prst="rect">
              <a:avLst/>
            </a:prstGeom>
            <a:noFill/>
          </p:spPr>
          <p:txBody>
            <a:bodyPr wrap="none" rtlCol="0">
              <a:spAutoFit/>
            </a:bodyPr>
            <a:lstStyle/>
            <a:p>
              <a:r>
                <a:rPr lang="en-US" sz="2400" b="1">
                  <a:cs typeface="+mn-ea"/>
                  <a:sym typeface="+mn-lt"/>
                </a:rPr>
                <a:t>PRESENT</a:t>
              </a:r>
              <a:endParaRPr lang="en-US" sz="2400" b="1" dirty="0">
                <a:cs typeface="+mn-ea"/>
                <a:sym typeface="+mn-lt"/>
              </a:endParaRPr>
            </a:p>
          </p:txBody>
        </p:sp>
        <p:sp>
          <p:nvSpPr>
            <p:cNvPr id="17" name="矩形 16">
              <a:extLst>
                <a:ext uri="{FF2B5EF4-FFF2-40B4-BE49-F238E27FC236}">
                  <a16:creationId xmlns:a16="http://schemas.microsoft.com/office/drawing/2014/main" id="{7B3C96A0-6E70-4A60-9903-3E3320851E37}"/>
                </a:ext>
              </a:extLst>
            </p:cNvPr>
            <p:cNvSpPr/>
            <p:nvPr/>
          </p:nvSpPr>
          <p:spPr>
            <a:xfrm>
              <a:off x="470268" y="2823664"/>
              <a:ext cx="1933298" cy="689804"/>
            </a:xfrm>
            <a:prstGeom prst="rect">
              <a:avLst/>
            </a:prstGeom>
          </p:spPr>
          <p:txBody>
            <a:bodyPr wrap="square">
              <a:spAutoFit/>
            </a:bodyPr>
            <a:lstStyle/>
            <a:p>
              <a:pPr>
                <a:lnSpc>
                  <a:spcPct val="150000"/>
                </a:lnSpc>
              </a:pPr>
              <a:r>
                <a:rPr lang="en-US" altLang="zh-CN" sz="900" dirty="0">
                  <a:cs typeface="+mn-ea"/>
                  <a:sym typeface="+mn-lt"/>
                </a:rPr>
                <a:t>OF THIS SCHEME, WE THANK YOU FOR YOUR READING, </a:t>
              </a:r>
              <a:r>
                <a:rPr lang="en-US" altLang="zh-CN" sz="900">
                  <a:cs typeface="+mn-ea"/>
                  <a:sym typeface="+mn-lt"/>
                </a:rPr>
                <a:t>THE PROPOSAL</a:t>
              </a:r>
              <a:endParaRPr lang="en-US" altLang="zh-CN" sz="900" dirty="0">
                <a:cs typeface="+mn-ea"/>
                <a:sym typeface="+mn-lt"/>
              </a:endParaRPr>
            </a:p>
          </p:txBody>
        </p:sp>
      </p:grpSp>
      <p:grpSp>
        <p:nvGrpSpPr>
          <p:cNvPr id="18" name="组合 17">
            <a:extLst>
              <a:ext uri="{FF2B5EF4-FFF2-40B4-BE49-F238E27FC236}">
                <a16:creationId xmlns:a16="http://schemas.microsoft.com/office/drawing/2014/main" id="{6DA53C31-F326-478C-9C0A-821847202C7E}"/>
              </a:ext>
            </a:extLst>
          </p:cNvPr>
          <p:cNvGrpSpPr/>
          <p:nvPr/>
        </p:nvGrpSpPr>
        <p:grpSpPr>
          <a:xfrm>
            <a:off x="905998" y="4318630"/>
            <a:ext cx="1934629" cy="1093928"/>
            <a:chOff x="468937" y="2419540"/>
            <a:chExt cx="1934629" cy="1093928"/>
          </a:xfrm>
        </p:grpSpPr>
        <p:sp>
          <p:nvSpPr>
            <p:cNvPr id="19" name="TextBox 18">
              <a:extLst>
                <a:ext uri="{FF2B5EF4-FFF2-40B4-BE49-F238E27FC236}">
                  <a16:creationId xmlns:a16="http://schemas.microsoft.com/office/drawing/2014/main" id="{DD7CB73B-9D1A-4E3F-A492-B29A3BDA3E82}"/>
                </a:ext>
              </a:extLst>
            </p:cNvPr>
            <p:cNvSpPr txBox="1"/>
            <p:nvPr/>
          </p:nvSpPr>
          <p:spPr>
            <a:xfrm flipH="1">
              <a:off x="468937" y="2419540"/>
              <a:ext cx="1638590" cy="461665"/>
            </a:xfrm>
            <a:prstGeom prst="rect">
              <a:avLst/>
            </a:prstGeom>
            <a:noFill/>
          </p:spPr>
          <p:txBody>
            <a:bodyPr wrap="none" rtlCol="0">
              <a:spAutoFit/>
            </a:bodyPr>
            <a:lstStyle/>
            <a:p>
              <a:r>
                <a:rPr lang="en-US" sz="2400" b="1">
                  <a:cs typeface="+mn-ea"/>
                  <a:sym typeface="+mn-lt"/>
                </a:rPr>
                <a:t>PRESENT</a:t>
              </a:r>
              <a:endParaRPr lang="en-US" sz="2400" b="1" dirty="0">
                <a:cs typeface="+mn-ea"/>
                <a:sym typeface="+mn-lt"/>
              </a:endParaRPr>
            </a:p>
          </p:txBody>
        </p:sp>
        <p:sp>
          <p:nvSpPr>
            <p:cNvPr id="20" name="矩形 19">
              <a:extLst>
                <a:ext uri="{FF2B5EF4-FFF2-40B4-BE49-F238E27FC236}">
                  <a16:creationId xmlns:a16="http://schemas.microsoft.com/office/drawing/2014/main" id="{75897B6A-5C19-43E7-A706-3C090F57213E}"/>
                </a:ext>
              </a:extLst>
            </p:cNvPr>
            <p:cNvSpPr/>
            <p:nvPr/>
          </p:nvSpPr>
          <p:spPr>
            <a:xfrm>
              <a:off x="470268" y="2823664"/>
              <a:ext cx="1933298" cy="689804"/>
            </a:xfrm>
            <a:prstGeom prst="rect">
              <a:avLst/>
            </a:prstGeom>
          </p:spPr>
          <p:txBody>
            <a:bodyPr wrap="square">
              <a:spAutoFit/>
            </a:bodyPr>
            <a:lstStyle/>
            <a:p>
              <a:pPr>
                <a:lnSpc>
                  <a:spcPct val="150000"/>
                </a:lnSpc>
              </a:pPr>
              <a:r>
                <a:rPr lang="en-US" altLang="zh-CN" sz="900" dirty="0">
                  <a:cs typeface="+mn-ea"/>
                  <a:sym typeface="+mn-lt"/>
                </a:rPr>
                <a:t>OF THIS SCHEME, WE THANK YOU FOR YOUR READING, </a:t>
              </a:r>
              <a:r>
                <a:rPr lang="en-US" altLang="zh-CN" sz="900">
                  <a:cs typeface="+mn-ea"/>
                  <a:sym typeface="+mn-lt"/>
                </a:rPr>
                <a:t>THE PROPOSAL</a:t>
              </a:r>
              <a:endParaRPr lang="en-US" altLang="zh-CN" sz="900" dirty="0">
                <a:cs typeface="+mn-ea"/>
                <a:sym typeface="+mn-lt"/>
              </a:endParaRPr>
            </a:p>
          </p:txBody>
        </p:sp>
      </p:grpSp>
      <p:grpSp>
        <p:nvGrpSpPr>
          <p:cNvPr id="21" name="组合 20">
            <a:extLst>
              <a:ext uri="{FF2B5EF4-FFF2-40B4-BE49-F238E27FC236}">
                <a16:creationId xmlns:a16="http://schemas.microsoft.com/office/drawing/2014/main" id="{D66BBE63-049B-4456-AD0A-6E192327AA80}"/>
              </a:ext>
            </a:extLst>
          </p:cNvPr>
          <p:cNvGrpSpPr/>
          <p:nvPr/>
        </p:nvGrpSpPr>
        <p:grpSpPr>
          <a:xfrm>
            <a:off x="9516598" y="2642230"/>
            <a:ext cx="1934629" cy="1093928"/>
            <a:chOff x="468937" y="2419540"/>
            <a:chExt cx="1934629" cy="1093928"/>
          </a:xfrm>
        </p:grpSpPr>
        <p:sp>
          <p:nvSpPr>
            <p:cNvPr id="22" name="TextBox 18">
              <a:extLst>
                <a:ext uri="{FF2B5EF4-FFF2-40B4-BE49-F238E27FC236}">
                  <a16:creationId xmlns:a16="http://schemas.microsoft.com/office/drawing/2014/main" id="{07ED2328-665C-4999-B41E-3AF994C28D62}"/>
                </a:ext>
              </a:extLst>
            </p:cNvPr>
            <p:cNvSpPr txBox="1"/>
            <p:nvPr/>
          </p:nvSpPr>
          <p:spPr>
            <a:xfrm flipH="1">
              <a:off x="468937" y="2419540"/>
              <a:ext cx="1638590" cy="461665"/>
            </a:xfrm>
            <a:prstGeom prst="rect">
              <a:avLst/>
            </a:prstGeom>
            <a:noFill/>
          </p:spPr>
          <p:txBody>
            <a:bodyPr wrap="none" rtlCol="0">
              <a:spAutoFit/>
            </a:bodyPr>
            <a:lstStyle/>
            <a:p>
              <a:r>
                <a:rPr lang="en-US" sz="2400" b="1">
                  <a:cs typeface="+mn-ea"/>
                  <a:sym typeface="+mn-lt"/>
                </a:rPr>
                <a:t>PRESENT</a:t>
              </a:r>
              <a:endParaRPr lang="en-US" sz="2400" b="1" dirty="0">
                <a:cs typeface="+mn-ea"/>
                <a:sym typeface="+mn-lt"/>
              </a:endParaRPr>
            </a:p>
          </p:txBody>
        </p:sp>
        <p:sp>
          <p:nvSpPr>
            <p:cNvPr id="24" name="矩形 23">
              <a:extLst>
                <a:ext uri="{FF2B5EF4-FFF2-40B4-BE49-F238E27FC236}">
                  <a16:creationId xmlns:a16="http://schemas.microsoft.com/office/drawing/2014/main" id="{9FEC8DB1-B1C4-484B-9009-946BC7D4EF54}"/>
                </a:ext>
              </a:extLst>
            </p:cNvPr>
            <p:cNvSpPr/>
            <p:nvPr/>
          </p:nvSpPr>
          <p:spPr>
            <a:xfrm>
              <a:off x="470268" y="2823664"/>
              <a:ext cx="1933298" cy="689804"/>
            </a:xfrm>
            <a:prstGeom prst="rect">
              <a:avLst/>
            </a:prstGeom>
          </p:spPr>
          <p:txBody>
            <a:bodyPr wrap="square">
              <a:spAutoFit/>
            </a:bodyPr>
            <a:lstStyle/>
            <a:p>
              <a:pPr>
                <a:lnSpc>
                  <a:spcPct val="150000"/>
                </a:lnSpc>
              </a:pPr>
              <a:r>
                <a:rPr lang="en-US" altLang="zh-CN" sz="900" dirty="0">
                  <a:cs typeface="+mn-ea"/>
                  <a:sym typeface="+mn-lt"/>
                </a:rPr>
                <a:t>OF THIS SCHEME, WE THANK YOU FOR YOUR READING, </a:t>
              </a:r>
              <a:r>
                <a:rPr lang="en-US" altLang="zh-CN" sz="900">
                  <a:cs typeface="+mn-ea"/>
                  <a:sym typeface="+mn-lt"/>
                </a:rPr>
                <a:t>THE PROPOSAL</a:t>
              </a:r>
              <a:endParaRPr lang="en-US" altLang="zh-CN" sz="900" dirty="0">
                <a:cs typeface="+mn-ea"/>
                <a:sym typeface="+mn-lt"/>
              </a:endParaRPr>
            </a:p>
          </p:txBody>
        </p:sp>
      </p:grpSp>
      <p:grpSp>
        <p:nvGrpSpPr>
          <p:cNvPr id="25" name="组合 24">
            <a:extLst>
              <a:ext uri="{FF2B5EF4-FFF2-40B4-BE49-F238E27FC236}">
                <a16:creationId xmlns:a16="http://schemas.microsoft.com/office/drawing/2014/main" id="{90D6E69D-3920-4A3B-A134-B673B57D6738}"/>
              </a:ext>
            </a:extLst>
          </p:cNvPr>
          <p:cNvGrpSpPr/>
          <p:nvPr/>
        </p:nvGrpSpPr>
        <p:grpSpPr>
          <a:xfrm>
            <a:off x="9516598" y="4318630"/>
            <a:ext cx="1934629" cy="1093928"/>
            <a:chOff x="468937" y="2419540"/>
            <a:chExt cx="1934629" cy="1093928"/>
          </a:xfrm>
        </p:grpSpPr>
        <p:sp>
          <p:nvSpPr>
            <p:cNvPr id="26" name="TextBox 18">
              <a:extLst>
                <a:ext uri="{FF2B5EF4-FFF2-40B4-BE49-F238E27FC236}">
                  <a16:creationId xmlns:a16="http://schemas.microsoft.com/office/drawing/2014/main" id="{8C35F2B9-33C7-4454-ACD6-238D43896C8B}"/>
                </a:ext>
              </a:extLst>
            </p:cNvPr>
            <p:cNvSpPr txBox="1"/>
            <p:nvPr/>
          </p:nvSpPr>
          <p:spPr>
            <a:xfrm flipH="1">
              <a:off x="468937" y="2419540"/>
              <a:ext cx="1638590" cy="461665"/>
            </a:xfrm>
            <a:prstGeom prst="rect">
              <a:avLst/>
            </a:prstGeom>
            <a:noFill/>
          </p:spPr>
          <p:txBody>
            <a:bodyPr wrap="none" rtlCol="0">
              <a:spAutoFit/>
            </a:bodyPr>
            <a:lstStyle/>
            <a:p>
              <a:r>
                <a:rPr lang="en-US" sz="2400" b="1">
                  <a:cs typeface="+mn-ea"/>
                  <a:sym typeface="+mn-lt"/>
                </a:rPr>
                <a:t>PRESENT</a:t>
              </a:r>
              <a:endParaRPr lang="en-US" sz="2400" b="1" dirty="0">
                <a:cs typeface="+mn-ea"/>
                <a:sym typeface="+mn-lt"/>
              </a:endParaRPr>
            </a:p>
          </p:txBody>
        </p:sp>
        <p:sp>
          <p:nvSpPr>
            <p:cNvPr id="27" name="矩形 26">
              <a:extLst>
                <a:ext uri="{FF2B5EF4-FFF2-40B4-BE49-F238E27FC236}">
                  <a16:creationId xmlns:a16="http://schemas.microsoft.com/office/drawing/2014/main" id="{20C82C0A-EAEC-45D3-A788-0571A95B8AF3}"/>
                </a:ext>
              </a:extLst>
            </p:cNvPr>
            <p:cNvSpPr/>
            <p:nvPr/>
          </p:nvSpPr>
          <p:spPr>
            <a:xfrm>
              <a:off x="470268" y="2823664"/>
              <a:ext cx="1933298" cy="689804"/>
            </a:xfrm>
            <a:prstGeom prst="rect">
              <a:avLst/>
            </a:prstGeom>
          </p:spPr>
          <p:txBody>
            <a:bodyPr wrap="square">
              <a:spAutoFit/>
            </a:bodyPr>
            <a:lstStyle/>
            <a:p>
              <a:pPr>
                <a:lnSpc>
                  <a:spcPct val="150000"/>
                </a:lnSpc>
              </a:pPr>
              <a:r>
                <a:rPr lang="en-US" altLang="zh-CN" sz="900" dirty="0">
                  <a:cs typeface="+mn-ea"/>
                  <a:sym typeface="+mn-lt"/>
                </a:rPr>
                <a:t>OF THIS SCHEME, WE THANK YOU FOR YOUR READING, </a:t>
              </a:r>
              <a:r>
                <a:rPr lang="en-US" altLang="zh-CN" sz="900">
                  <a:cs typeface="+mn-ea"/>
                  <a:sym typeface="+mn-lt"/>
                </a:rPr>
                <a:t>THE PROPOSAL</a:t>
              </a:r>
              <a:endParaRPr lang="en-US" altLang="zh-CN" sz="900" dirty="0">
                <a:cs typeface="+mn-ea"/>
                <a:sym typeface="+mn-lt"/>
              </a:endParaRPr>
            </a:p>
          </p:txBody>
        </p:sp>
      </p:grpSp>
      <p:grpSp>
        <p:nvGrpSpPr>
          <p:cNvPr id="28" name="组合 27">
            <a:extLst>
              <a:ext uri="{FF2B5EF4-FFF2-40B4-BE49-F238E27FC236}">
                <a16:creationId xmlns:a16="http://schemas.microsoft.com/office/drawing/2014/main" id="{FD2AB252-8180-499D-9466-C38BABA0E75E}"/>
              </a:ext>
            </a:extLst>
          </p:cNvPr>
          <p:cNvGrpSpPr/>
          <p:nvPr/>
        </p:nvGrpSpPr>
        <p:grpSpPr>
          <a:xfrm>
            <a:off x="2918188" y="338191"/>
            <a:ext cx="5975713" cy="584775"/>
            <a:chOff x="2918188" y="338191"/>
            <a:chExt cx="5975713" cy="584775"/>
          </a:xfrm>
        </p:grpSpPr>
        <p:sp>
          <p:nvSpPr>
            <p:cNvPr id="29" name="TextBox 18">
              <a:extLst>
                <a:ext uri="{FF2B5EF4-FFF2-40B4-BE49-F238E27FC236}">
                  <a16:creationId xmlns:a16="http://schemas.microsoft.com/office/drawing/2014/main" id="{03A838CB-667D-4307-A513-DA8E9FEAB201}"/>
                </a:ext>
              </a:extLst>
            </p:cNvPr>
            <p:cNvSpPr txBox="1"/>
            <p:nvPr/>
          </p:nvSpPr>
          <p:spPr>
            <a:xfrm flipH="1">
              <a:off x="4435692" y="338191"/>
              <a:ext cx="2989921" cy="584775"/>
            </a:xfrm>
            <a:prstGeom prst="rect">
              <a:avLst/>
            </a:prstGeom>
            <a:noFill/>
          </p:spPr>
          <p:txBody>
            <a:bodyPr wrap="none" rtlCol="0">
              <a:spAutoFit/>
            </a:bodyPr>
            <a:lstStyle/>
            <a:p>
              <a:r>
                <a:rPr lang="en-US" sz="3200" b="1" dirty="0">
                  <a:cs typeface="+mn-ea"/>
                  <a:sym typeface="+mn-lt"/>
                </a:rPr>
                <a:t>POWERPOINT</a:t>
              </a:r>
            </a:p>
          </p:txBody>
        </p:sp>
        <p:sp>
          <p:nvSpPr>
            <p:cNvPr id="30" name="椭圆 29">
              <a:extLst>
                <a:ext uri="{FF2B5EF4-FFF2-40B4-BE49-F238E27FC236}">
                  <a16:creationId xmlns:a16="http://schemas.microsoft.com/office/drawing/2014/main" id="{55C4891C-82D3-48C9-BC99-35D03CD7A4D2}"/>
                </a:ext>
              </a:extLst>
            </p:cNvPr>
            <p:cNvSpPr/>
            <p:nvPr/>
          </p:nvSpPr>
          <p:spPr>
            <a:xfrm>
              <a:off x="7518763"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1" name="椭圆 30">
              <a:extLst>
                <a:ext uri="{FF2B5EF4-FFF2-40B4-BE49-F238E27FC236}">
                  <a16:creationId xmlns:a16="http://schemas.microsoft.com/office/drawing/2014/main" id="{4E8C7CB5-7985-4E0B-96B8-92130081876B}"/>
                </a:ext>
              </a:extLst>
            </p:cNvPr>
            <p:cNvSpPr/>
            <p:nvPr/>
          </p:nvSpPr>
          <p:spPr>
            <a:xfrm>
              <a:off x="7814038"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2" name="椭圆 31">
              <a:extLst>
                <a:ext uri="{FF2B5EF4-FFF2-40B4-BE49-F238E27FC236}">
                  <a16:creationId xmlns:a16="http://schemas.microsoft.com/office/drawing/2014/main" id="{31216EEC-B7C3-4A8F-90C0-D9A4A2F5E1B7}"/>
                </a:ext>
              </a:extLst>
            </p:cNvPr>
            <p:cNvSpPr/>
            <p:nvPr/>
          </p:nvSpPr>
          <p:spPr>
            <a:xfrm>
              <a:off x="8109313"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3" name="椭圆 32">
              <a:extLst>
                <a:ext uri="{FF2B5EF4-FFF2-40B4-BE49-F238E27FC236}">
                  <a16:creationId xmlns:a16="http://schemas.microsoft.com/office/drawing/2014/main" id="{1CB05C2A-6DB3-4E4F-8F76-C66D0AC88AEC}"/>
                </a:ext>
              </a:extLst>
            </p:cNvPr>
            <p:cNvSpPr/>
            <p:nvPr/>
          </p:nvSpPr>
          <p:spPr>
            <a:xfrm>
              <a:off x="8404588"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4" name="椭圆 33">
              <a:extLst>
                <a:ext uri="{FF2B5EF4-FFF2-40B4-BE49-F238E27FC236}">
                  <a16:creationId xmlns:a16="http://schemas.microsoft.com/office/drawing/2014/main" id="{5E91611F-367A-4DBC-B648-67A194D05967}"/>
                </a:ext>
              </a:extLst>
            </p:cNvPr>
            <p:cNvSpPr/>
            <p:nvPr/>
          </p:nvSpPr>
          <p:spPr>
            <a:xfrm>
              <a:off x="8699863"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5" name="椭圆 34">
              <a:extLst>
                <a:ext uri="{FF2B5EF4-FFF2-40B4-BE49-F238E27FC236}">
                  <a16:creationId xmlns:a16="http://schemas.microsoft.com/office/drawing/2014/main" id="{0CEBAEEE-0B1C-40CD-9F73-6985BE2D234E}"/>
                </a:ext>
              </a:extLst>
            </p:cNvPr>
            <p:cNvSpPr/>
            <p:nvPr/>
          </p:nvSpPr>
          <p:spPr>
            <a:xfrm>
              <a:off x="2918188"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6" name="椭圆 35">
              <a:extLst>
                <a:ext uri="{FF2B5EF4-FFF2-40B4-BE49-F238E27FC236}">
                  <a16:creationId xmlns:a16="http://schemas.microsoft.com/office/drawing/2014/main" id="{E2C46541-8FAB-4249-BE3A-D0CDDF1CA701}"/>
                </a:ext>
              </a:extLst>
            </p:cNvPr>
            <p:cNvSpPr/>
            <p:nvPr/>
          </p:nvSpPr>
          <p:spPr>
            <a:xfrm>
              <a:off x="3213463"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7" name="椭圆 36">
              <a:extLst>
                <a:ext uri="{FF2B5EF4-FFF2-40B4-BE49-F238E27FC236}">
                  <a16:creationId xmlns:a16="http://schemas.microsoft.com/office/drawing/2014/main" id="{7FDA1355-AA92-484F-9535-A5B17C6D62DD}"/>
                </a:ext>
              </a:extLst>
            </p:cNvPr>
            <p:cNvSpPr/>
            <p:nvPr/>
          </p:nvSpPr>
          <p:spPr>
            <a:xfrm>
              <a:off x="3508738"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8" name="椭圆 37">
              <a:extLst>
                <a:ext uri="{FF2B5EF4-FFF2-40B4-BE49-F238E27FC236}">
                  <a16:creationId xmlns:a16="http://schemas.microsoft.com/office/drawing/2014/main" id="{EFA5BEA2-22A5-4356-8EC4-DCE9FED91950}"/>
                </a:ext>
              </a:extLst>
            </p:cNvPr>
            <p:cNvSpPr/>
            <p:nvPr/>
          </p:nvSpPr>
          <p:spPr>
            <a:xfrm>
              <a:off x="3804013"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9" name="椭圆 38">
              <a:extLst>
                <a:ext uri="{FF2B5EF4-FFF2-40B4-BE49-F238E27FC236}">
                  <a16:creationId xmlns:a16="http://schemas.microsoft.com/office/drawing/2014/main" id="{10E56A5E-ECB5-49B6-A81B-78AF426E27C4}"/>
                </a:ext>
              </a:extLst>
            </p:cNvPr>
            <p:cNvSpPr/>
            <p:nvPr/>
          </p:nvSpPr>
          <p:spPr>
            <a:xfrm>
              <a:off x="4099288"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Tree>
    <p:extLst>
      <p:ext uri="{BB962C8B-B14F-4D97-AF65-F5344CB8AC3E}">
        <p14:creationId xmlns:p14="http://schemas.microsoft.com/office/powerpoint/2010/main" val="2104566844"/>
      </p:ext>
    </p:extLst>
  </p:cSld>
  <p:clrMapOvr>
    <a:masterClrMapping/>
  </p:clrMapOvr>
  <mc:AlternateContent xmlns:mc="http://schemas.openxmlformats.org/markup-compatibility/2006" xmlns:p14="http://schemas.microsoft.com/office/powerpoint/2010/main">
    <mc:Choice Requires="p14">
      <p:transition spd="slow" p14:dur="1500" advTm="2000">
        <p:random/>
      </p:transition>
    </mc:Choice>
    <mc:Fallback xmlns="">
      <p:transition spd="slow"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1000"/>
                                        <p:tgtEl>
                                          <p:spTgt spid="15"/>
                                        </p:tgtEl>
                                      </p:cBhvr>
                                    </p:animEffect>
                                    <p:anim calcmode="lin" valueType="num">
                                      <p:cBhvr>
                                        <p:cTn id="8" dur="1000" fill="hold"/>
                                        <p:tgtEl>
                                          <p:spTgt spid="15"/>
                                        </p:tgtEl>
                                        <p:attrNameLst>
                                          <p:attrName>ppt_x</p:attrName>
                                        </p:attrNameLst>
                                      </p:cBhvr>
                                      <p:tavLst>
                                        <p:tav tm="0">
                                          <p:val>
                                            <p:strVal val="#ppt_x"/>
                                          </p:val>
                                        </p:tav>
                                        <p:tav tm="100000">
                                          <p:val>
                                            <p:strVal val="#ppt_x"/>
                                          </p:val>
                                        </p:tav>
                                      </p:tavLst>
                                    </p:anim>
                                    <p:anim calcmode="lin" valueType="num">
                                      <p:cBhvr>
                                        <p:cTn id="9"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8"/>
                                        </p:tgtEl>
                                        <p:attrNameLst>
                                          <p:attrName>style.visibility</p:attrName>
                                        </p:attrNameLst>
                                      </p:cBhvr>
                                      <p:to>
                                        <p:strVal val="visible"/>
                                      </p:to>
                                    </p:set>
                                    <p:animEffect transition="in" filter="fade">
                                      <p:cBhvr>
                                        <p:cTn id="14" dur="1000"/>
                                        <p:tgtEl>
                                          <p:spTgt spid="18"/>
                                        </p:tgtEl>
                                      </p:cBhvr>
                                    </p:animEffect>
                                    <p:anim calcmode="lin" valueType="num">
                                      <p:cBhvr>
                                        <p:cTn id="15" dur="1000" fill="hold"/>
                                        <p:tgtEl>
                                          <p:spTgt spid="18"/>
                                        </p:tgtEl>
                                        <p:attrNameLst>
                                          <p:attrName>ppt_x</p:attrName>
                                        </p:attrNameLst>
                                      </p:cBhvr>
                                      <p:tavLst>
                                        <p:tav tm="0">
                                          <p:val>
                                            <p:strVal val="#ppt_x"/>
                                          </p:val>
                                        </p:tav>
                                        <p:tav tm="100000">
                                          <p:val>
                                            <p:strVal val="#ppt_x"/>
                                          </p:val>
                                        </p:tav>
                                      </p:tavLst>
                                    </p:anim>
                                    <p:anim calcmode="lin" valueType="num">
                                      <p:cBhvr>
                                        <p:cTn id="16"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21"/>
                                        </p:tgtEl>
                                        <p:attrNameLst>
                                          <p:attrName>style.visibility</p:attrName>
                                        </p:attrNameLst>
                                      </p:cBhvr>
                                      <p:to>
                                        <p:strVal val="visible"/>
                                      </p:to>
                                    </p:set>
                                    <p:animEffect transition="in" filter="fade">
                                      <p:cBhvr>
                                        <p:cTn id="21" dur="1000"/>
                                        <p:tgtEl>
                                          <p:spTgt spid="21"/>
                                        </p:tgtEl>
                                      </p:cBhvr>
                                    </p:animEffect>
                                    <p:anim calcmode="lin" valueType="num">
                                      <p:cBhvr>
                                        <p:cTn id="22" dur="1000" fill="hold"/>
                                        <p:tgtEl>
                                          <p:spTgt spid="21"/>
                                        </p:tgtEl>
                                        <p:attrNameLst>
                                          <p:attrName>ppt_x</p:attrName>
                                        </p:attrNameLst>
                                      </p:cBhvr>
                                      <p:tavLst>
                                        <p:tav tm="0">
                                          <p:val>
                                            <p:strVal val="#ppt_x"/>
                                          </p:val>
                                        </p:tav>
                                        <p:tav tm="100000">
                                          <p:val>
                                            <p:strVal val="#ppt_x"/>
                                          </p:val>
                                        </p:tav>
                                      </p:tavLst>
                                    </p:anim>
                                    <p:anim calcmode="lin" valueType="num">
                                      <p:cBhvr>
                                        <p:cTn id="23"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25"/>
                                        </p:tgtEl>
                                        <p:attrNameLst>
                                          <p:attrName>style.visibility</p:attrName>
                                        </p:attrNameLst>
                                      </p:cBhvr>
                                      <p:to>
                                        <p:strVal val="visible"/>
                                      </p:to>
                                    </p:set>
                                    <p:animEffect transition="in" filter="fade">
                                      <p:cBhvr>
                                        <p:cTn id="28" dur="1000"/>
                                        <p:tgtEl>
                                          <p:spTgt spid="25"/>
                                        </p:tgtEl>
                                      </p:cBhvr>
                                    </p:animEffect>
                                    <p:anim calcmode="lin" valueType="num">
                                      <p:cBhvr>
                                        <p:cTn id="29" dur="1000" fill="hold"/>
                                        <p:tgtEl>
                                          <p:spTgt spid="25"/>
                                        </p:tgtEl>
                                        <p:attrNameLst>
                                          <p:attrName>ppt_x</p:attrName>
                                        </p:attrNameLst>
                                      </p:cBhvr>
                                      <p:tavLst>
                                        <p:tav tm="0">
                                          <p:val>
                                            <p:strVal val="#ppt_x"/>
                                          </p:val>
                                        </p:tav>
                                        <p:tav tm="100000">
                                          <p:val>
                                            <p:strVal val="#ppt_x"/>
                                          </p:val>
                                        </p:tav>
                                      </p:tavLst>
                                    </p:anim>
                                    <p:anim calcmode="lin" valueType="num">
                                      <p:cBhvr>
                                        <p:cTn id="30"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1000"/>
                                        <p:tgtEl>
                                          <p:spTgt spid="12"/>
                                        </p:tgtEl>
                                      </p:cBhvr>
                                    </p:animEffect>
                                    <p:anim calcmode="lin" valueType="num">
                                      <p:cBhvr>
                                        <p:cTn id="36" dur="1000" fill="hold"/>
                                        <p:tgtEl>
                                          <p:spTgt spid="12"/>
                                        </p:tgtEl>
                                        <p:attrNameLst>
                                          <p:attrName>ppt_x</p:attrName>
                                        </p:attrNameLst>
                                      </p:cBhvr>
                                      <p:tavLst>
                                        <p:tav tm="0">
                                          <p:val>
                                            <p:strVal val="#ppt_x"/>
                                          </p:val>
                                        </p:tav>
                                        <p:tav tm="100000">
                                          <p:val>
                                            <p:strVal val="#ppt_x"/>
                                          </p:val>
                                        </p:tav>
                                      </p:tavLst>
                                    </p:anim>
                                    <p:anim calcmode="lin" valueType="num">
                                      <p:cBhvr>
                                        <p:cTn id="37" dur="1000" fill="hold"/>
                                        <p:tgtEl>
                                          <p:spTgt spid="12"/>
                                        </p:tgtEl>
                                        <p:attrNameLst>
                                          <p:attrName>ppt_y</p:attrName>
                                        </p:attrNameLst>
                                      </p:cBhvr>
                                      <p:tavLst>
                                        <p:tav tm="0">
                                          <p:val>
                                            <p:strVal val="#ppt_y+.1"/>
                                          </p:val>
                                        </p:tav>
                                        <p:tav tm="100000">
                                          <p:val>
                                            <p:strVal val="#ppt_y"/>
                                          </p:val>
                                        </p:tav>
                                      </p:tavLst>
                                    </p:anim>
                                  </p:childTnLst>
                                </p:cTn>
                              </p:par>
                              <p:par>
                                <p:cTn id="38" presetID="42" presetClass="entr" presetSubtype="0" fill="hold" grpId="0" nodeType="withEffect">
                                  <p:stCondLst>
                                    <p:cond delay="0"/>
                                  </p:stCondLst>
                                  <p:childTnLst>
                                    <p:set>
                                      <p:cBhvr>
                                        <p:cTn id="39" dur="1" fill="hold">
                                          <p:stCondLst>
                                            <p:cond delay="0"/>
                                          </p:stCondLst>
                                        </p:cTn>
                                        <p:tgtEl>
                                          <p:spTgt spid="13"/>
                                        </p:tgtEl>
                                        <p:attrNameLst>
                                          <p:attrName>style.visibility</p:attrName>
                                        </p:attrNameLst>
                                      </p:cBhvr>
                                      <p:to>
                                        <p:strVal val="visible"/>
                                      </p:to>
                                    </p:set>
                                    <p:animEffect transition="in" filter="fade">
                                      <p:cBhvr>
                                        <p:cTn id="40" dur="1000"/>
                                        <p:tgtEl>
                                          <p:spTgt spid="13"/>
                                        </p:tgtEl>
                                      </p:cBhvr>
                                    </p:animEffect>
                                    <p:anim calcmode="lin" valueType="num">
                                      <p:cBhvr>
                                        <p:cTn id="41" dur="1000" fill="hold"/>
                                        <p:tgtEl>
                                          <p:spTgt spid="13"/>
                                        </p:tgtEl>
                                        <p:attrNameLst>
                                          <p:attrName>ppt_x</p:attrName>
                                        </p:attrNameLst>
                                      </p:cBhvr>
                                      <p:tavLst>
                                        <p:tav tm="0">
                                          <p:val>
                                            <p:strVal val="#ppt_x"/>
                                          </p:val>
                                        </p:tav>
                                        <p:tav tm="100000">
                                          <p:val>
                                            <p:strVal val="#ppt_x"/>
                                          </p:val>
                                        </p:tav>
                                      </p:tavLst>
                                    </p:anim>
                                    <p:anim calcmode="lin" valueType="num">
                                      <p:cBhvr>
                                        <p:cTn id="42" dur="1000" fill="hold"/>
                                        <p:tgtEl>
                                          <p:spTgt spid="13"/>
                                        </p:tgtEl>
                                        <p:attrNameLst>
                                          <p:attrName>ppt_y</p:attrName>
                                        </p:attrNameLst>
                                      </p:cBhvr>
                                      <p:tavLst>
                                        <p:tav tm="0">
                                          <p:val>
                                            <p:strVal val="#ppt_y+.1"/>
                                          </p:val>
                                        </p:tav>
                                        <p:tav tm="100000">
                                          <p:val>
                                            <p:strVal val="#ppt_y"/>
                                          </p:val>
                                        </p:tav>
                                      </p:tavLst>
                                    </p:anim>
                                  </p:childTnLst>
                                </p:cTn>
                              </p:par>
                              <p:par>
                                <p:cTn id="43" presetID="42" presetClass="entr" presetSubtype="0" fill="hold" grpId="0" nodeType="withEffect">
                                  <p:stCondLst>
                                    <p:cond delay="0"/>
                                  </p:stCondLst>
                                  <p:childTnLst>
                                    <p:set>
                                      <p:cBhvr>
                                        <p:cTn id="44" dur="1" fill="hold">
                                          <p:stCondLst>
                                            <p:cond delay="0"/>
                                          </p:stCondLst>
                                        </p:cTn>
                                        <p:tgtEl>
                                          <p:spTgt spid="14"/>
                                        </p:tgtEl>
                                        <p:attrNameLst>
                                          <p:attrName>style.visibility</p:attrName>
                                        </p:attrNameLst>
                                      </p:cBhvr>
                                      <p:to>
                                        <p:strVal val="visible"/>
                                      </p:to>
                                    </p:set>
                                    <p:animEffect transition="in" filter="fade">
                                      <p:cBhvr>
                                        <p:cTn id="45" dur="1000"/>
                                        <p:tgtEl>
                                          <p:spTgt spid="14"/>
                                        </p:tgtEl>
                                      </p:cBhvr>
                                    </p:animEffect>
                                    <p:anim calcmode="lin" valueType="num">
                                      <p:cBhvr>
                                        <p:cTn id="46" dur="1000" fill="hold"/>
                                        <p:tgtEl>
                                          <p:spTgt spid="14"/>
                                        </p:tgtEl>
                                        <p:attrNameLst>
                                          <p:attrName>ppt_x</p:attrName>
                                        </p:attrNameLst>
                                      </p:cBhvr>
                                      <p:tavLst>
                                        <p:tav tm="0">
                                          <p:val>
                                            <p:strVal val="#ppt_x"/>
                                          </p:val>
                                        </p:tav>
                                        <p:tav tm="100000">
                                          <p:val>
                                            <p:strVal val="#ppt_x"/>
                                          </p:val>
                                        </p:tav>
                                      </p:tavLst>
                                    </p:anim>
                                    <p:anim calcmode="lin" valueType="num">
                                      <p:cBhvr>
                                        <p:cTn id="47" dur="1000" fill="hold"/>
                                        <p:tgtEl>
                                          <p:spTgt spid="14"/>
                                        </p:tgtEl>
                                        <p:attrNameLst>
                                          <p:attrName>ppt_y</p:attrName>
                                        </p:attrNameLst>
                                      </p:cBhvr>
                                      <p:tavLst>
                                        <p:tav tm="0">
                                          <p:val>
                                            <p:strVal val="#ppt_y+.1"/>
                                          </p:val>
                                        </p:tav>
                                        <p:tav tm="100000">
                                          <p:val>
                                            <p:strVal val="#ppt_y"/>
                                          </p:val>
                                        </p:tav>
                                      </p:tavLst>
                                    </p:anim>
                                  </p:childTnLst>
                                </p:cTn>
                              </p:par>
                              <p:par>
                                <p:cTn id="48" presetID="42" presetClass="entr" presetSubtype="0" fill="hold" grpId="0" nodeType="withEffect">
                                  <p:stCondLst>
                                    <p:cond delay="0"/>
                                  </p:stCondLst>
                                  <p:childTnLst>
                                    <p:set>
                                      <p:cBhvr>
                                        <p:cTn id="49" dur="1" fill="hold">
                                          <p:stCondLst>
                                            <p:cond delay="0"/>
                                          </p:stCondLst>
                                        </p:cTn>
                                        <p:tgtEl>
                                          <p:spTgt spid="23"/>
                                        </p:tgtEl>
                                        <p:attrNameLst>
                                          <p:attrName>style.visibility</p:attrName>
                                        </p:attrNameLst>
                                      </p:cBhvr>
                                      <p:to>
                                        <p:strVal val="visible"/>
                                      </p:to>
                                    </p:set>
                                    <p:animEffect transition="in" filter="fade">
                                      <p:cBhvr>
                                        <p:cTn id="50" dur="1000"/>
                                        <p:tgtEl>
                                          <p:spTgt spid="23"/>
                                        </p:tgtEl>
                                      </p:cBhvr>
                                    </p:animEffect>
                                    <p:anim calcmode="lin" valueType="num">
                                      <p:cBhvr>
                                        <p:cTn id="51" dur="1000" fill="hold"/>
                                        <p:tgtEl>
                                          <p:spTgt spid="23"/>
                                        </p:tgtEl>
                                        <p:attrNameLst>
                                          <p:attrName>ppt_x</p:attrName>
                                        </p:attrNameLst>
                                      </p:cBhvr>
                                      <p:tavLst>
                                        <p:tav tm="0">
                                          <p:val>
                                            <p:strVal val="#ppt_x"/>
                                          </p:val>
                                        </p:tav>
                                        <p:tav tm="100000">
                                          <p:val>
                                            <p:strVal val="#ppt_x"/>
                                          </p:val>
                                        </p:tav>
                                      </p:tavLst>
                                    </p:anim>
                                    <p:anim calcmode="lin" valueType="num">
                                      <p:cBhvr>
                                        <p:cTn id="52" dur="1000" fill="hold"/>
                                        <p:tgtEl>
                                          <p:spTgt spid="23"/>
                                        </p:tgtEl>
                                        <p:attrNameLst>
                                          <p:attrName>ppt_y</p:attrName>
                                        </p:attrNameLst>
                                      </p:cBhvr>
                                      <p:tavLst>
                                        <p:tav tm="0">
                                          <p:val>
                                            <p:strVal val="#ppt_y+.1"/>
                                          </p:val>
                                        </p:tav>
                                        <p:tav tm="100000">
                                          <p:val>
                                            <p:strVal val="#ppt_y"/>
                                          </p:val>
                                        </p:tav>
                                      </p:tavLst>
                                    </p:anim>
                                  </p:childTnLst>
                                </p:cTn>
                              </p:par>
                              <p:par>
                                <p:cTn id="53" presetID="42" presetClass="entr" presetSubtype="0" fill="hold" grpId="0" nodeType="withEffect">
                                  <p:stCondLst>
                                    <p:cond delay="0"/>
                                  </p:stCondLst>
                                  <p:childTnLst>
                                    <p:set>
                                      <p:cBhvr>
                                        <p:cTn id="54" dur="1" fill="hold">
                                          <p:stCondLst>
                                            <p:cond delay="0"/>
                                          </p:stCondLst>
                                        </p:cTn>
                                        <p:tgtEl>
                                          <p:spTgt spid="17416"/>
                                        </p:tgtEl>
                                        <p:attrNameLst>
                                          <p:attrName>style.visibility</p:attrName>
                                        </p:attrNameLst>
                                      </p:cBhvr>
                                      <p:to>
                                        <p:strVal val="visible"/>
                                      </p:to>
                                    </p:set>
                                    <p:animEffect transition="in" filter="fade">
                                      <p:cBhvr>
                                        <p:cTn id="55" dur="1000"/>
                                        <p:tgtEl>
                                          <p:spTgt spid="17416"/>
                                        </p:tgtEl>
                                      </p:cBhvr>
                                    </p:animEffect>
                                    <p:anim calcmode="lin" valueType="num">
                                      <p:cBhvr>
                                        <p:cTn id="56" dur="1000" fill="hold"/>
                                        <p:tgtEl>
                                          <p:spTgt spid="17416"/>
                                        </p:tgtEl>
                                        <p:attrNameLst>
                                          <p:attrName>ppt_x</p:attrName>
                                        </p:attrNameLst>
                                      </p:cBhvr>
                                      <p:tavLst>
                                        <p:tav tm="0">
                                          <p:val>
                                            <p:strVal val="#ppt_x"/>
                                          </p:val>
                                        </p:tav>
                                        <p:tav tm="100000">
                                          <p:val>
                                            <p:strVal val="#ppt_x"/>
                                          </p:val>
                                        </p:tav>
                                      </p:tavLst>
                                    </p:anim>
                                    <p:anim calcmode="lin" valueType="num">
                                      <p:cBhvr>
                                        <p:cTn id="57" dur="1000" fill="hold"/>
                                        <p:tgtEl>
                                          <p:spTgt spid="17416"/>
                                        </p:tgtEl>
                                        <p:attrNameLst>
                                          <p:attrName>ppt_y</p:attrName>
                                        </p:attrNameLst>
                                      </p:cBhvr>
                                      <p:tavLst>
                                        <p:tav tm="0">
                                          <p:val>
                                            <p:strVal val="#ppt_y+.1"/>
                                          </p:val>
                                        </p:tav>
                                        <p:tav tm="100000">
                                          <p:val>
                                            <p:strVal val="#ppt_y"/>
                                          </p:val>
                                        </p:tav>
                                      </p:tavLst>
                                    </p:anim>
                                  </p:childTnLst>
                                </p:cTn>
                              </p:par>
                              <p:par>
                                <p:cTn id="58" presetID="42" presetClass="entr" presetSubtype="0" fill="hold" grpId="0" nodeType="withEffect">
                                  <p:stCondLst>
                                    <p:cond delay="0"/>
                                  </p:stCondLst>
                                  <p:childTnLst>
                                    <p:set>
                                      <p:cBhvr>
                                        <p:cTn id="59" dur="1" fill="hold">
                                          <p:stCondLst>
                                            <p:cond delay="0"/>
                                          </p:stCondLst>
                                        </p:cTn>
                                        <p:tgtEl>
                                          <p:spTgt spid="17417"/>
                                        </p:tgtEl>
                                        <p:attrNameLst>
                                          <p:attrName>style.visibility</p:attrName>
                                        </p:attrNameLst>
                                      </p:cBhvr>
                                      <p:to>
                                        <p:strVal val="visible"/>
                                      </p:to>
                                    </p:set>
                                    <p:animEffect transition="in" filter="fade">
                                      <p:cBhvr>
                                        <p:cTn id="60" dur="1000"/>
                                        <p:tgtEl>
                                          <p:spTgt spid="17417"/>
                                        </p:tgtEl>
                                      </p:cBhvr>
                                    </p:animEffect>
                                    <p:anim calcmode="lin" valueType="num">
                                      <p:cBhvr>
                                        <p:cTn id="61" dur="1000" fill="hold"/>
                                        <p:tgtEl>
                                          <p:spTgt spid="17417"/>
                                        </p:tgtEl>
                                        <p:attrNameLst>
                                          <p:attrName>ppt_x</p:attrName>
                                        </p:attrNameLst>
                                      </p:cBhvr>
                                      <p:tavLst>
                                        <p:tav tm="0">
                                          <p:val>
                                            <p:strVal val="#ppt_x"/>
                                          </p:val>
                                        </p:tav>
                                        <p:tav tm="100000">
                                          <p:val>
                                            <p:strVal val="#ppt_x"/>
                                          </p:val>
                                        </p:tav>
                                      </p:tavLst>
                                    </p:anim>
                                    <p:anim calcmode="lin" valueType="num">
                                      <p:cBhvr>
                                        <p:cTn id="62" dur="1000" fill="hold"/>
                                        <p:tgtEl>
                                          <p:spTgt spid="174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23" grpId="0" animBg="1"/>
      <p:bldP spid="17416" grpId="0" animBg="1"/>
      <p:bldP spid="17417"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圆角矩形 12"/>
          <p:cNvSpPr/>
          <p:nvPr/>
        </p:nvSpPr>
        <p:spPr bwMode="auto">
          <a:xfrm>
            <a:off x="758825" y="2174875"/>
            <a:ext cx="823913" cy="1511300"/>
          </a:xfrm>
          <a:prstGeom prst="roundRect">
            <a:avLst/>
          </a:prstGeom>
          <a:solidFill>
            <a:srgbClr val="4CC7AA">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noProof="1">
              <a:cs typeface="+mn-ea"/>
              <a:sym typeface="+mn-lt"/>
            </a:endParaRPr>
          </a:p>
        </p:txBody>
      </p:sp>
      <p:sp>
        <p:nvSpPr>
          <p:cNvPr id="14" name="矩形 13"/>
          <p:cNvSpPr/>
          <p:nvPr/>
        </p:nvSpPr>
        <p:spPr bwMode="auto">
          <a:xfrm>
            <a:off x="800100" y="2339975"/>
            <a:ext cx="741363" cy="11811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noProof="1">
              <a:cs typeface="+mn-ea"/>
              <a:sym typeface="+mn-lt"/>
            </a:endParaRPr>
          </a:p>
        </p:txBody>
      </p:sp>
      <p:sp>
        <p:nvSpPr>
          <p:cNvPr id="15" name="圆角矩形 14"/>
          <p:cNvSpPr>
            <a:spLocks noChangeAspect="1"/>
          </p:cNvSpPr>
          <p:nvPr/>
        </p:nvSpPr>
        <p:spPr bwMode="auto">
          <a:xfrm>
            <a:off x="1122363" y="3554413"/>
            <a:ext cx="96837" cy="9525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noProof="1">
              <a:cs typeface="+mn-ea"/>
              <a:sym typeface="+mn-lt"/>
            </a:endParaRPr>
          </a:p>
        </p:txBody>
      </p:sp>
      <p:sp>
        <p:nvSpPr>
          <p:cNvPr id="18" name="圆角矩形 17"/>
          <p:cNvSpPr/>
          <p:nvPr/>
        </p:nvSpPr>
        <p:spPr bwMode="auto">
          <a:xfrm>
            <a:off x="1803400" y="2174875"/>
            <a:ext cx="823913" cy="1511300"/>
          </a:xfrm>
          <a:prstGeom prst="roundRect">
            <a:avLst/>
          </a:prstGeom>
          <a:solidFill>
            <a:srgbClr val="4CC7AA">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noProof="1">
              <a:cs typeface="+mn-ea"/>
              <a:sym typeface="+mn-lt"/>
            </a:endParaRPr>
          </a:p>
        </p:txBody>
      </p:sp>
      <p:sp>
        <p:nvSpPr>
          <p:cNvPr id="19" name="矩形 18"/>
          <p:cNvSpPr/>
          <p:nvPr/>
        </p:nvSpPr>
        <p:spPr bwMode="auto">
          <a:xfrm>
            <a:off x="1844675" y="2339975"/>
            <a:ext cx="741363" cy="11811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noProof="1">
              <a:cs typeface="+mn-ea"/>
              <a:sym typeface="+mn-lt"/>
            </a:endParaRPr>
          </a:p>
        </p:txBody>
      </p:sp>
      <p:sp>
        <p:nvSpPr>
          <p:cNvPr id="20" name="圆角矩形 19"/>
          <p:cNvSpPr>
            <a:spLocks noChangeAspect="1"/>
          </p:cNvSpPr>
          <p:nvPr/>
        </p:nvSpPr>
        <p:spPr bwMode="auto">
          <a:xfrm>
            <a:off x="2166938" y="3554413"/>
            <a:ext cx="96837" cy="9525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noProof="1">
              <a:cs typeface="+mn-ea"/>
              <a:sym typeface="+mn-lt"/>
            </a:endParaRPr>
          </a:p>
        </p:txBody>
      </p:sp>
      <p:sp>
        <p:nvSpPr>
          <p:cNvPr id="23" name="圆角矩形 22"/>
          <p:cNvSpPr/>
          <p:nvPr/>
        </p:nvSpPr>
        <p:spPr bwMode="auto">
          <a:xfrm>
            <a:off x="3890963" y="2174875"/>
            <a:ext cx="825500" cy="1511300"/>
          </a:xfrm>
          <a:prstGeom prst="roundRect">
            <a:avLst/>
          </a:prstGeom>
          <a:solidFill>
            <a:srgbClr val="4CC7AA">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noProof="1">
              <a:cs typeface="+mn-ea"/>
              <a:sym typeface="+mn-lt"/>
            </a:endParaRPr>
          </a:p>
        </p:txBody>
      </p:sp>
      <p:sp>
        <p:nvSpPr>
          <p:cNvPr id="24" name="矩形 23"/>
          <p:cNvSpPr/>
          <p:nvPr/>
        </p:nvSpPr>
        <p:spPr bwMode="auto">
          <a:xfrm>
            <a:off x="3932238" y="2339975"/>
            <a:ext cx="742950" cy="11811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noProof="1">
              <a:cs typeface="+mn-ea"/>
              <a:sym typeface="+mn-lt"/>
            </a:endParaRPr>
          </a:p>
        </p:txBody>
      </p:sp>
      <p:sp>
        <p:nvSpPr>
          <p:cNvPr id="25" name="圆角矩形 24"/>
          <p:cNvSpPr>
            <a:spLocks noChangeAspect="1"/>
          </p:cNvSpPr>
          <p:nvPr/>
        </p:nvSpPr>
        <p:spPr bwMode="auto">
          <a:xfrm>
            <a:off x="4256088" y="3554413"/>
            <a:ext cx="95250" cy="9525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noProof="1">
              <a:cs typeface="+mn-ea"/>
              <a:sym typeface="+mn-lt"/>
            </a:endParaRPr>
          </a:p>
        </p:txBody>
      </p:sp>
      <p:sp>
        <p:nvSpPr>
          <p:cNvPr id="28" name="圆角矩形 27"/>
          <p:cNvSpPr/>
          <p:nvPr/>
        </p:nvSpPr>
        <p:spPr bwMode="auto">
          <a:xfrm>
            <a:off x="2847975" y="4135438"/>
            <a:ext cx="823913" cy="1511300"/>
          </a:xfrm>
          <a:prstGeom prst="roundRect">
            <a:avLst/>
          </a:prstGeom>
          <a:solidFill>
            <a:srgbClr val="4CC7AA">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noProof="1">
              <a:cs typeface="+mn-ea"/>
              <a:sym typeface="+mn-lt"/>
            </a:endParaRPr>
          </a:p>
        </p:txBody>
      </p:sp>
      <p:sp>
        <p:nvSpPr>
          <p:cNvPr id="29" name="矩形 28"/>
          <p:cNvSpPr/>
          <p:nvPr/>
        </p:nvSpPr>
        <p:spPr bwMode="auto">
          <a:xfrm>
            <a:off x="2889250" y="4300538"/>
            <a:ext cx="741363" cy="11811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noProof="1">
              <a:cs typeface="+mn-ea"/>
              <a:sym typeface="+mn-lt"/>
            </a:endParaRPr>
          </a:p>
        </p:txBody>
      </p:sp>
      <p:sp>
        <p:nvSpPr>
          <p:cNvPr id="30" name="圆角矩形 29"/>
          <p:cNvSpPr>
            <a:spLocks noChangeAspect="1"/>
          </p:cNvSpPr>
          <p:nvPr/>
        </p:nvSpPr>
        <p:spPr bwMode="auto">
          <a:xfrm>
            <a:off x="3211513" y="5514975"/>
            <a:ext cx="96837" cy="9525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noProof="1">
              <a:cs typeface="+mn-ea"/>
              <a:sym typeface="+mn-lt"/>
            </a:endParaRPr>
          </a:p>
        </p:txBody>
      </p:sp>
      <p:sp>
        <p:nvSpPr>
          <p:cNvPr id="31" name="圆角矩形 30"/>
          <p:cNvSpPr/>
          <p:nvPr/>
        </p:nvSpPr>
        <p:spPr bwMode="auto">
          <a:xfrm>
            <a:off x="3067050" y="4203700"/>
            <a:ext cx="385763" cy="28575"/>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noProof="1">
              <a:cs typeface="+mn-ea"/>
              <a:sym typeface="+mn-lt"/>
            </a:endParaRPr>
          </a:p>
        </p:txBody>
      </p:sp>
      <p:sp>
        <p:nvSpPr>
          <p:cNvPr id="33" name="圆角矩形 32"/>
          <p:cNvSpPr/>
          <p:nvPr/>
        </p:nvSpPr>
        <p:spPr bwMode="auto">
          <a:xfrm>
            <a:off x="1803400" y="4135438"/>
            <a:ext cx="823913" cy="1511300"/>
          </a:xfrm>
          <a:prstGeom prst="roundRect">
            <a:avLst/>
          </a:prstGeom>
          <a:solidFill>
            <a:srgbClr val="4CC7AA">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noProof="1">
              <a:cs typeface="+mn-ea"/>
              <a:sym typeface="+mn-lt"/>
            </a:endParaRPr>
          </a:p>
        </p:txBody>
      </p:sp>
      <p:sp>
        <p:nvSpPr>
          <p:cNvPr id="34" name="矩形 33"/>
          <p:cNvSpPr/>
          <p:nvPr/>
        </p:nvSpPr>
        <p:spPr bwMode="auto">
          <a:xfrm>
            <a:off x="1844675" y="4300538"/>
            <a:ext cx="741363" cy="11811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noProof="1">
              <a:cs typeface="+mn-ea"/>
              <a:sym typeface="+mn-lt"/>
            </a:endParaRPr>
          </a:p>
        </p:txBody>
      </p:sp>
      <p:sp>
        <p:nvSpPr>
          <p:cNvPr id="35" name="圆角矩形 34"/>
          <p:cNvSpPr>
            <a:spLocks noChangeAspect="1"/>
          </p:cNvSpPr>
          <p:nvPr/>
        </p:nvSpPr>
        <p:spPr bwMode="auto">
          <a:xfrm>
            <a:off x="2166938" y="5514975"/>
            <a:ext cx="96837" cy="9525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noProof="1">
              <a:cs typeface="+mn-ea"/>
              <a:sym typeface="+mn-lt"/>
            </a:endParaRPr>
          </a:p>
        </p:txBody>
      </p:sp>
      <p:sp>
        <p:nvSpPr>
          <p:cNvPr id="36" name="圆角矩形 35"/>
          <p:cNvSpPr/>
          <p:nvPr/>
        </p:nvSpPr>
        <p:spPr bwMode="auto">
          <a:xfrm>
            <a:off x="2022475" y="4203700"/>
            <a:ext cx="385763" cy="28575"/>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noProof="1">
              <a:cs typeface="+mn-ea"/>
              <a:sym typeface="+mn-lt"/>
            </a:endParaRPr>
          </a:p>
        </p:txBody>
      </p:sp>
      <p:sp>
        <p:nvSpPr>
          <p:cNvPr id="38" name="圆角矩形 37"/>
          <p:cNvSpPr/>
          <p:nvPr/>
        </p:nvSpPr>
        <p:spPr bwMode="auto">
          <a:xfrm>
            <a:off x="758825" y="4135438"/>
            <a:ext cx="823913" cy="1511300"/>
          </a:xfrm>
          <a:prstGeom prst="roundRect">
            <a:avLst/>
          </a:prstGeom>
          <a:solidFill>
            <a:srgbClr val="4CC7AA">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noProof="1">
              <a:cs typeface="+mn-ea"/>
              <a:sym typeface="+mn-lt"/>
            </a:endParaRPr>
          </a:p>
        </p:txBody>
      </p:sp>
      <p:sp>
        <p:nvSpPr>
          <p:cNvPr id="39" name="矩形 38"/>
          <p:cNvSpPr/>
          <p:nvPr/>
        </p:nvSpPr>
        <p:spPr bwMode="auto">
          <a:xfrm>
            <a:off x="800100" y="4300538"/>
            <a:ext cx="741363" cy="11811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noProof="1">
              <a:cs typeface="+mn-ea"/>
              <a:sym typeface="+mn-lt"/>
            </a:endParaRPr>
          </a:p>
        </p:txBody>
      </p:sp>
      <p:sp>
        <p:nvSpPr>
          <p:cNvPr id="40" name="圆角矩形 39"/>
          <p:cNvSpPr>
            <a:spLocks noChangeAspect="1"/>
          </p:cNvSpPr>
          <p:nvPr/>
        </p:nvSpPr>
        <p:spPr bwMode="auto">
          <a:xfrm>
            <a:off x="1122363" y="5514975"/>
            <a:ext cx="96837" cy="9525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noProof="1">
              <a:cs typeface="+mn-ea"/>
              <a:sym typeface="+mn-lt"/>
            </a:endParaRPr>
          </a:p>
        </p:txBody>
      </p:sp>
      <p:sp>
        <p:nvSpPr>
          <p:cNvPr id="41" name="圆角矩形 40"/>
          <p:cNvSpPr/>
          <p:nvPr/>
        </p:nvSpPr>
        <p:spPr bwMode="auto">
          <a:xfrm>
            <a:off x="977900" y="4203700"/>
            <a:ext cx="385763" cy="28575"/>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noProof="1">
              <a:cs typeface="+mn-ea"/>
              <a:sym typeface="+mn-lt"/>
            </a:endParaRPr>
          </a:p>
        </p:txBody>
      </p:sp>
      <p:sp>
        <p:nvSpPr>
          <p:cNvPr id="43" name="圆角矩形 42"/>
          <p:cNvSpPr/>
          <p:nvPr/>
        </p:nvSpPr>
        <p:spPr bwMode="auto">
          <a:xfrm>
            <a:off x="2847975" y="2174875"/>
            <a:ext cx="823913" cy="1511300"/>
          </a:xfrm>
          <a:prstGeom prst="roundRect">
            <a:avLst/>
          </a:prstGeom>
          <a:solidFill>
            <a:srgbClr val="4CC7AA">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noProof="1">
              <a:cs typeface="+mn-ea"/>
              <a:sym typeface="+mn-lt"/>
            </a:endParaRPr>
          </a:p>
        </p:txBody>
      </p:sp>
      <p:sp>
        <p:nvSpPr>
          <p:cNvPr id="44" name="矩形 43"/>
          <p:cNvSpPr/>
          <p:nvPr/>
        </p:nvSpPr>
        <p:spPr bwMode="auto">
          <a:xfrm>
            <a:off x="2889250" y="2339975"/>
            <a:ext cx="741363" cy="11811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noProof="1">
              <a:cs typeface="+mn-ea"/>
              <a:sym typeface="+mn-lt"/>
            </a:endParaRPr>
          </a:p>
        </p:txBody>
      </p:sp>
      <p:sp>
        <p:nvSpPr>
          <p:cNvPr id="45" name="圆角矩形 44"/>
          <p:cNvSpPr>
            <a:spLocks noChangeAspect="1"/>
          </p:cNvSpPr>
          <p:nvPr/>
        </p:nvSpPr>
        <p:spPr bwMode="auto">
          <a:xfrm>
            <a:off x="3211513" y="3554413"/>
            <a:ext cx="96837" cy="9525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noProof="1">
              <a:cs typeface="+mn-ea"/>
              <a:sym typeface="+mn-lt"/>
            </a:endParaRPr>
          </a:p>
        </p:txBody>
      </p:sp>
      <p:sp>
        <p:nvSpPr>
          <p:cNvPr id="48" name="圆角矩形 47"/>
          <p:cNvSpPr/>
          <p:nvPr/>
        </p:nvSpPr>
        <p:spPr bwMode="auto">
          <a:xfrm>
            <a:off x="3890963" y="4135438"/>
            <a:ext cx="825500" cy="1511300"/>
          </a:xfrm>
          <a:prstGeom prst="roundRect">
            <a:avLst/>
          </a:prstGeom>
          <a:solidFill>
            <a:srgbClr val="4CC7AA">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noProof="1">
              <a:cs typeface="+mn-ea"/>
              <a:sym typeface="+mn-lt"/>
            </a:endParaRPr>
          </a:p>
        </p:txBody>
      </p:sp>
      <p:sp>
        <p:nvSpPr>
          <p:cNvPr id="49" name="矩形 48"/>
          <p:cNvSpPr/>
          <p:nvPr/>
        </p:nvSpPr>
        <p:spPr bwMode="auto">
          <a:xfrm>
            <a:off x="3932238" y="4300538"/>
            <a:ext cx="742950" cy="11811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noProof="1">
              <a:cs typeface="+mn-ea"/>
              <a:sym typeface="+mn-lt"/>
            </a:endParaRPr>
          </a:p>
        </p:txBody>
      </p:sp>
      <p:sp>
        <p:nvSpPr>
          <p:cNvPr id="50" name="圆角矩形 49"/>
          <p:cNvSpPr>
            <a:spLocks noChangeAspect="1"/>
          </p:cNvSpPr>
          <p:nvPr/>
        </p:nvSpPr>
        <p:spPr bwMode="auto">
          <a:xfrm>
            <a:off x="4256088" y="5514975"/>
            <a:ext cx="95250" cy="9525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noProof="1">
              <a:cs typeface="+mn-ea"/>
              <a:sym typeface="+mn-lt"/>
            </a:endParaRPr>
          </a:p>
        </p:txBody>
      </p:sp>
      <p:sp>
        <p:nvSpPr>
          <p:cNvPr id="51" name="圆角矩形 50"/>
          <p:cNvSpPr/>
          <p:nvPr/>
        </p:nvSpPr>
        <p:spPr bwMode="auto">
          <a:xfrm>
            <a:off x="4111625" y="4203700"/>
            <a:ext cx="384175" cy="28575"/>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noProof="1">
              <a:cs typeface="+mn-ea"/>
              <a:sym typeface="+mn-lt"/>
            </a:endParaRPr>
          </a:p>
        </p:txBody>
      </p:sp>
      <p:sp>
        <p:nvSpPr>
          <p:cNvPr id="52" name="右大括号 51"/>
          <p:cNvSpPr/>
          <p:nvPr/>
        </p:nvSpPr>
        <p:spPr>
          <a:xfrm>
            <a:off x="4935538" y="2174875"/>
            <a:ext cx="738187" cy="3471863"/>
          </a:xfrm>
          <a:prstGeom prst="rightBrace">
            <a:avLst>
              <a:gd name="adj1" fmla="val 8333"/>
              <a:gd name="adj2" fmla="val 49624"/>
            </a:avLst>
          </a:prstGeom>
          <a:ln w="57150">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zh-CN" altLang="en-US" noProof="1">
              <a:cs typeface="+mn-ea"/>
              <a:sym typeface="+mn-lt"/>
            </a:endParaRPr>
          </a:p>
        </p:txBody>
      </p:sp>
      <p:sp>
        <p:nvSpPr>
          <p:cNvPr id="22565" name="文本框 81"/>
          <p:cNvSpPr txBox="1">
            <a:spLocks noChangeArrowheads="1"/>
          </p:cNvSpPr>
          <p:nvPr/>
        </p:nvSpPr>
        <p:spPr bwMode="auto">
          <a:xfrm>
            <a:off x="5457825" y="3260725"/>
            <a:ext cx="2689225"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zh-CN" sz="7200" dirty="0">
                <a:solidFill>
                  <a:schemeClr val="bg1">
                    <a:lumMod val="65000"/>
                  </a:schemeClr>
                </a:solidFill>
                <a:cs typeface="+mn-ea"/>
                <a:sym typeface="+mn-lt"/>
              </a:rPr>
              <a:t>28%</a:t>
            </a:r>
            <a:endParaRPr lang="zh-CN" altLang="en-US" sz="7200" dirty="0">
              <a:solidFill>
                <a:schemeClr val="bg1">
                  <a:lumMod val="65000"/>
                </a:schemeClr>
              </a:solidFill>
              <a:cs typeface="+mn-ea"/>
              <a:sym typeface="+mn-lt"/>
            </a:endParaRPr>
          </a:p>
        </p:txBody>
      </p:sp>
      <p:grpSp>
        <p:nvGrpSpPr>
          <p:cNvPr id="42" name="组合 41">
            <a:extLst>
              <a:ext uri="{FF2B5EF4-FFF2-40B4-BE49-F238E27FC236}">
                <a16:creationId xmlns:a16="http://schemas.microsoft.com/office/drawing/2014/main" id="{1C4B7960-B84E-4356-99B6-8E553C3725E9}"/>
              </a:ext>
            </a:extLst>
          </p:cNvPr>
          <p:cNvGrpSpPr/>
          <p:nvPr/>
        </p:nvGrpSpPr>
        <p:grpSpPr>
          <a:xfrm>
            <a:off x="8278348" y="2204080"/>
            <a:ext cx="1934629" cy="1093928"/>
            <a:chOff x="468937" y="2419540"/>
            <a:chExt cx="1934629" cy="1093928"/>
          </a:xfrm>
        </p:grpSpPr>
        <p:sp>
          <p:nvSpPr>
            <p:cNvPr id="47" name="TextBox 18">
              <a:extLst>
                <a:ext uri="{FF2B5EF4-FFF2-40B4-BE49-F238E27FC236}">
                  <a16:creationId xmlns:a16="http://schemas.microsoft.com/office/drawing/2014/main" id="{166B13DE-18B2-44F3-BA96-86082B84D65A}"/>
                </a:ext>
              </a:extLst>
            </p:cNvPr>
            <p:cNvSpPr txBox="1"/>
            <p:nvPr/>
          </p:nvSpPr>
          <p:spPr>
            <a:xfrm flipH="1">
              <a:off x="468937" y="2419540"/>
              <a:ext cx="1638590" cy="461665"/>
            </a:xfrm>
            <a:prstGeom prst="rect">
              <a:avLst/>
            </a:prstGeom>
            <a:noFill/>
          </p:spPr>
          <p:txBody>
            <a:bodyPr wrap="none" rtlCol="0">
              <a:spAutoFit/>
            </a:bodyPr>
            <a:lstStyle/>
            <a:p>
              <a:r>
                <a:rPr lang="en-US" sz="2400" b="1">
                  <a:cs typeface="+mn-ea"/>
                  <a:sym typeface="+mn-lt"/>
                </a:rPr>
                <a:t>PRESENT</a:t>
              </a:r>
              <a:endParaRPr lang="en-US" sz="2400" b="1" dirty="0">
                <a:cs typeface="+mn-ea"/>
                <a:sym typeface="+mn-lt"/>
              </a:endParaRPr>
            </a:p>
          </p:txBody>
        </p:sp>
        <p:sp>
          <p:nvSpPr>
            <p:cNvPr id="53" name="矩形 52">
              <a:extLst>
                <a:ext uri="{FF2B5EF4-FFF2-40B4-BE49-F238E27FC236}">
                  <a16:creationId xmlns:a16="http://schemas.microsoft.com/office/drawing/2014/main" id="{BB9146D3-BF40-46C7-B733-EE68C176642B}"/>
                </a:ext>
              </a:extLst>
            </p:cNvPr>
            <p:cNvSpPr/>
            <p:nvPr/>
          </p:nvSpPr>
          <p:spPr>
            <a:xfrm>
              <a:off x="470268" y="2823664"/>
              <a:ext cx="1933298" cy="689804"/>
            </a:xfrm>
            <a:prstGeom prst="rect">
              <a:avLst/>
            </a:prstGeom>
          </p:spPr>
          <p:txBody>
            <a:bodyPr wrap="square">
              <a:spAutoFit/>
            </a:bodyPr>
            <a:lstStyle/>
            <a:p>
              <a:pPr>
                <a:lnSpc>
                  <a:spcPct val="150000"/>
                </a:lnSpc>
              </a:pPr>
              <a:r>
                <a:rPr lang="en-US" altLang="zh-CN" sz="900" dirty="0">
                  <a:cs typeface="+mn-ea"/>
                  <a:sym typeface="+mn-lt"/>
                </a:rPr>
                <a:t>OF THIS SCHEME, WE THANK YOU FOR YOUR READING, </a:t>
              </a:r>
              <a:r>
                <a:rPr lang="en-US" altLang="zh-CN" sz="900">
                  <a:cs typeface="+mn-ea"/>
                  <a:sym typeface="+mn-lt"/>
                </a:rPr>
                <a:t>THE PROPOSAL</a:t>
              </a:r>
              <a:endParaRPr lang="en-US" altLang="zh-CN" sz="900" dirty="0">
                <a:cs typeface="+mn-ea"/>
                <a:sym typeface="+mn-lt"/>
              </a:endParaRPr>
            </a:p>
          </p:txBody>
        </p:sp>
      </p:grpSp>
      <p:grpSp>
        <p:nvGrpSpPr>
          <p:cNvPr id="54" name="组合 53">
            <a:extLst>
              <a:ext uri="{FF2B5EF4-FFF2-40B4-BE49-F238E27FC236}">
                <a16:creationId xmlns:a16="http://schemas.microsoft.com/office/drawing/2014/main" id="{71AD89D8-6BA5-4B7A-BA21-79155A87A51D}"/>
              </a:ext>
            </a:extLst>
          </p:cNvPr>
          <p:cNvGrpSpPr/>
          <p:nvPr/>
        </p:nvGrpSpPr>
        <p:grpSpPr>
          <a:xfrm>
            <a:off x="8278348" y="3594730"/>
            <a:ext cx="1934629" cy="1093928"/>
            <a:chOff x="468937" y="2419540"/>
            <a:chExt cx="1934629" cy="1093928"/>
          </a:xfrm>
        </p:grpSpPr>
        <p:sp>
          <p:nvSpPr>
            <p:cNvPr id="55" name="TextBox 18">
              <a:extLst>
                <a:ext uri="{FF2B5EF4-FFF2-40B4-BE49-F238E27FC236}">
                  <a16:creationId xmlns:a16="http://schemas.microsoft.com/office/drawing/2014/main" id="{5E1794C8-07E1-4C42-A1F6-D7445383F0AD}"/>
                </a:ext>
              </a:extLst>
            </p:cNvPr>
            <p:cNvSpPr txBox="1"/>
            <p:nvPr/>
          </p:nvSpPr>
          <p:spPr>
            <a:xfrm flipH="1">
              <a:off x="468937" y="2419540"/>
              <a:ext cx="1638590" cy="461665"/>
            </a:xfrm>
            <a:prstGeom prst="rect">
              <a:avLst/>
            </a:prstGeom>
            <a:noFill/>
          </p:spPr>
          <p:txBody>
            <a:bodyPr wrap="none" rtlCol="0">
              <a:spAutoFit/>
            </a:bodyPr>
            <a:lstStyle/>
            <a:p>
              <a:r>
                <a:rPr lang="en-US" sz="2400" b="1">
                  <a:cs typeface="+mn-ea"/>
                  <a:sym typeface="+mn-lt"/>
                </a:rPr>
                <a:t>PRESENT</a:t>
              </a:r>
              <a:endParaRPr lang="en-US" sz="2400" b="1" dirty="0">
                <a:cs typeface="+mn-ea"/>
                <a:sym typeface="+mn-lt"/>
              </a:endParaRPr>
            </a:p>
          </p:txBody>
        </p:sp>
        <p:sp>
          <p:nvSpPr>
            <p:cNvPr id="56" name="矩形 55">
              <a:extLst>
                <a:ext uri="{FF2B5EF4-FFF2-40B4-BE49-F238E27FC236}">
                  <a16:creationId xmlns:a16="http://schemas.microsoft.com/office/drawing/2014/main" id="{481CA8AC-254B-4C3A-8B4E-3BE622F08281}"/>
                </a:ext>
              </a:extLst>
            </p:cNvPr>
            <p:cNvSpPr/>
            <p:nvPr/>
          </p:nvSpPr>
          <p:spPr>
            <a:xfrm>
              <a:off x="470268" y="2823664"/>
              <a:ext cx="1933298" cy="689804"/>
            </a:xfrm>
            <a:prstGeom prst="rect">
              <a:avLst/>
            </a:prstGeom>
          </p:spPr>
          <p:txBody>
            <a:bodyPr wrap="square">
              <a:spAutoFit/>
            </a:bodyPr>
            <a:lstStyle/>
            <a:p>
              <a:pPr>
                <a:lnSpc>
                  <a:spcPct val="150000"/>
                </a:lnSpc>
              </a:pPr>
              <a:r>
                <a:rPr lang="en-US" altLang="zh-CN" sz="900" dirty="0">
                  <a:cs typeface="+mn-ea"/>
                  <a:sym typeface="+mn-lt"/>
                </a:rPr>
                <a:t>OF THIS SCHEME, WE THANK YOU FOR YOUR READING, </a:t>
              </a:r>
              <a:r>
                <a:rPr lang="en-US" altLang="zh-CN" sz="900">
                  <a:cs typeface="+mn-ea"/>
                  <a:sym typeface="+mn-lt"/>
                </a:rPr>
                <a:t>THE PROPOSAL</a:t>
              </a:r>
              <a:endParaRPr lang="en-US" altLang="zh-CN" sz="900" dirty="0">
                <a:cs typeface="+mn-ea"/>
                <a:sym typeface="+mn-lt"/>
              </a:endParaRPr>
            </a:p>
          </p:txBody>
        </p:sp>
      </p:grpSp>
      <p:grpSp>
        <p:nvGrpSpPr>
          <p:cNvPr id="57" name="组合 56">
            <a:extLst>
              <a:ext uri="{FF2B5EF4-FFF2-40B4-BE49-F238E27FC236}">
                <a16:creationId xmlns:a16="http://schemas.microsoft.com/office/drawing/2014/main" id="{B0E67A24-EB26-476D-9D0C-E733352848A0}"/>
              </a:ext>
            </a:extLst>
          </p:cNvPr>
          <p:cNvGrpSpPr/>
          <p:nvPr/>
        </p:nvGrpSpPr>
        <p:grpSpPr>
          <a:xfrm>
            <a:off x="8278348" y="4985380"/>
            <a:ext cx="1934629" cy="1093928"/>
            <a:chOff x="468937" y="2419540"/>
            <a:chExt cx="1934629" cy="1093928"/>
          </a:xfrm>
        </p:grpSpPr>
        <p:sp>
          <p:nvSpPr>
            <p:cNvPr id="58" name="TextBox 18">
              <a:extLst>
                <a:ext uri="{FF2B5EF4-FFF2-40B4-BE49-F238E27FC236}">
                  <a16:creationId xmlns:a16="http://schemas.microsoft.com/office/drawing/2014/main" id="{D985B10E-CC41-4853-B655-1F06AD0FEE7C}"/>
                </a:ext>
              </a:extLst>
            </p:cNvPr>
            <p:cNvSpPr txBox="1"/>
            <p:nvPr/>
          </p:nvSpPr>
          <p:spPr>
            <a:xfrm flipH="1">
              <a:off x="468937" y="2419540"/>
              <a:ext cx="1638590" cy="461665"/>
            </a:xfrm>
            <a:prstGeom prst="rect">
              <a:avLst/>
            </a:prstGeom>
            <a:noFill/>
          </p:spPr>
          <p:txBody>
            <a:bodyPr wrap="none" rtlCol="0">
              <a:spAutoFit/>
            </a:bodyPr>
            <a:lstStyle/>
            <a:p>
              <a:r>
                <a:rPr lang="en-US" sz="2400" b="1">
                  <a:cs typeface="+mn-ea"/>
                  <a:sym typeface="+mn-lt"/>
                </a:rPr>
                <a:t>PRESENT</a:t>
              </a:r>
              <a:endParaRPr lang="en-US" sz="2400" b="1" dirty="0">
                <a:cs typeface="+mn-ea"/>
                <a:sym typeface="+mn-lt"/>
              </a:endParaRPr>
            </a:p>
          </p:txBody>
        </p:sp>
        <p:sp>
          <p:nvSpPr>
            <p:cNvPr id="59" name="矩形 58">
              <a:extLst>
                <a:ext uri="{FF2B5EF4-FFF2-40B4-BE49-F238E27FC236}">
                  <a16:creationId xmlns:a16="http://schemas.microsoft.com/office/drawing/2014/main" id="{9476C568-7084-4205-84D6-D6318CBA80D2}"/>
                </a:ext>
              </a:extLst>
            </p:cNvPr>
            <p:cNvSpPr/>
            <p:nvPr/>
          </p:nvSpPr>
          <p:spPr>
            <a:xfrm>
              <a:off x="470268" y="2823664"/>
              <a:ext cx="1933298" cy="689804"/>
            </a:xfrm>
            <a:prstGeom prst="rect">
              <a:avLst/>
            </a:prstGeom>
          </p:spPr>
          <p:txBody>
            <a:bodyPr wrap="square">
              <a:spAutoFit/>
            </a:bodyPr>
            <a:lstStyle/>
            <a:p>
              <a:pPr>
                <a:lnSpc>
                  <a:spcPct val="150000"/>
                </a:lnSpc>
              </a:pPr>
              <a:r>
                <a:rPr lang="en-US" altLang="zh-CN" sz="900" dirty="0">
                  <a:cs typeface="+mn-ea"/>
                  <a:sym typeface="+mn-lt"/>
                </a:rPr>
                <a:t>OF THIS SCHEME, WE THANK YOU FOR YOUR READING, </a:t>
              </a:r>
              <a:r>
                <a:rPr lang="en-US" altLang="zh-CN" sz="900">
                  <a:cs typeface="+mn-ea"/>
                  <a:sym typeface="+mn-lt"/>
                </a:rPr>
                <a:t>THE PROPOSAL</a:t>
              </a:r>
              <a:endParaRPr lang="en-US" altLang="zh-CN" sz="900" dirty="0">
                <a:cs typeface="+mn-ea"/>
                <a:sym typeface="+mn-lt"/>
              </a:endParaRPr>
            </a:p>
          </p:txBody>
        </p:sp>
      </p:grpSp>
      <p:grpSp>
        <p:nvGrpSpPr>
          <p:cNvPr id="46" name="组合 45">
            <a:extLst>
              <a:ext uri="{FF2B5EF4-FFF2-40B4-BE49-F238E27FC236}">
                <a16:creationId xmlns:a16="http://schemas.microsoft.com/office/drawing/2014/main" id="{F95FB5C1-E118-4F14-B0F4-B87B8B4760B5}"/>
              </a:ext>
            </a:extLst>
          </p:cNvPr>
          <p:cNvGrpSpPr/>
          <p:nvPr/>
        </p:nvGrpSpPr>
        <p:grpSpPr>
          <a:xfrm>
            <a:off x="2918188" y="338191"/>
            <a:ext cx="5975713" cy="584775"/>
            <a:chOff x="2918188" y="338191"/>
            <a:chExt cx="5975713" cy="584775"/>
          </a:xfrm>
        </p:grpSpPr>
        <p:sp>
          <p:nvSpPr>
            <p:cNvPr id="60" name="TextBox 18">
              <a:extLst>
                <a:ext uri="{FF2B5EF4-FFF2-40B4-BE49-F238E27FC236}">
                  <a16:creationId xmlns:a16="http://schemas.microsoft.com/office/drawing/2014/main" id="{336024B3-EF99-448D-9796-8591FED6EF13}"/>
                </a:ext>
              </a:extLst>
            </p:cNvPr>
            <p:cNvSpPr txBox="1"/>
            <p:nvPr/>
          </p:nvSpPr>
          <p:spPr>
            <a:xfrm flipH="1">
              <a:off x="4435692" y="338191"/>
              <a:ext cx="2989921" cy="584775"/>
            </a:xfrm>
            <a:prstGeom prst="rect">
              <a:avLst/>
            </a:prstGeom>
            <a:noFill/>
          </p:spPr>
          <p:txBody>
            <a:bodyPr wrap="none" rtlCol="0">
              <a:spAutoFit/>
            </a:bodyPr>
            <a:lstStyle/>
            <a:p>
              <a:r>
                <a:rPr lang="en-US" sz="3200" b="1" dirty="0">
                  <a:cs typeface="+mn-ea"/>
                  <a:sym typeface="+mn-lt"/>
                </a:rPr>
                <a:t>POWERPOINT</a:t>
              </a:r>
            </a:p>
          </p:txBody>
        </p:sp>
        <p:sp>
          <p:nvSpPr>
            <p:cNvPr id="61" name="椭圆 60">
              <a:extLst>
                <a:ext uri="{FF2B5EF4-FFF2-40B4-BE49-F238E27FC236}">
                  <a16:creationId xmlns:a16="http://schemas.microsoft.com/office/drawing/2014/main" id="{B76A6C93-A7E4-434A-B923-53C71CFB0FBE}"/>
                </a:ext>
              </a:extLst>
            </p:cNvPr>
            <p:cNvSpPr/>
            <p:nvPr/>
          </p:nvSpPr>
          <p:spPr>
            <a:xfrm>
              <a:off x="7518763"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2" name="椭圆 61">
              <a:extLst>
                <a:ext uri="{FF2B5EF4-FFF2-40B4-BE49-F238E27FC236}">
                  <a16:creationId xmlns:a16="http://schemas.microsoft.com/office/drawing/2014/main" id="{14498950-6F85-4AFB-ABFE-A00A4506B3AD}"/>
                </a:ext>
              </a:extLst>
            </p:cNvPr>
            <p:cNvSpPr/>
            <p:nvPr/>
          </p:nvSpPr>
          <p:spPr>
            <a:xfrm>
              <a:off x="7814038"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3" name="椭圆 62">
              <a:extLst>
                <a:ext uri="{FF2B5EF4-FFF2-40B4-BE49-F238E27FC236}">
                  <a16:creationId xmlns:a16="http://schemas.microsoft.com/office/drawing/2014/main" id="{F51EEA44-2FC1-412E-81F7-DB842097ADBD}"/>
                </a:ext>
              </a:extLst>
            </p:cNvPr>
            <p:cNvSpPr/>
            <p:nvPr/>
          </p:nvSpPr>
          <p:spPr>
            <a:xfrm>
              <a:off x="8109313"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4" name="椭圆 63">
              <a:extLst>
                <a:ext uri="{FF2B5EF4-FFF2-40B4-BE49-F238E27FC236}">
                  <a16:creationId xmlns:a16="http://schemas.microsoft.com/office/drawing/2014/main" id="{1DDCD39D-89D5-4F06-B773-D39A35ADACA0}"/>
                </a:ext>
              </a:extLst>
            </p:cNvPr>
            <p:cNvSpPr/>
            <p:nvPr/>
          </p:nvSpPr>
          <p:spPr>
            <a:xfrm>
              <a:off x="8404588"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5" name="椭圆 64">
              <a:extLst>
                <a:ext uri="{FF2B5EF4-FFF2-40B4-BE49-F238E27FC236}">
                  <a16:creationId xmlns:a16="http://schemas.microsoft.com/office/drawing/2014/main" id="{9BB57226-589E-4D1B-9350-F2F18DE0C651}"/>
                </a:ext>
              </a:extLst>
            </p:cNvPr>
            <p:cNvSpPr/>
            <p:nvPr/>
          </p:nvSpPr>
          <p:spPr>
            <a:xfrm>
              <a:off x="8699863"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6" name="椭圆 65">
              <a:extLst>
                <a:ext uri="{FF2B5EF4-FFF2-40B4-BE49-F238E27FC236}">
                  <a16:creationId xmlns:a16="http://schemas.microsoft.com/office/drawing/2014/main" id="{DD5213A7-8A50-4F8C-81D5-33D7A54FFE02}"/>
                </a:ext>
              </a:extLst>
            </p:cNvPr>
            <p:cNvSpPr/>
            <p:nvPr/>
          </p:nvSpPr>
          <p:spPr>
            <a:xfrm>
              <a:off x="2918188"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7" name="椭圆 66">
              <a:extLst>
                <a:ext uri="{FF2B5EF4-FFF2-40B4-BE49-F238E27FC236}">
                  <a16:creationId xmlns:a16="http://schemas.microsoft.com/office/drawing/2014/main" id="{42B2D3F5-976F-4D58-9E2D-D053A904FE94}"/>
                </a:ext>
              </a:extLst>
            </p:cNvPr>
            <p:cNvSpPr/>
            <p:nvPr/>
          </p:nvSpPr>
          <p:spPr>
            <a:xfrm>
              <a:off x="3213463"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8" name="椭圆 67">
              <a:extLst>
                <a:ext uri="{FF2B5EF4-FFF2-40B4-BE49-F238E27FC236}">
                  <a16:creationId xmlns:a16="http://schemas.microsoft.com/office/drawing/2014/main" id="{04C86469-AF7A-4B42-88C0-A088E70AB022}"/>
                </a:ext>
              </a:extLst>
            </p:cNvPr>
            <p:cNvSpPr/>
            <p:nvPr/>
          </p:nvSpPr>
          <p:spPr>
            <a:xfrm>
              <a:off x="3508738"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9" name="椭圆 68">
              <a:extLst>
                <a:ext uri="{FF2B5EF4-FFF2-40B4-BE49-F238E27FC236}">
                  <a16:creationId xmlns:a16="http://schemas.microsoft.com/office/drawing/2014/main" id="{6C75F48F-0D96-404A-A49D-B82ED9D01A17}"/>
                </a:ext>
              </a:extLst>
            </p:cNvPr>
            <p:cNvSpPr/>
            <p:nvPr/>
          </p:nvSpPr>
          <p:spPr>
            <a:xfrm>
              <a:off x="3804013"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0" name="椭圆 69">
              <a:extLst>
                <a:ext uri="{FF2B5EF4-FFF2-40B4-BE49-F238E27FC236}">
                  <a16:creationId xmlns:a16="http://schemas.microsoft.com/office/drawing/2014/main" id="{985BD782-3E10-487A-AB79-7AC9AC1A7C4E}"/>
                </a:ext>
              </a:extLst>
            </p:cNvPr>
            <p:cNvSpPr/>
            <p:nvPr/>
          </p:nvSpPr>
          <p:spPr>
            <a:xfrm>
              <a:off x="4099288"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Tree>
    <p:extLst>
      <p:ext uri="{BB962C8B-B14F-4D97-AF65-F5344CB8AC3E}">
        <p14:creationId xmlns:p14="http://schemas.microsoft.com/office/powerpoint/2010/main" val="1767704311"/>
      </p:ext>
    </p:extLst>
  </p:cSld>
  <p:clrMapOvr>
    <a:masterClrMapping/>
  </p:clrMapOvr>
  <mc:AlternateContent xmlns:mc="http://schemas.openxmlformats.org/markup-compatibility/2006" xmlns:p14="http://schemas.microsoft.com/office/powerpoint/2010/main">
    <mc:Choice Requires="p14">
      <p:transition spd="slow" p14:dur="1500" advTm="2000">
        <p:random/>
      </p:transition>
    </mc:Choice>
    <mc:Fallback xmlns="">
      <p:transition spd="slow"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1000"/>
                                        <p:tgtEl>
                                          <p:spTgt spid="42"/>
                                        </p:tgtEl>
                                      </p:cBhvr>
                                    </p:animEffect>
                                    <p:anim calcmode="lin" valueType="num">
                                      <p:cBhvr>
                                        <p:cTn id="8" dur="1000" fill="hold"/>
                                        <p:tgtEl>
                                          <p:spTgt spid="42"/>
                                        </p:tgtEl>
                                        <p:attrNameLst>
                                          <p:attrName>ppt_x</p:attrName>
                                        </p:attrNameLst>
                                      </p:cBhvr>
                                      <p:tavLst>
                                        <p:tav tm="0">
                                          <p:val>
                                            <p:strVal val="#ppt_x"/>
                                          </p:val>
                                        </p:tav>
                                        <p:tav tm="100000">
                                          <p:val>
                                            <p:strVal val="#ppt_x"/>
                                          </p:val>
                                        </p:tav>
                                      </p:tavLst>
                                    </p:anim>
                                    <p:anim calcmode="lin" valueType="num">
                                      <p:cBhvr>
                                        <p:cTn id="9" dur="1000" fill="hold"/>
                                        <p:tgtEl>
                                          <p:spTgt spid="4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4"/>
                                        </p:tgtEl>
                                        <p:attrNameLst>
                                          <p:attrName>style.visibility</p:attrName>
                                        </p:attrNameLst>
                                      </p:cBhvr>
                                      <p:to>
                                        <p:strVal val="visible"/>
                                      </p:to>
                                    </p:set>
                                    <p:animEffect transition="in" filter="fade">
                                      <p:cBhvr>
                                        <p:cTn id="14" dur="1000"/>
                                        <p:tgtEl>
                                          <p:spTgt spid="54"/>
                                        </p:tgtEl>
                                      </p:cBhvr>
                                    </p:animEffect>
                                    <p:anim calcmode="lin" valueType="num">
                                      <p:cBhvr>
                                        <p:cTn id="15" dur="1000" fill="hold"/>
                                        <p:tgtEl>
                                          <p:spTgt spid="54"/>
                                        </p:tgtEl>
                                        <p:attrNameLst>
                                          <p:attrName>ppt_x</p:attrName>
                                        </p:attrNameLst>
                                      </p:cBhvr>
                                      <p:tavLst>
                                        <p:tav tm="0">
                                          <p:val>
                                            <p:strVal val="#ppt_x"/>
                                          </p:val>
                                        </p:tav>
                                        <p:tav tm="100000">
                                          <p:val>
                                            <p:strVal val="#ppt_x"/>
                                          </p:val>
                                        </p:tav>
                                      </p:tavLst>
                                    </p:anim>
                                    <p:anim calcmode="lin" valueType="num">
                                      <p:cBhvr>
                                        <p:cTn id="16" dur="1000" fill="hold"/>
                                        <p:tgtEl>
                                          <p:spTgt spid="54"/>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57"/>
                                        </p:tgtEl>
                                        <p:attrNameLst>
                                          <p:attrName>style.visibility</p:attrName>
                                        </p:attrNameLst>
                                      </p:cBhvr>
                                      <p:to>
                                        <p:strVal val="visible"/>
                                      </p:to>
                                    </p:set>
                                    <p:animEffect transition="in" filter="fade">
                                      <p:cBhvr>
                                        <p:cTn id="21" dur="1000"/>
                                        <p:tgtEl>
                                          <p:spTgt spid="57"/>
                                        </p:tgtEl>
                                      </p:cBhvr>
                                    </p:animEffect>
                                    <p:anim calcmode="lin" valueType="num">
                                      <p:cBhvr>
                                        <p:cTn id="22" dur="1000" fill="hold"/>
                                        <p:tgtEl>
                                          <p:spTgt spid="57"/>
                                        </p:tgtEl>
                                        <p:attrNameLst>
                                          <p:attrName>ppt_x</p:attrName>
                                        </p:attrNameLst>
                                      </p:cBhvr>
                                      <p:tavLst>
                                        <p:tav tm="0">
                                          <p:val>
                                            <p:strVal val="#ppt_x"/>
                                          </p:val>
                                        </p:tav>
                                        <p:tav tm="100000">
                                          <p:val>
                                            <p:strVal val="#ppt_x"/>
                                          </p:val>
                                        </p:tav>
                                      </p:tavLst>
                                    </p:anim>
                                    <p:anim calcmode="lin" valueType="num">
                                      <p:cBhvr>
                                        <p:cTn id="23" dur="1000" fill="hold"/>
                                        <p:tgtEl>
                                          <p:spTgt spid="57"/>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1000"/>
                                        <p:tgtEl>
                                          <p:spTgt spid="13"/>
                                        </p:tgtEl>
                                      </p:cBhvr>
                                    </p:animEffect>
                                    <p:anim calcmode="lin" valueType="num">
                                      <p:cBhvr>
                                        <p:cTn id="29" dur="1000" fill="hold"/>
                                        <p:tgtEl>
                                          <p:spTgt spid="13"/>
                                        </p:tgtEl>
                                        <p:attrNameLst>
                                          <p:attrName>ppt_x</p:attrName>
                                        </p:attrNameLst>
                                      </p:cBhvr>
                                      <p:tavLst>
                                        <p:tav tm="0">
                                          <p:val>
                                            <p:strVal val="#ppt_x"/>
                                          </p:val>
                                        </p:tav>
                                        <p:tav tm="100000">
                                          <p:val>
                                            <p:strVal val="#ppt_x"/>
                                          </p:val>
                                        </p:tav>
                                      </p:tavLst>
                                    </p:anim>
                                    <p:anim calcmode="lin" valueType="num">
                                      <p:cBhvr>
                                        <p:cTn id="30" dur="1000" fill="hold"/>
                                        <p:tgtEl>
                                          <p:spTgt spid="13"/>
                                        </p:tgtEl>
                                        <p:attrNameLst>
                                          <p:attrName>ppt_y</p:attrName>
                                        </p:attrNameLst>
                                      </p:cBhvr>
                                      <p:tavLst>
                                        <p:tav tm="0">
                                          <p:val>
                                            <p:strVal val="#ppt_y+.1"/>
                                          </p:val>
                                        </p:tav>
                                        <p:tav tm="100000">
                                          <p:val>
                                            <p:strVal val="#ppt_y"/>
                                          </p:val>
                                        </p:tav>
                                      </p:tavLst>
                                    </p:anim>
                                  </p:childTnLst>
                                </p:cTn>
                              </p:par>
                              <p:par>
                                <p:cTn id="31" presetID="42" presetClass="entr" presetSubtype="0" fill="hold" grpId="0" nodeType="with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fade">
                                      <p:cBhvr>
                                        <p:cTn id="33" dur="1000"/>
                                        <p:tgtEl>
                                          <p:spTgt spid="14"/>
                                        </p:tgtEl>
                                      </p:cBhvr>
                                    </p:animEffect>
                                    <p:anim calcmode="lin" valueType="num">
                                      <p:cBhvr>
                                        <p:cTn id="34" dur="1000" fill="hold"/>
                                        <p:tgtEl>
                                          <p:spTgt spid="14"/>
                                        </p:tgtEl>
                                        <p:attrNameLst>
                                          <p:attrName>ppt_x</p:attrName>
                                        </p:attrNameLst>
                                      </p:cBhvr>
                                      <p:tavLst>
                                        <p:tav tm="0">
                                          <p:val>
                                            <p:strVal val="#ppt_x"/>
                                          </p:val>
                                        </p:tav>
                                        <p:tav tm="100000">
                                          <p:val>
                                            <p:strVal val="#ppt_x"/>
                                          </p:val>
                                        </p:tav>
                                      </p:tavLst>
                                    </p:anim>
                                    <p:anim calcmode="lin" valueType="num">
                                      <p:cBhvr>
                                        <p:cTn id="35" dur="1000" fill="hold"/>
                                        <p:tgtEl>
                                          <p:spTgt spid="14"/>
                                        </p:tgtEl>
                                        <p:attrNameLst>
                                          <p:attrName>ppt_y</p:attrName>
                                        </p:attrNameLst>
                                      </p:cBhvr>
                                      <p:tavLst>
                                        <p:tav tm="0">
                                          <p:val>
                                            <p:strVal val="#ppt_y+.1"/>
                                          </p:val>
                                        </p:tav>
                                        <p:tav tm="100000">
                                          <p:val>
                                            <p:strVal val="#ppt_y"/>
                                          </p:val>
                                        </p:tav>
                                      </p:tavLst>
                                    </p:anim>
                                  </p:childTnLst>
                                </p:cTn>
                              </p:par>
                              <p:par>
                                <p:cTn id="36" presetID="42" presetClass="entr" presetSubtype="0" fill="hold" grpId="0" nodeType="with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fade">
                                      <p:cBhvr>
                                        <p:cTn id="38" dur="1000"/>
                                        <p:tgtEl>
                                          <p:spTgt spid="15"/>
                                        </p:tgtEl>
                                      </p:cBhvr>
                                    </p:animEffect>
                                    <p:anim calcmode="lin" valueType="num">
                                      <p:cBhvr>
                                        <p:cTn id="39" dur="1000" fill="hold"/>
                                        <p:tgtEl>
                                          <p:spTgt spid="15"/>
                                        </p:tgtEl>
                                        <p:attrNameLst>
                                          <p:attrName>ppt_x</p:attrName>
                                        </p:attrNameLst>
                                      </p:cBhvr>
                                      <p:tavLst>
                                        <p:tav tm="0">
                                          <p:val>
                                            <p:strVal val="#ppt_x"/>
                                          </p:val>
                                        </p:tav>
                                        <p:tav tm="100000">
                                          <p:val>
                                            <p:strVal val="#ppt_x"/>
                                          </p:val>
                                        </p:tav>
                                      </p:tavLst>
                                    </p:anim>
                                    <p:anim calcmode="lin" valueType="num">
                                      <p:cBhvr>
                                        <p:cTn id="40" dur="1000" fill="hold"/>
                                        <p:tgtEl>
                                          <p:spTgt spid="15"/>
                                        </p:tgtEl>
                                        <p:attrNameLst>
                                          <p:attrName>ppt_y</p:attrName>
                                        </p:attrNameLst>
                                      </p:cBhvr>
                                      <p:tavLst>
                                        <p:tav tm="0">
                                          <p:val>
                                            <p:strVal val="#ppt_y+.1"/>
                                          </p:val>
                                        </p:tav>
                                        <p:tav tm="100000">
                                          <p:val>
                                            <p:strVal val="#ppt_y"/>
                                          </p:val>
                                        </p:tav>
                                      </p:tavLst>
                                    </p:anim>
                                  </p:childTnLst>
                                </p:cTn>
                              </p:par>
                              <p:par>
                                <p:cTn id="41" presetID="42" presetClass="entr" presetSubtype="0" fill="hold" grpId="0" nodeType="withEffect">
                                  <p:stCondLst>
                                    <p:cond delay="0"/>
                                  </p:stCondLst>
                                  <p:childTnLst>
                                    <p:set>
                                      <p:cBhvr>
                                        <p:cTn id="42" dur="1" fill="hold">
                                          <p:stCondLst>
                                            <p:cond delay="0"/>
                                          </p:stCondLst>
                                        </p:cTn>
                                        <p:tgtEl>
                                          <p:spTgt spid="18"/>
                                        </p:tgtEl>
                                        <p:attrNameLst>
                                          <p:attrName>style.visibility</p:attrName>
                                        </p:attrNameLst>
                                      </p:cBhvr>
                                      <p:to>
                                        <p:strVal val="visible"/>
                                      </p:to>
                                    </p:set>
                                    <p:animEffect transition="in" filter="fade">
                                      <p:cBhvr>
                                        <p:cTn id="43" dur="1000"/>
                                        <p:tgtEl>
                                          <p:spTgt spid="18"/>
                                        </p:tgtEl>
                                      </p:cBhvr>
                                    </p:animEffect>
                                    <p:anim calcmode="lin" valueType="num">
                                      <p:cBhvr>
                                        <p:cTn id="44" dur="1000" fill="hold"/>
                                        <p:tgtEl>
                                          <p:spTgt spid="18"/>
                                        </p:tgtEl>
                                        <p:attrNameLst>
                                          <p:attrName>ppt_x</p:attrName>
                                        </p:attrNameLst>
                                      </p:cBhvr>
                                      <p:tavLst>
                                        <p:tav tm="0">
                                          <p:val>
                                            <p:strVal val="#ppt_x"/>
                                          </p:val>
                                        </p:tav>
                                        <p:tav tm="100000">
                                          <p:val>
                                            <p:strVal val="#ppt_x"/>
                                          </p:val>
                                        </p:tav>
                                      </p:tavLst>
                                    </p:anim>
                                    <p:anim calcmode="lin" valueType="num">
                                      <p:cBhvr>
                                        <p:cTn id="45" dur="1000" fill="hold"/>
                                        <p:tgtEl>
                                          <p:spTgt spid="18"/>
                                        </p:tgtEl>
                                        <p:attrNameLst>
                                          <p:attrName>ppt_y</p:attrName>
                                        </p:attrNameLst>
                                      </p:cBhvr>
                                      <p:tavLst>
                                        <p:tav tm="0">
                                          <p:val>
                                            <p:strVal val="#ppt_y+.1"/>
                                          </p:val>
                                        </p:tav>
                                        <p:tav tm="100000">
                                          <p:val>
                                            <p:strVal val="#ppt_y"/>
                                          </p:val>
                                        </p:tav>
                                      </p:tavLst>
                                    </p:anim>
                                  </p:childTnLst>
                                </p:cTn>
                              </p:par>
                              <p:par>
                                <p:cTn id="46" presetID="42" presetClass="entr" presetSubtype="0" fill="hold" grpId="0" nodeType="withEffect">
                                  <p:stCondLst>
                                    <p:cond delay="0"/>
                                  </p:stCondLst>
                                  <p:childTnLst>
                                    <p:set>
                                      <p:cBhvr>
                                        <p:cTn id="47" dur="1" fill="hold">
                                          <p:stCondLst>
                                            <p:cond delay="0"/>
                                          </p:stCondLst>
                                        </p:cTn>
                                        <p:tgtEl>
                                          <p:spTgt spid="19"/>
                                        </p:tgtEl>
                                        <p:attrNameLst>
                                          <p:attrName>style.visibility</p:attrName>
                                        </p:attrNameLst>
                                      </p:cBhvr>
                                      <p:to>
                                        <p:strVal val="visible"/>
                                      </p:to>
                                    </p:set>
                                    <p:animEffect transition="in" filter="fade">
                                      <p:cBhvr>
                                        <p:cTn id="48" dur="1000"/>
                                        <p:tgtEl>
                                          <p:spTgt spid="19"/>
                                        </p:tgtEl>
                                      </p:cBhvr>
                                    </p:animEffect>
                                    <p:anim calcmode="lin" valueType="num">
                                      <p:cBhvr>
                                        <p:cTn id="49" dur="1000" fill="hold"/>
                                        <p:tgtEl>
                                          <p:spTgt spid="19"/>
                                        </p:tgtEl>
                                        <p:attrNameLst>
                                          <p:attrName>ppt_x</p:attrName>
                                        </p:attrNameLst>
                                      </p:cBhvr>
                                      <p:tavLst>
                                        <p:tav tm="0">
                                          <p:val>
                                            <p:strVal val="#ppt_x"/>
                                          </p:val>
                                        </p:tav>
                                        <p:tav tm="100000">
                                          <p:val>
                                            <p:strVal val="#ppt_x"/>
                                          </p:val>
                                        </p:tav>
                                      </p:tavLst>
                                    </p:anim>
                                    <p:anim calcmode="lin" valueType="num">
                                      <p:cBhvr>
                                        <p:cTn id="50" dur="1000" fill="hold"/>
                                        <p:tgtEl>
                                          <p:spTgt spid="19"/>
                                        </p:tgtEl>
                                        <p:attrNameLst>
                                          <p:attrName>ppt_y</p:attrName>
                                        </p:attrNameLst>
                                      </p:cBhvr>
                                      <p:tavLst>
                                        <p:tav tm="0">
                                          <p:val>
                                            <p:strVal val="#ppt_y+.1"/>
                                          </p:val>
                                        </p:tav>
                                        <p:tav tm="100000">
                                          <p:val>
                                            <p:strVal val="#ppt_y"/>
                                          </p:val>
                                        </p:tav>
                                      </p:tavLst>
                                    </p:anim>
                                  </p:childTnLst>
                                </p:cTn>
                              </p:par>
                              <p:par>
                                <p:cTn id="51" presetID="42" presetClass="entr" presetSubtype="0" fill="hold" grpId="0" nodeType="withEffect">
                                  <p:stCondLst>
                                    <p:cond delay="0"/>
                                  </p:stCondLst>
                                  <p:childTnLst>
                                    <p:set>
                                      <p:cBhvr>
                                        <p:cTn id="52" dur="1" fill="hold">
                                          <p:stCondLst>
                                            <p:cond delay="0"/>
                                          </p:stCondLst>
                                        </p:cTn>
                                        <p:tgtEl>
                                          <p:spTgt spid="20"/>
                                        </p:tgtEl>
                                        <p:attrNameLst>
                                          <p:attrName>style.visibility</p:attrName>
                                        </p:attrNameLst>
                                      </p:cBhvr>
                                      <p:to>
                                        <p:strVal val="visible"/>
                                      </p:to>
                                    </p:set>
                                    <p:animEffect transition="in" filter="fade">
                                      <p:cBhvr>
                                        <p:cTn id="53" dur="1000"/>
                                        <p:tgtEl>
                                          <p:spTgt spid="20"/>
                                        </p:tgtEl>
                                      </p:cBhvr>
                                    </p:animEffect>
                                    <p:anim calcmode="lin" valueType="num">
                                      <p:cBhvr>
                                        <p:cTn id="54" dur="1000" fill="hold"/>
                                        <p:tgtEl>
                                          <p:spTgt spid="20"/>
                                        </p:tgtEl>
                                        <p:attrNameLst>
                                          <p:attrName>ppt_x</p:attrName>
                                        </p:attrNameLst>
                                      </p:cBhvr>
                                      <p:tavLst>
                                        <p:tav tm="0">
                                          <p:val>
                                            <p:strVal val="#ppt_x"/>
                                          </p:val>
                                        </p:tav>
                                        <p:tav tm="100000">
                                          <p:val>
                                            <p:strVal val="#ppt_x"/>
                                          </p:val>
                                        </p:tav>
                                      </p:tavLst>
                                    </p:anim>
                                    <p:anim calcmode="lin" valueType="num">
                                      <p:cBhvr>
                                        <p:cTn id="55" dur="1000" fill="hold"/>
                                        <p:tgtEl>
                                          <p:spTgt spid="20"/>
                                        </p:tgtEl>
                                        <p:attrNameLst>
                                          <p:attrName>ppt_y</p:attrName>
                                        </p:attrNameLst>
                                      </p:cBhvr>
                                      <p:tavLst>
                                        <p:tav tm="0">
                                          <p:val>
                                            <p:strVal val="#ppt_y+.1"/>
                                          </p:val>
                                        </p:tav>
                                        <p:tav tm="100000">
                                          <p:val>
                                            <p:strVal val="#ppt_y"/>
                                          </p:val>
                                        </p:tav>
                                      </p:tavLst>
                                    </p:anim>
                                  </p:childTnLst>
                                </p:cTn>
                              </p:par>
                              <p:par>
                                <p:cTn id="56" presetID="42" presetClass="entr" presetSubtype="0" fill="hold" grpId="0" nodeType="withEffect">
                                  <p:stCondLst>
                                    <p:cond delay="0"/>
                                  </p:stCondLst>
                                  <p:childTnLst>
                                    <p:set>
                                      <p:cBhvr>
                                        <p:cTn id="57" dur="1" fill="hold">
                                          <p:stCondLst>
                                            <p:cond delay="0"/>
                                          </p:stCondLst>
                                        </p:cTn>
                                        <p:tgtEl>
                                          <p:spTgt spid="23"/>
                                        </p:tgtEl>
                                        <p:attrNameLst>
                                          <p:attrName>style.visibility</p:attrName>
                                        </p:attrNameLst>
                                      </p:cBhvr>
                                      <p:to>
                                        <p:strVal val="visible"/>
                                      </p:to>
                                    </p:set>
                                    <p:animEffect transition="in" filter="fade">
                                      <p:cBhvr>
                                        <p:cTn id="58" dur="1000"/>
                                        <p:tgtEl>
                                          <p:spTgt spid="23"/>
                                        </p:tgtEl>
                                      </p:cBhvr>
                                    </p:animEffect>
                                    <p:anim calcmode="lin" valueType="num">
                                      <p:cBhvr>
                                        <p:cTn id="59" dur="1000" fill="hold"/>
                                        <p:tgtEl>
                                          <p:spTgt spid="23"/>
                                        </p:tgtEl>
                                        <p:attrNameLst>
                                          <p:attrName>ppt_x</p:attrName>
                                        </p:attrNameLst>
                                      </p:cBhvr>
                                      <p:tavLst>
                                        <p:tav tm="0">
                                          <p:val>
                                            <p:strVal val="#ppt_x"/>
                                          </p:val>
                                        </p:tav>
                                        <p:tav tm="100000">
                                          <p:val>
                                            <p:strVal val="#ppt_x"/>
                                          </p:val>
                                        </p:tav>
                                      </p:tavLst>
                                    </p:anim>
                                    <p:anim calcmode="lin" valueType="num">
                                      <p:cBhvr>
                                        <p:cTn id="60" dur="1000" fill="hold"/>
                                        <p:tgtEl>
                                          <p:spTgt spid="23"/>
                                        </p:tgtEl>
                                        <p:attrNameLst>
                                          <p:attrName>ppt_y</p:attrName>
                                        </p:attrNameLst>
                                      </p:cBhvr>
                                      <p:tavLst>
                                        <p:tav tm="0">
                                          <p:val>
                                            <p:strVal val="#ppt_y+.1"/>
                                          </p:val>
                                        </p:tav>
                                        <p:tav tm="100000">
                                          <p:val>
                                            <p:strVal val="#ppt_y"/>
                                          </p:val>
                                        </p:tav>
                                      </p:tavLst>
                                    </p:anim>
                                  </p:childTnLst>
                                </p:cTn>
                              </p:par>
                              <p:par>
                                <p:cTn id="61" presetID="42" presetClass="entr" presetSubtype="0" fill="hold" grpId="0" nodeType="withEffect">
                                  <p:stCondLst>
                                    <p:cond delay="0"/>
                                  </p:stCondLst>
                                  <p:childTnLst>
                                    <p:set>
                                      <p:cBhvr>
                                        <p:cTn id="62" dur="1" fill="hold">
                                          <p:stCondLst>
                                            <p:cond delay="0"/>
                                          </p:stCondLst>
                                        </p:cTn>
                                        <p:tgtEl>
                                          <p:spTgt spid="24"/>
                                        </p:tgtEl>
                                        <p:attrNameLst>
                                          <p:attrName>style.visibility</p:attrName>
                                        </p:attrNameLst>
                                      </p:cBhvr>
                                      <p:to>
                                        <p:strVal val="visible"/>
                                      </p:to>
                                    </p:set>
                                    <p:animEffect transition="in" filter="fade">
                                      <p:cBhvr>
                                        <p:cTn id="63" dur="1000"/>
                                        <p:tgtEl>
                                          <p:spTgt spid="24"/>
                                        </p:tgtEl>
                                      </p:cBhvr>
                                    </p:animEffect>
                                    <p:anim calcmode="lin" valueType="num">
                                      <p:cBhvr>
                                        <p:cTn id="64" dur="1000" fill="hold"/>
                                        <p:tgtEl>
                                          <p:spTgt spid="24"/>
                                        </p:tgtEl>
                                        <p:attrNameLst>
                                          <p:attrName>ppt_x</p:attrName>
                                        </p:attrNameLst>
                                      </p:cBhvr>
                                      <p:tavLst>
                                        <p:tav tm="0">
                                          <p:val>
                                            <p:strVal val="#ppt_x"/>
                                          </p:val>
                                        </p:tav>
                                        <p:tav tm="100000">
                                          <p:val>
                                            <p:strVal val="#ppt_x"/>
                                          </p:val>
                                        </p:tav>
                                      </p:tavLst>
                                    </p:anim>
                                    <p:anim calcmode="lin" valueType="num">
                                      <p:cBhvr>
                                        <p:cTn id="65" dur="1000" fill="hold"/>
                                        <p:tgtEl>
                                          <p:spTgt spid="24"/>
                                        </p:tgtEl>
                                        <p:attrNameLst>
                                          <p:attrName>ppt_y</p:attrName>
                                        </p:attrNameLst>
                                      </p:cBhvr>
                                      <p:tavLst>
                                        <p:tav tm="0">
                                          <p:val>
                                            <p:strVal val="#ppt_y+.1"/>
                                          </p:val>
                                        </p:tav>
                                        <p:tav tm="100000">
                                          <p:val>
                                            <p:strVal val="#ppt_y"/>
                                          </p:val>
                                        </p:tav>
                                      </p:tavLst>
                                    </p:anim>
                                  </p:childTnLst>
                                </p:cTn>
                              </p:par>
                              <p:par>
                                <p:cTn id="66" presetID="42" presetClass="entr" presetSubtype="0" fill="hold" grpId="0" nodeType="withEffect">
                                  <p:stCondLst>
                                    <p:cond delay="0"/>
                                  </p:stCondLst>
                                  <p:childTnLst>
                                    <p:set>
                                      <p:cBhvr>
                                        <p:cTn id="67" dur="1" fill="hold">
                                          <p:stCondLst>
                                            <p:cond delay="0"/>
                                          </p:stCondLst>
                                        </p:cTn>
                                        <p:tgtEl>
                                          <p:spTgt spid="25"/>
                                        </p:tgtEl>
                                        <p:attrNameLst>
                                          <p:attrName>style.visibility</p:attrName>
                                        </p:attrNameLst>
                                      </p:cBhvr>
                                      <p:to>
                                        <p:strVal val="visible"/>
                                      </p:to>
                                    </p:set>
                                    <p:animEffect transition="in" filter="fade">
                                      <p:cBhvr>
                                        <p:cTn id="68" dur="1000"/>
                                        <p:tgtEl>
                                          <p:spTgt spid="25"/>
                                        </p:tgtEl>
                                      </p:cBhvr>
                                    </p:animEffect>
                                    <p:anim calcmode="lin" valueType="num">
                                      <p:cBhvr>
                                        <p:cTn id="69" dur="1000" fill="hold"/>
                                        <p:tgtEl>
                                          <p:spTgt spid="25"/>
                                        </p:tgtEl>
                                        <p:attrNameLst>
                                          <p:attrName>ppt_x</p:attrName>
                                        </p:attrNameLst>
                                      </p:cBhvr>
                                      <p:tavLst>
                                        <p:tav tm="0">
                                          <p:val>
                                            <p:strVal val="#ppt_x"/>
                                          </p:val>
                                        </p:tav>
                                        <p:tav tm="100000">
                                          <p:val>
                                            <p:strVal val="#ppt_x"/>
                                          </p:val>
                                        </p:tav>
                                      </p:tavLst>
                                    </p:anim>
                                    <p:anim calcmode="lin" valueType="num">
                                      <p:cBhvr>
                                        <p:cTn id="70" dur="1000" fill="hold"/>
                                        <p:tgtEl>
                                          <p:spTgt spid="25"/>
                                        </p:tgtEl>
                                        <p:attrNameLst>
                                          <p:attrName>ppt_y</p:attrName>
                                        </p:attrNameLst>
                                      </p:cBhvr>
                                      <p:tavLst>
                                        <p:tav tm="0">
                                          <p:val>
                                            <p:strVal val="#ppt_y+.1"/>
                                          </p:val>
                                        </p:tav>
                                        <p:tav tm="100000">
                                          <p:val>
                                            <p:strVal val="#ppt_y"/>
                                          </p:val>
                                        </p:tav>
                                      </p:tavLst>
                                    </p:anim>
                                  </p:childTnLst>
                                </p:cTn>
                              </p:par>
                              <p:par>
                                <p:cTn id="71" presetID="42" presetClass="entr" presetSubtype="0" fill="hold" grpId="0" nodeType="withEffect">
                                  <p:stCondLst>
                                    <p:cond delay="0"/>
                                  </p:stCondLst>
                                  <p:childTnLst>
                                    <p:set>
                                      <p:cBhvr>
                                        <p:cTn id="72" dur="1" fill="hold">
                                          <p:stCondLst>
                                            <p:cond delay="0"/>
                                          </p:stCondLst>
                                        </p:cTn>
                                        <p:tgtEl>
                                          <p:spTgt spid="28"/>
                                        </p:tgtEl>
                                        <p:attrNameLst>
                                          <p:attrName>style.visibility</p:attrName>
                                        </p:attrNameLst>
                                      </p:cBhvr>
                                      <p:to>
                                        <p:strVal val="visible"/>
                                      </p:to>
                                    </p:set>
                                    <p:animEffect transition="in" filter="fade">
                                      <p:cBhvr>
                                        <p:cTn id="73" dur="1000"/>
                                        <p:tgtEl>
                                          <p:spTgt spid="28"/>
                                        </p:tgtEl>
                                      </p:cBhvr>
                                    </p:animEffect>
                                    <p:anim calcmode="lin" valueType="num">
                                      <p:cBhvr>
                                        <p:cTn id="74" dur="1000" fill="hold"/>
                                        <p:tgtEl>
                                          <p:spTgt spid="28"/>
                                        </p:tgtEl>
                                        <p:attrNameLst>
                                          <p:attrName>ppt_x</p:attrName>
                                        </p:attrNameLst>
                                      </p:cBhvr>
                                      <p:tavLst>
                                        <p:tav tm="0">
                                          <p:val>
                                            <p:strVal val="#ppt_x"/>
                                          </p:val>
                                        </p:tav>
                                        <p:tav tm="100000">
                                          <p:val>
                                            <p:strVal val="#ppt_x"/>
                                          </p:val>
                                        </p:tav>
                                      </p:tavLst>
                                    </p:anim>
                                    <p:anim calcmode="lin" valueType="num">
                                      <p:cBhvr>
                                        <p:cTn id="75" dur="1000" fill="hold"/>
                                        <p:tgtEl>
                                          <p:spTgt spid="28"/>
                                        </p:tgtEl>
                                        <p:attrNameLst>
                                          <p:attrName>ppt_y</p:attrName>
                                        </p:attrNameLst>
                                      </p:cBhvr>
                                      <p:tavLst>
                                        <p:tav tm="0">
                                          <p:val>
                                            <p:strVal val="#ppt_y+.1"/>
                                          </p:val>
                                        </p:tav>
                                        <p:tav tm="100000">
                                          <p:val>
                                            <p:strVal val="#ppt_y"/>
                                          </p:val>
                                        </p:tav>
                                      </p:tavLst>
                                    </p:anim>
                                  </p:childTnLst>
                                </p:cTn>
                              </p:par>
                              <p:par>
                                <p:cTn id="76" presetID="42" presetClass="entr" presetSubtype="0" fill="hold" grpId="0" nodeType="withEffect">
                                  <p:stCondLst>
                                    <p:cond delay="0"/>
                                  </p:stCondLst>
                                  <p:childTnLst>
                                    <p:set>
                                      <p:cBhvr>
                                        <p:cTn id="77" dur="1" fill="hold">
                                          <p:stCondLst>
                                            <p:cond delay="0"/>
                                          </p:stCondLst>
                                        </p:cTn>
                                        <p:tgtEl>
                                          <p:spTgt spid="29"/>
                                        </p:tgtEl>
                                        <p:attrNameLst>
                                          <p:attrName>style.visibility</p:attrName>
                                        </p:attrNameLst>
                                      </p:cBhvr>
                                      <p:to>
                                        <p:strVal val="visible"/>
                                      </p:to>
                                    </p:set>
                                    <p:animEffect transition="in" filter="fade">
                                      <p:cBhvr>
                                        <p:cTn id="78" dur="1000"/>
                                        <p:tgtEl>
                                          <p:spTgt spid="29"/>
                                        </p:tgtEl>
                                      </p:cBhvr>
                                    </p:animEffect>
                                    <p:anim calcmode="lin" valueType="num">
                                      <p:cBhvr>
                                        <p:cTn id="79" dur="1000" fill="hold"/>
                                        <p:tgtEl>
                                          <p:spTgt spid="29"/>
                                        </p:tgtEl>
                                        <p:attrNameLst>
                                          <p:attrName>ppt_x</p:attrName>
                                        </p:attrNameLst>
                                      </p:cBhvr>
                                      <p:tavLst>
                                        <p:tav tm="0">
                                          <p:val>
                                            <p:strVal val="#ppt_x"/>
                                          </p:val>
                                        </p:tav>
                                        <p:tav tm="100000">
                                          <p:val>
                                            <p:strVal val="#ppt_x"/>
                                          </p:val>
                                        </p:tav>
                                      </p:tavLst>
                                    </p:anim>
                                    <p:anim calcmode="lin" valueType="num">
                                      <p:cBhvr>
                                        <p:cTn id="80" dur="1000" fill="hold"/>
                                        <p:tgtEl>
                                          <p:spTgt spid="29"/>
                                        </p:tgtEl>
                                        <p:attrNameLst>
                                          <p:attrName>ppt_y</p:attrName>
                                        </p:attrNameLst>
                                      </p:cBhvr>
                                      <p:tavLst>
                                        <p:tav tm="0">
                                          <p:val>
                                            <p:strVal val="#ppt_y+.1"/>
                                          </p:val>
                                        </p:tav>
                                        <p:tav tm="100000">
                                          <p:val>
                                            <p:strVal val="#ppt_y"/>
                                          </p:val>
                                        </p:tav>
                                      </p:tavLst>
                                    </p:anim>
                                  </p:childTnLst>
                                </p:cTn>
                              </p:par>
                              <p:par>
                                <p:cTn id="81" presetID="42" presetClass="entr" presetSubtype="0" fill="hold" grpId="0" nodeType="withEffect">
                                  <p:stCondLst>
                                    <p:cond delay="0"/>
                                  </p:stCondLst>
                                  <p:childTnLst>
                                    <p:set>
                                      <p:cBhvr>
                                        <p:cTn id="82" dur="1" fill="hold">
                                          <p:stCondLst>
                                            <p:cond delay="0"/>
                                          </p:stCondLst>
                                        </p:cTn>
                                        <p:tgtEl>
                                          <p:spTgt spid="30"/>
                                        </p:tgtEl>
                                        <p:attrNameLst>
                                          <p:attrName>style.visibility</p:attrName>
                                        </p:attrNameLst>
                                      </p:cBhvr>
                                      <p:to>
                                        <p:strVal val="visible"/>
                                      </p:to>
                                    </p:set>
                                    <p:animEffect transition="in" filter="fade">
                                      <p:cBhvr>
                                        <p:cTn id="83" dur="1000"/>
                                        <p:tgtEl>
                                          <p:spTgt spid="30"/>
                                        </p:tgtEl>
                                      </p:cBhvr>
                                    </p:animEffect>
                                    <p:anim calcmode="lin" valueType="num">
                                      <p:cBhvr>
                                        <p:cTn id="84" dur="1000" fill="hold"/>
                                        <p:tgtEl>
                                          <p:spTgt spid="30"/>
                                        </p:tgtEl>
                                        <p:attrNameLst>
                                          <p:attrName>ppt_x</p:attrName>
                                        </p:attrNameLst>
                                      </p:cBhvr>
                                      <p:tavLst>
                                        <p:tav tm="0">
                                          <p:val>
                                            <p:strVal val="#ppt_x"/>
                                          </p:val>
                                        </p:tav>
                                        <p:tav tm="100000">
                                          <p:val>
                                            <p:strVal val="#ppt_x"/>
                                          </p:val>
                                        </p:tav>
                                      </p:tavLst>
                                    </p:anim>
                                    <p:anim calcmode="lin" valueType="num">
                                      <p:cBhvr>
                                        <p:cTn id="85" dur="1000" fill="hold"/>
                                        <p:tgtEl>
                                          <p:spTgt spid="30"/>
                                        </p:tgtEl>
                                        <p:attrNameLst>
                                          <p:attrName>ppt_y</p:attrName>
                                        </p:attrNameLst>
                                      </p:cBhvr>
                                      <p:tavLst>
                                        <p:tav tm="0">
                                          <p:val>
                                            <p:strVal val="#ppt_y+.1"/>
                                          </p:val>
                                        </p:tav>
                                        <p:tav tm="100000">
                                          <p:val>
                                            <p:strVal val="#ppt_y"/>
                                          </p:val>
                                        </p:tav>
                                      </p:tavLst>
                                    </p:anim>
                                  </p:childTnLst>
                                </p:cTn>
                              </p:par>
                              <p:par>
                                <p:cTn id="86" presetID="42" presetClass="entr" presetSubtype="0" fill="hold" grpId="0" nodeType="withEffect">
                                  <p:stCondLst>
                                    <p:cond delay="0"/>
                                  </p:stCondLst>
                                  <p:childTnLst>
                                    <p:set>
                                      <p:cBhvr>
                                        <p:cTn id="87" dur="1" fill="hold">
                                          <p:stCondLst>
                                            <p:cond delay="0"/>
                                          </p:stCondLst>
                                        </p:cTn>
                                        <p:tgtEl>
                                          <p:spTgt spid="31"/>
                                        </p:tgtEl>
                                        <p:attrNameLst>
                                          <p:attrName>style.visibility</p:attrName>
                                        </p:attrNameLst>
                                      </p:cBhvr>
                                      <p:to>
                                        <p:strVal val="visible"/>
                                      </p:to>
                                    </p:set>
                                    <p:animEffect transition="in" filter="fade">
                                      <p:cBhvr>
                                        <p:cTn id="88" dur="1000"/>
                                        <p:tgtEl>
                                          <p:spTgt spid="31"/>
                                        </p:tgtEl>
                                      </p:cBhvr>
                                    </p:animEffect>
                                    <p:anim calcmode="lin" valueType="num">
                                      <p:cBhvr>
                                        <p:cTn id="89" dur="1000" fill="hold"/>
                                        <p:tgtEl>
                                          <p:spTgt spid="31"/>
                                        </p:tgtEl>
                                        <p:attrNameLst>
                                          <p:attrName>ppt_x</p:attrName>
                                        </p:attrNameLst>
                                      </p:cBhvr>
                                      <p:tavLst>
                                        <p:tav tm="0">
                                          <p:val>
                                            <p:strVal val="#ppt_x"/>
                                          </p:val>
                                        </p:tav>
                                        <p:tav tm="100000">
                                          <p:val>
                                            <p:strVal val="#ppt_x"/>
                                          </p:val>
                                        </p:tav>
                                      </p:tavLst>
                                    </p:anim>
                                    <p:anim calcmode="lin" valueType="num">
                                      <p:cBhvr>
                                        <p:cTn id="90" dur="1000" fill="hold"/>
                                        <p:tgtEl>
                                          <p:spTgt spid="31"/>
                                        </p:tgtEl>
                                        <p:attrNameLst>
                                          <p:attrName>ppt_y</p:attrName>
                                        </p:attrNameLst>
                                      </p:cBhvr>
                                      <p:tavLst>
                                        <p:tav tm="0">
                                          <p:val>
                                            <p:strVal val="#ppt_y+.1"/>
                                          </p:val>
                                        </p:tav>
                                        <p:tav tm="100000">
                                          <p:val>
                                            <p:strVal val="#ppt_y"/>
                                          </p:val>
                                        </p:tav>
                                      </p:tavLst>
                                    </p:anim>
                                  </p:childTnLst>
                                </p:cTn>
                              </p:par>
                              <p:par>
                                <p:cTn id="91" presetID="42" presetClass="entr" presetSubtype="0" fill="hold" grpId="0" nodeType="withEffect">
                                  <p:stCondLst>
                                    <p:cond delay="0"/>
                                  </p:stCondLst>
                                  <p:childTnLst>
                                    <p:set>
                                      <p:cBhvr>
                                        <p:cTn id="92" dur="1" fill="hold">
                                          <p:stCondLst>
                                            <p:cond delay="0"/>
                                          </p:stCondLst>
                                        </p:cTn>
                                        <p:tgtEl>
                                          <p:spTgt spid="33"/>
                                        </p:tgtEl>
                                        <p:attrNameLst>
                                          <p:attrName>style.visibility</p:attrName>
                                        </p:attrNameLst>
                                      </p:cBhvr>
                                      <p:to>
                                        <p:strVal val="visible"/>
                                      </p:to>
                                    </p:set>
                                    <p:animEffect transition="in" filter="fade">
                                      <p:cBhvr>
                                        <p:cTn id="93" dur="1000"/>
                                        <p:tgtEl>
                                          <p:spTgt spid="33"/>
                                        </p:tgtEl>
                                      </p:cBhvr>
                                    </p:animEffect>
                                    <p:anim calcmode="lin" valueType="num">
                                      <p:cBhvr>
                                        <p:cTn id="94" dur="1000" fill="hold"/>
                                        <p:tgtEl>
                                          <p:spTgt spid="33"/>
                                        </p:tgtEl>
                                        <p:attrNameLst>
                                          <p:attrName>ppt_x</p:attrName>
                                        </p:attrNameLst>
                                      </p:cBhvr>
                                      <p:tavLst>
                                        <p:tav tm="0">
                                          <p:val>
                                            <p:strVal val="#ppt_x"/>
                                          </p:val>
                                        </p:tav>
                                        <p:tav tm="100000">
                                          <p:val>
                                            <p:strVal val="#ppt_x"/>
                                          </p:val>
                                        </p:tav>
                                      </p:tavLst>
                                    </p:anim>
                                    <p:anim calcmode="lin" valueType="num">
                                      <p:cBhvr>
                                        <p:cTn id="95" dur="1000" fill="hold"/>
                                        <p:tgtEl>
                                          <p:spTgt spid="33"/>
                                        </p:tgtEl>
                                        <p:attrNameLst>
                                          <p:attrName>ppt_y</p:attrName>
                                        </p:attrNameLst>
                                      </p:cBhvr>
                                      <p:tavLst>
                                        <p:tav tm="0">
                                          <p:val>
                                            <p:strVal val="#ppt_y+.1"/>
                                          </p:val>
                                        </p:tav>
                                        <p:tav tm="100000">
                                          <p:val>
                                            <p:strVal val="#ppt_y"/>
                                          </p:val>
                                        </p:tav>
                                      </p:tavLst>
                                    </p:anim>
                                  </p:childTnLst>
                                </p:cTn>
                              </p:par>
                              <p:par>
                                <p:cTn id="96" presetID="42" presetClass="entr" presetSubtype="0" fill="hold" grpId="0" nodeType="withEffect">
                                  <p:stCondLst>
                                    <p:cond delay="0"/>
                                  </p:stCondLst>
                                  <p:childTnLst>
                                    <p:set>
                                      <p:cBhvr>
                                        <p:cTn id="97" dur="1" fill="hold">
                                          <p:stCondLst>
                                            <p:cond delay="0"/>
                                          </p:stCondLst>
                                        </p:cTn>
                                        <p:tgtEl>
                                          <p:spTgt spid="34"/>
                                        </p:tgtEl>
                                        <p:attrNameLst>
                                          <p:attrName>style.visibility</p:attrName>
                                        </p:attrNameLst>
                                      </p:cBhvr>
                                      <p:to>
                                        <p:strVal val="visible"/>
                                      </p:to>
                                    </p:set>
                                    <p:animEffect transition="in" filter="fade">
                                      <p:cBhvr>
                                        <p:cTn id="98" dur="1000"/>
                                        <p:tgtEl>
                                          <p:spTgt spid="34"/>
                                        </p:tgtEl>
                                      </p:cBhvr>
                                    </p:animEffect>
                                    <p:anim calcmode="lin" valueType="num">
                                      <p:cBhvr>
                                        <p:cTn id="99" dur="1000" fill="hold"/>
                                        <p:tgtEl>
                                          <p:spTgt spid="34"/>
                                        </p:tgtEl>
                                        <p:attrNameLst>
                                          <p:attrName>ppt_x</p:attrName>
                                        </p:attrNameLst>
                                      </p:cBhvr>
                                      <p:tavLst>
                                        <p:tav tm="0">
                                          <p:val>
                                            <p:strVal val="#ppt_x"/>
                                          </p:val>
                                        </p:tav>
                                        <p:tav tm="100000">
                                          <p:val>
                                            <p:strVal val="#ppt_x"/>
                                          </p:val>
                                        </p:tav>
                                      </p:tavLst>
                                    </p:anim>
                                    <p:anim calcmode="lin" valueType="num">
                                      <p:cBhvr>
                                        <p:cTn id="100" dur="1000" fill="hold"/>
                                        <p:tgtEl>
                                          <p:spTgt spid="34"/>
                                        </p:tgtEl>
                                        <p:attrNameLst>
                                          <p:attrName>ppt_y</p:attrName>
                                        </p:attrNameLst>
                                      </p:cBhvr>
                                      <p:tavLst>
                                        <p:tav tm="0">
                                          <p:val>
                                            <p:strVal val="#ppt_y+.1"/>
                                          </p:val>
                                        </p:tav>
                                        <p:tav tm="100000">
                                          <p:val>
                                            <p:strVal val="#ppt_y"/>
                                          </p:val>
                                        </p:tav>
                                      </p:tavLst>
                                    </p:anim>
                                  </p:childTnLst>
                                </p:cTn>
                              </p:par>
                              <p:par>
                                <p:cTn id="101" presetID="42" presetClass="entr" presetSubtype="0" fill="hold" grpId="0" nodeType="withEffect">
                                  <p:stCondLst>
                                    <p:cond delay="0"/>
                                  </p:stCondLst>
                                  <p:childTnLst>
                                    <p:set>
                                      <p:cBhvr>
                                        <p:cTn id="102" dur="1" fill="hold">
                                          <p:stCondLst>
                                            <p:cond delay="0"/>
                                          </p:stCondLst>
                                        </p:cTn>
                                        <p:tgtEl>
                                          <p:spTgt spid="35"/>
                                        </p:tgtEl>
                                        <p:attrNameLst>
                                          <p:attrName>style.visibility</p:attrName>
                                        </p:attrNameLst>
                                      </p:cBhvr>
                                      <p:to>
                                        <p:strVal val="visible"/>
                                      </p:to>
                                    </p:set>
                                    <p:animEffect transition="in" filter="fade">
                                      <p:cBhvr>
                                        <p:cTn id="103" dur="1000"/>
                                        <p:tgtEl>
                                          <p:spTgt spid="35"/>
                                        </p:tgtEl>
                                      </p:cBhvr>
                                    </p:animEffect>
                                    <p:anim calcmode="lin" valueType="num">
                                      <p:cBhvr>
                                        <p:cTn id="104" dur="1000" fill="hold"/>
                                        <p:tgtEl>
                                          <p:spTgt spid="35"/>
                                        </p:tgtEl>
                                        <p:attrNameLst>
                                          <p:attrName>ppt_x</p:attrName>
                                        </p:attrNameLst>
                                      </p:cBhvr>
                                      <p:tavLst>
                                        <p:tav tm="0">
                                          <p:val>
                                            <p:strVal val="#ppt_x"/>
                                          </p:val>
                                        </p:tav>
                                        <p:tav tm="100000">
                                          <p:val>
                                            <p:strVal val="#ppt_x"/>
                                          </p:val>
                                        </p:tav>
                                      </p:tavLst>
                                    </p:anim>
                                    <p:anim calcmode="lin" valueType="num">
                                      <p:cBhvr>
                                        <p:cTn id="105" dur="1000" fill="hold"/>
                                        <p:tgtEl>
                                          <p:spTgt spid="35"/>
                                        </p:tgtEl>
                                        <p:attrNameLst>
                                          <p:attrName>ppt_y</p:attrName>
                                        </p:attrNameLst>
                                      </p:cBhvr>
                                      <p:tavLst>
                                        <p:tav tm="0">
                                          <p:val>
                                            <p:strVal val="#ppt_y+.1"/>
                                          </p:val>
                                        </p:tav>
                                        <p:tav tm="100000">
                                          <p:val>
                                            <p:strVal val="#ppt_y"/>
                                          </p:val>
                                        </p:tav>
                                      </p:tavLst>
                                    </p:anim>
                                  </p:childTnLst>
                                </p:cTn>
                              </p:par>
                              <p:par>
                                <p:cTn id="106" presetID="42" presetClass="entr" presetSubtype="0" fill="hold" grpId="0" nodeType="withEffect">
                                  <p:stCondLst>
                                    <p:cond delay="0"/>
                                  </p:stCondLst>
                                  <p:childTnLst>
                                    <p:set>
                                      <p:cBhvr>
                                        <p:cTn id="107" dur="1" fill="hold">
                                          <p:stCondLst>
                                            <p:cond delay="0"/>
                                          </p:stCondLst>
                                        </p:cTn>
                                        <p:tgtEl>
                                          <p:spTgt spid="36"/>
                                        </p:tgtEl>
                                        <p:attrNameLst>
                                          <p:attrName>style.visibility</p:attrName>
                                        </p:attrNameLst>
                                      </p:cBhvr>
                                      <p:to>
                                        <p:strVal val="visible"/>
                                      </p:to>
                                    </p:set>
                                    <p:animEffect transition="in" filter="fade">
                                      <p:cBhvr>
                                        <p:cTn id="108" dur="1000"/>
                                        <p:tgtEl>
                                          <p:spTgt spid="36"/>
                                        </p:tgtEl>
                                      </p:cBhvr>
                                    </p:animEffect>
                                    <p:anim calcmode="lin" valueType="num">
                                      <p:cBhvr>
                                        <p:cTn id="109" dur="1000" fill="hold"/>
                                        <p:tgtEl>
                                          <p:spTgt spid="36"/>
                                        </p:tgtEl>
                                        <p:attrNameLst>
                                          <p:attrName>ppt_x</p:attrName>
                                        </p:attrNameLst>
                                      </p:cBhvr>
                                      <p:tavLst>
                                        <p:tav tm="0">
                                          <p:val>
                                            <p:strVal val="#ppt_x"/>
                                          </p:val>
                                        </p:tav>
                                        <p:tav tm="100000">
                                          <p:val>
                                            <p:strVal val="#ppt_x"/>
                                          </p:val>
                                        </p:tav>
                                      </p:tavLst>
                                    </p:anim>
                                    <p:anim calcmode="lin" valueType="num">
                                      <p:cBhvr>
                                        <p:cTn id="110" dur="1000" fill="hold"/>
                                        <p:tgtEl>
                                          <p:spTgt spid="36"/>
                                        </p:tgtEl>
                                        <p:attrNameLst>
                                          <p:attrName>ppt_y</p:attrName>
                                        </p:attrNameLst>
                                      </p:cBhvr>
                                      <p:tavLst>
                                        <p:tav tm="0">
                                          <p:val>
                                            <p:strVal val="#ppt_y+.1"/>
                                          </p:val>
                                        </p:tav>
                                        <p:tav tm="100000">
                                          <p:val>
                                            <p:strVal val="#ppt_y"/>
                                          </p:val>
                                        </p:tav>
                                      </p:tavLst>
                                    </p:anim>
                                  </p:childTnLst>
                                </p:cTn>
                              </p:par>
                              <p:par>
                                <p:cTn id="111" presetID="42" presetClass="entr" presetSubtype="0" fill="hold" grpId="0" nodeType="withEffect">
                                  <p:stCondLst>
                                    <p:cond delay="0"/>
                                  </p:stCondLst>
                                  <p:childTnLst>
                                    <p:set>
                                      <p:cBhvr>
                                        <p:cTn id="112" dur="1" fill="hold">
                                          <p:stCondLst>
                                            <p:cond delay="0"/>
                                          </p:stCondLst>
                                        </p:cTn>
                                        <p:tgtEl>
                                          <p:spTgt spid="38"/>
                                        </p:tgtEl>
                                        <p:attrNameLst>
                                          <p:attrName>style.visibility</p:attrName>
                                        </p:attrNameLst>
                                      </p:cBhvr>
                                      <p:to>
                                        <p:strVal val="visible"/>
                                      </p:to>
                                    </p:set>
                                    <p:animEffect transition="in" filter="fade">
                                      <p:cBhvr>
                                        <p:cTn id="113" dur="1000"/>
                                        <p:tgtEl>
                                          <p:spTgt spid="38"/>
                                        </p:tgtEl>
                                      </p:cBhvr>
                                    </p:animEffect>
                                    <p:anim calcmode="lin" valueType="num">
                                      <p:cBhvr>
                                        <p:cTn id="114" dur="1000" fill="hold"/>
                                        <p:tgtEl>
                                          <p:spTgt spid="38"/>
                                        </p:tgtEl>
                                        <p:attrNameLst>
                                          <p:attrName>ppt_x</p:attrName>
                                        </p:attrNameLst>
                                      </p:cBhvr>
                                      <p:tavLst>
                                        <p:tav tm="0">
                                          <p:val>
                                            <p:strVal val="#ppt_x"/>
                                          </p:val>
                                        </p:tav>
                                        <p:tav tm="100000">
                                          <p:val>
                                            <p:strVal val="#ppt_x"/>
                                          </p:val>
                                        </p:tav>
                                      </p:tavLst>
                                    </p:anim>
                                    <p:anim calcmode="lin" valueType="num">
                                      <p:cBhvr>
                                        <p:cTn id="115" dur="1000" fill="hold"/>
                                        <p:tgtEl>
                                          <p:spTgt spid="38"/>
                                        </p:tgtEl>
                                        <p:attrNameLst>
                                          <p:attrName>ppt_y</p:attrName>
                                        </p:attrNameLst>
                                      </p:cBhvr>
                                      <p:tavLst>
                                        <p:tav tm="0">
                                          <p:val>
                                            <p:strVal val="#ppt_y+.1"/>
                                          </p:val>
                                        </p:tav>
                                        <p:tav tm="100000">
                                          <p:val>
                                            <p:strVal val="#ppt_y"/>
                                          </p:val>
                                        </p:tav>
                                      </p:tavLst>
                                    </p:anim>
                                  </p:childTnLst>
                                </p:cTn>
                              </p:par>
                              <p:par>
                                <p:cTn id="116" presetID="42" presetClass="entr" presetSubtype="0" fill="hold" grpId="0" nodeType="withEffect">
                                  <p:stCondLst>
                                    <p:cond delay="0"/>
                                  </p:stCondLst>
                                  <p:childTnLst>
                                    <p:set>
                                      <p:cBhvr>
                                        <p:cTn id="117" dur="1" fill="hold">
                                          <p:stCondLst>
                                            <p:cond delay="0"/>
                                          </p:stCondLst>
                                        </p:cTn>
                                        <p:tgtEl>
                                          <p:spTgt spid="39"/>
                                        </p:tgtEl>
                                        <p:attrNameLst>
                                          <p:attrName>style.visibility</p:attrName>
                                        </p:attrNameLst>
                                      </p:cBhvr>
                                      <p:to>
                                        <p:strVal val="visible"/>
                                      </p:to>
                                    </p:set>
                                    <p:animEffect transition="in" filter="fade">
                                      <p:cBhvr>
                                        <p:cTn id="118" dur="1000"/>
                                        <p:tgtEl>
                                          <p:spTgt spid="39"/>
                                        </p:tgtEl>
                                      </p:cBhvr>
                                    </p:animEffect>
                                    <p:anim calcmode="lin" valueType="num">
                                      <p:cBhvr>
                                        <p:cTn id="119" dur="1000" fill="hold"/>
                                        <p:tgtEl>
                                          <p:spTgt spid="39"/>
                                        </p:tgtEl>
                                        <p:attrNameLst>
                                          <p:attrName>ppt_x</p:attrName>
                                        </p:attrNameLst>
                                      </p:cBhvr>
                                      <p:tavLst>
                                        <p:tav tm="0">
                                          <p:val>
                                            <p:strVal val="#ppt_x"/>
                                          </p:val>
                                        </p:tav>
                                        <p:tav tm="100000">
                                          <p:val>
                                            <p:strVal val="#ppt_x"/>
                                          </p:val>
                                        </p:tav>
                                      </p:tavLst>
                                    </p:anim>
                                    <p:anim calcmode="lin" valueType="num">
                                      <p:cBhvr>
                                        <p:cTn id="120" dur="1000" fill="hold"/>
                                        <p:tgtEl>
                                          <p:spTgt spid="39"/>
                                        </p:tgtEl>
                                        <p:attrNameLst>
                                          <p:attrName>ppt_y</p:attrName>
                                        </p:attrNameLst>
                                      </p:cBhvr>
                                      <p:tavLst>
                                        <p:tav tm="0">
                                          <p:val>
                                            <p:strVal val="#ppt_y+.1"/>
                                          </p:val>
                                        </p:tav>
                                        <p:tav tm="100000">
                                          <p:val>
                                            <p:strVal val="#ppt_y"/>
                                          </p:val>
                                        </p:tav>
                                      </p:tavLst>
                                    </p:anim>
                                  </p:childTnLst>
                                </p:cTn>
                              </p:par>
                              <p:par>
                                <p:cTn id="121" presetID="42" presetClass="entr" presetSubtype="0" fill="hold" grpId="0" nodeType="withEffect">
                                  <p:stCondLst>
                                    <p:cond delay="0"/>
                                  </p:stCondLst>
                                  <p:childTnLst>
                                    <p:set>
                                      <p:cBhvr>
                                        <p:cTn id="122" dur="1" fill="hold">
                                          <p:stCondLst>
                                            <p:cond delay="0"/>
                                          </p:stCondLst>
                                        </p:cTn>
                                        <p:tgtEl>
                                          <p:spTgt spid="40"/>
                                        </p:tgtEl>
                                        <p:attrNameLst>
                                          <p:attrName>style.visibility</p:attrName>
                                        </p:attrNameLst>
                                      </p:cBhvr>
                                      <p:to>
                                        <p:strVal val="visible"/>
                                      </p:to>
                                    </p:set>
                                    <p:animEffect transition="in" filter="fade">
                                      <p:cBhvr>
                                        <p:cTn id="123" dur="1000"/>
                                        <p:tgtEl>
                                          <p:spTgt spid="40"/>
                                        </p:tgtEl>
                                      </p:cBhvr>
                                    </p:animEffect>
                                    <p:anim calcmode="lin" valueType="num">
                                      <p:cBhvr>
                                        <p:cTn id="124" dur="1000" fill="hold"/>
                                        <p:tgtEl>
                                          <p:spTgt spid="40"/>
                                        </p:tgtEl>
                                        <p:attrNameLst>
                                          <p:attrName>ppt_x</p:attrName>
                                        </p:attrNameLst>
                                      </p:cBhvr>
                                      <p:tavLst>
                                        <p:tav tm="0">
                                          <p:val>
                                            <p:strVal val="#ppt_x"/>
                                          </p:val>
                                        </p:tav>
                                        <p:tav tm="100000">
                                          <p:val>
                                            <p:strVal val="#ppt_x"/>
                                          </p:val>
                                        </p:tav>
                                      </p:tavLst>
                                    </p:anim>
                                    <p:anim calcmode="lin" valueType="num">
                                      <p:cBhvr>
                                        <p:cTn id="125" dur="1000" fill="hold"/>
                                        <p:tgtEl>
                                          <p:spTgt spid="40"/>
                                        </p:tgtEl>
                                        <p:attrNameLst>
                                          <p:attrName>ppt_y</p:attrName>
                                        </p:attrNameLst>
                                      </p:cBhvr>
                                      <p:tavLst>
                                        <p:tav tm="0">
                                          <p:val>
                                            <p:strVal val="#ppt_y+.1"/>
                                          </p:val>
                                        </p:tav>
                                        <p:tav tm="100000">
                                          <p:val>
                                            <p:strVal val="#ppt_y"/>
                                          </p:val>
                                        </p:tav>
                                      </p:tavLst>
                                    </p:anim>
                                  </p:childTnLst>
                                </p:cTn>
                              </p:par>
                              <p:par>
                                <p:cTn id="126" presetID="42" presetClass="entr" presetSubtype="0" fill="hold" grpId="0" nodeType="withEffect">
                                  <p:stCondLst>
                                    <p:cond delay="0"/>
                                  </p:stCondLst>
                                  <p:childTnLst>
                                    <p:set>
                                      <p:cBhvr>
                                        <p:cTn id="127" dur="1" fill="hold">
                                          <p:stCondLst>
                                            <p:cond delay="0"/>
                                          </p:stCondLst>
                                        </p:cTn>
                                        <p:tgtEl>
                                          <p:spTgt spid="41"/>
                                        </p:tgtEl>
                                        <p:attrNameLst>
                                          <p:attrName>style.visibility</p:attrName>
                                        </p:attrNameLst>
                                      </p:cBhvr>
                                      <p:to>
                                        <p:strVal val="visible"/>
                                      </p:to>
                                    </p:set>
                                    <p:animEffect transition="in" filter="fade">
                                      <p:cBhvr>
                                        <p:cTn id="128" dur="1000"/>
                                        <p:tgtEl>
                                          <p:spTgt spid="41"/>
                                        </p:tgtEl>
                                      </p:cBhvr>
                                    </p:animEffect>
                                    <p:anim calcmode="lin" valueType="num">
                                      <p:cBhvr>
                                        <p:cTn id="129" dur="1000" fill="hold"/>
                                        <p:tgtEl>
                                          <p:spTgt spid="41"/>
                                        </p:tgtEl>
                                        <p:attrNameLst>
                                          <p:attrName>ppt_x</p:attrName>
                                        </p:attrNameLst>
                                      </p:cBhvr>
                                      <p:tavLst>
                                        <p:tav tm="0">
                                          <p:val>
                                            <p:strVal val="#ppt_x"/>
                                          </p:val>
                                        </p:tav>
                                        <p:tav tm="100000">
                                          <p:val>
                                            <p:strVal val="#ppt_x"/>
                                          </p:val>
                                        </p:tav>
                                      </p:tavLst>
                                    </p:anim>
                                    <p:anim calcmode="lin" valueType="num">
                                      <p:cBhvr>
                                        <p:cTn id="130" dur="1000" fill="hold"/>
                                        <p:tgtEl>
                                          <p:spTgt spid="41"/>
                                        </p:tgtEl>
                                        <p:attrNameLst>
                                          <p:attrName>ppt_y</p:attrName>
                                        </p:attrNameLst>
                                      </p:cBhvr>
                                      <p:tavLst>
                                        <p:tav tm="0">
                                          <p:val>
                                            <p:strVal val="#ppt_y+.1"/>
                                          </p:val>
                                        </p:tav>
                                        <p:tav tm="100000">
                                          <p:val>
                                            <p:strVal val="#ppt_y"/>
                                          </p:val>
                                        </p:tav>
                                      </p:tavLst>
                                    </p:anim>
                                  </p:childTnLst>
                                </p:cTn>
                              </p:par>
                              <p:par>
                                <p:cTn id="131" presetID="42" presetClass="entr" presetSubtype="0" fill="hold" grpId="0" nodeType="withEffect">
                                  <p:stCondLst>
                                    <p:cond delay="0"/>
                                  </p:stCondLst>
                                  <p:childTnLst>
                                    <p:set>
                                      <p:cBhvr>
                                        <p:cTn id="132" dur="1" fill="hold">
                                          <p:stCondLst>
                                            <p:cond delay="0"/>
                                          </p:stCondLst>
                                        </p:cTn>
                                        <p:tgtEl>
                                          <p:spTgt spid="43"/>
                                        </p:tgtEl>
                                        <p:attrNameLst>
                                          <p:attrName>style.visibility</p:attrName>
                                        </p:attrNameLst>
                                      </p:cBhvr>
                                      <p:to>
                                        <p:strVal val="visible"/>
                                      </p:to>
                                    </p:set>
                                    <p:animEffect transition="in" filter="fade">
                                      <p:cBhvr>
                                        <p:cTn id="133" dur="1000"/>
                                        <p:tgtEl>
                                          <p:spTgt spid="43"/>
                                        </p:tgtEl>
                                      </p:cBhvr>
                                    </p:animEffect>
                                    <p:anim calcmode="lin" valueType="num">
                                      <p:cBhvr>
                                        <p:cTn id="134" dur="1000" fill="hold"/>
                                        <p:tgtEl>
                                          <p:spTgt spid="43"/>
                                        </p:tgtEl>
                                        <p:attrNameLst>
                                          <p:attrName>ppt_x</p:attrName>
                                        </p:attrNameLst>
                                      </p:cBhvr>
                                      <p:tavLst>
                                        <p:tav tm="0">
                                          <p:val>
                                            <p:strVal val="#ppt_x"/>
                                          </p:val>
                                        </p:tav>
                                        <p:tav tm="100000">
                                          <p:val>
                                            <p:strVal val="#ppt_x"/>
                                          </p:val>
                                        </p:tav>
                                      </p:tavLst>
                                    </p:anim>
                                    <p:anim calcmode="lin" valueType="num">
                                      <p:cBhvr>
                                        <p:cTn id="135" dur="1000" fill="hold"/>
                                        <p:tgtEl>
                                          <p:spTgt spid="43"/>
                                        </p:tgtEl>
                                        <p:attrNameLst>
                                          <p:attrName>ppt_y</p:attrName>
                                        </p:attrNameLst>
                                      </p:cBhvr>
                                      <p:tavLst>
                                        <p:tav tm="0">
                                          <p:val>
                                            <p:strVal val="#ppt_y+.1"/>
                                          </p:val>
                                        </p:tav>
                                        <p:tav tm="100000">
                                          <p:val>
                                            <p:strVal val="#ppt_y"/>
                                          </p:val>
                                        </p:tav>
                                      </p:tavLst>
                                    </p:anim>
                                  </p:childTnLst>
                                </p:cTn>
                              </p:par>
                              <p:par>
                                <p:cTn id="136" presetID="42" presetClass="entr" presetSubtype="0" fill="hold" grpId="0" nodeType="withEffect">
                                  <p:stCondLst>
                                    <p:cond delay="0"/>
                                  </p:stCondLst>
                                  <p:childTnLst>
                                    <p:set>
                                      <p:cBhvr>
                                        <p:cTn id="137" dur="1" fill="hold">
                                          <p:stCondLst>
                                            <p:cond delay="0"/>
                                          </p:stCondLst>
                                        </p:cTn>
                                        <p:tgtEl>
                                          <p:spTgt spid="44"/>
                                        </p:tgtEl>
                                        <p:attrNameLst>
                                          <p:attrName>style.visibility</p:attrName>
                                        </p:attrNameLst>
                                      </p:cBhvr>
                                      <p:to>
                                        <p:strVal val="visible"/>
                                      </p:to>
                                    </p:set>
                                    <p:animEffect transition="in" filter="fade">
                                      <p:cBhvr>
                                        <p:cTn id="138" dur="1000"/>
                                        <p:tgtEl>
                                          <p:spTgt spid="44"/>
                                        </p:tgtEl>
                                      </p:cBhvr>
                                    </p:animEffect>
                                    <p:anim calcmode="lin" valueType="num">
                                      <p:cBhvr>
                                        <p:cTn id="139" dur="1000" fill="hold"/>
                                        <p:tgtEl>
                                          <p:spTgt spid="44"/>
                                        </p:tgtEl>
                                        <p:attrNameLst>
                                          <p:attrName>ppt_x</p:attrName>
                                        </p:attrNameLst>
                                      </p:cBhvr>
                                      <p:tavLst>
                                        <p:tav tm="0">
                                          <p:val>
                                            <p:strVal val="#ppt_x"/>
                                          </p:val>
                                        </p:tav>
                                        <p:tav tm="100000">
                                          <p:val>
                                            <p:strVal val="#ppt_x"/>
                                          </p:val>
                                        </p:tav>
                                      </p:tavLst>
                                    </p:anim>
                                    <p:anim calcmode="lin" valueType="num">
                                      <p:cBhvr>
                                        <p:cTn id="140" dur="1000" fill="hold"/>
                                        <p:tgtEl>
                                          <p:spTgt spid="44"/>
                                        </p:tgtEl>
                                        <p:attrNameLst>
                                          <p:attrName>ppt_y</p:attrName>
                                        </p:attrNameLst>
                                      </p:cBhvr>
                                      <p:tavLst>
                                        <p:tav tm="0">
                                          <p:val>
                                            <p:strVal val="#ppt_y+.1"/>
                                          </p:val>
                                        </p:tav>
                                        <p:tav tm="100000">
                                          <p:val>
                                            <p:strVal val="#ppt_y"/>
                                          </p:val>
                                        </p:tav>
                                      </p:tavLst>
                                    </p:anim>
                                  </p:childTnLst>
                                </p:cTn>
                              </p:par>
                              <p:par>
                                <p:cTn id="141" presetID="42" presetClass="entr" presetSubtype="0" fill="hold" grpId="0" nodeType="withEffect">
                                  <p:stCondLst>
                                    <p:cond delay="0"/>
                                  </p:stCondLst>
                                  <p:childTnLst>
                                    <p:set>
                                      <p:cBhvr>
                                        <p:cTn id="142" dur="1" fill="hold">
                                          <p:stCondLst>
                                            <p:cond delay="0"/>
                                          </p:stCondLst>
                                        </p:cTn>
                                        <p:tgtEl>
                                          <p:spTgt spid="45"/>
                                        </p:tgtEl>
                                        <p:attrNameLst>
                                          <p:attrName>style.visibility</p:attrName>
                                        </p:attrNameLst>
                                      </p:cBhvr>
                                      <p:to>
                                        <p:strVal val="visible"/>
                                      </p:to>
                                    </p:set>
                                    <p:animEffect transition="in" filter="fade">
                                      <p:cBhvr>
                                        <p:cTn id="143" dur="1000"/>
                                        <p:tgtEl>
                                          <p:spTgt spid="45"/>
                                        </p:tgtEl>
                                      </p:cBhvr>
                                    </p:animEffect>
                                    <p:anim calcmode="lin" valueType="num">
                                      <p:cBhvr>
                                        <p:cTn id="144" dur="1000" fill="hold"/>
                                        <p:tgtEl>
                                          <p:spTgt spid="45"/>
                                        </p:tgtEl>
                                        <p:attrNameLst>
                                          <p:attrName>ppt_x</p:attrName>
                                        </p:attrNameLst>
                                      </p:cBhvr>
                                      <p:tavLst>
                                        <p:tav tm="0">
                                          <p:val>
                                            <p:strVal val="#ppt_x"/>
                                          </p:val>
                                        </p:tav>
                                        <p:tav tm="100000">
                                          <p:val>
                                            <p:strVal val="#ppt_x"/>
                                          </p:val>
                                        </p:tav>
                                      </p:tavLst>
                                    </p:anim>
                                    <p:anim calcmode="lin" valueType="num">
                                      <p:cBhvr>
                                        <p:cTn id="145" dur="1000" fill="hold"/>
                                        <p:tgtEl>
                                          <p:spTgt spid="45"/>
                                        </p:tgtEl>
                                        <p:attrNameLst>
                                          <p:attrName>ppt_y</p:attrName>
                                        </p:attrNameLst>
                                      </p:cBhvr>
                                      <p:tavLst>
                                        <p:tav tm="0">
                                          <p:val>
                                            <p:strVal val="#ppt_y+.1"/>
                                          </p:val>
                                        </p:tav>
                                        <p:tav tm="100000">
                                          <p:val>
                                            <p:strVal val="#ppt_y"/>
                                          </p:val>
                                        </p:tav>
                                      </p:tavLst>
                                    </p:anim>
                                  </p:childTnLst>
                                </p:cTn>
                              </p:par>
                              <p:par>
                                <p:cTn id="146" presetID="42" presetClass="entr" presetSubtype="0" fill="hold" grpId="0" nodeType="withEffect">
                                  <p:stCondLst>
                                    <p:cond delay="0"/>
                                  </p:stCondLst>
                                  <p:childTnLst>
                                    <p:set>
                                      <p:cBhvr>
                                        <p:cTn id="147" dur="1" fill="hold">
                                          <p:stCondLst>
                                            <p:cond delay="0"/>
                                          </p:stCondLst>
                                        </p:cTn>
                                        <p:tgtEl>
                                          <p:spTgt spid="48"/>
                                        </p:tgtEl>
                                        <p:attrNameLst>
                                          <p:attrName>style.visibility</p:attrName>
                                        </p:attrNameLst>
                                      </p:cBhvr>
                                      <p:to>
                                        <p:strVal val="visible"/>
                                      </p:to>
                                    </p:set>
                                    <p:animEffect transition="in" filter="fade">
                                      <p:cBhvr>
                                        <p:cTn id="148" dur="1000"/>
                                        <p:tgtEl>
                                          <p:spTgt spid="48"/>
                                        </p:tgtEl>
                                      </p:cBhvr>
                                    </p:animEffect>
                                    <p:anim calcmode="lin" valueType="num">
                                      <p:cBhvr>
                                        <p:cTn id="149" dur="1000" fill="hold"/>
                                        <p:tgtEl>
                                          <p:spTgt spid="48"/>
                                        </p:tgtEl>
                                        <p:attrNameLst>
                                          <p:attrName>ppt_x</p:attrName>
                                        </p:attrNameLst>
                                      </p:cBhvr>
                                      <p:tavLst>
                                        <p:tav tm="0">
                                          <p:val>
                                            <p:strVal val="#ppt_x"/>
                                          </p:val>
                                        </p:tav>
                                        <p:tav tm="100000">
                                          <p:val>
                                            <p:strVal val="#ppt_x"/>
                                          </p:val>
                                        </p:tav>
                                      </p:tavLst>
                                    </p:anim>
                                    <p:anim calcmode="lin" valueType="num">
                                      <p:cBhvr>
                                        <p:cTn id="150" dur="1000" fill="hold"/>
                                        <p:tgtEl>
                                          <p:spTgt spid="48"/>
                                        </p:tgtEl>
                                        <p:attrNameLst>
                                          <p:attrName>ppt_y</p:attrName>
                                        </p:attrNameLst>
                                      </p:cBhvr>
                                      <p:tavLst>
                                        <p:tav tm="0">
                                          <p:val>
                                            <p:strVal val="#ppt_y+.1"/>
                                          </p:val>
                                        </p:tav>
                                        <p:tav tm="100000">
                                          <p:val>
                                            <p:strVal val="#ppt_y"/>
                                          </p:val>
                                        </p:tav>
                                      </p:tavLst>
                                    </p:anim>
                                  </p:childTnLst>
                                </p:cTn>
                              </p:par>
                              <p:par>
                                <p:cTn id="151" presetID="42" presetClass="entr" presetSubtype="0" fill="hold" grpId="0" nodeType="withEffect">
                                  <p:stCondLst>
                                    <p:cond delay="0"/>
                                  </p:stCondLst>
                                  <p:childTnLst>
                                    <p:set>
                                      <p:cBhvr>
                                        <p:cTn id="152" dur="1" fill="hold">
                                          <p:stCondLst>
                                            <p:cond delay="0"/>
                                          </p:stCondLst>
                                        </p:cTn>
                                        <p:tgtEl>
                                          <p:spTgt spid="49"/>
                                        </p:tgtEl>
                                        <p:attrNameLst>
                                          <p:attrName>style.visibility</p:attrName>
                                        </p:attrNameLst>
                                      </p:cBhvr>
                                      <p:to>
                                        <p:strVal val="visible"/>
                                      </p:to>
                                    </p:set>
                                    <p:animEffect transition="in" filter="fade">
                                      <p:cBhvr>
                                        <p:cTn id="153" dur="1000"/>
                                        <p:tgtEl>
                                          <p:spTgt spid="49"/>
                                        </p:tgtEl>
                                      </p:cBhvr>
                                    </p:animEffect>
                                    <p:anim calcmode="lin" valueType="num">
                                      <p:cBhvr>
                                        <p:cTn id="154" dur="1000" fill="hold"/>
                                        <p:tgtEl>
                                          <p:spTgt spid="49"/>
                                        </p:tgtEl>
                                        <p:attrNameLst>
                                          <p:attrName>ppt_x</p:attrName>
                                        </p:attrNameLst>
                                      </p:cBhvr>
                                      <p:tavLst>
                                        <p:tav tm="0">
                                          <p:val>
                                            <p:strVal val="#ppt_x"/>
                                          </p:val>
                                        </p:tav>
                                        <p:tav tm="100000">
                                          <p:val>
                                            <p:strVal val="#ppt_x"/>
                                          </p:val>
                                        </p:tav>
                                      </p:tavLst>
                                    </p:anim>
                                    <p:anim calcmode="lin" valueType="num">
                                      <p:cBhvr>
                                        <p:cTn id="155" dur="1000" fill="hold"/>
                                        <p:tgtEl>
                                          <p:spTgt spid="49"/>
                                        </p:tgtEl>
                                        <p:attrNameLst>
                                          <p:attrName>ppt_y</p:attrName>
                                        </p:attrNameLst>
                                      </p:cBhvr>
                                      <p:tavLst>
                                        <p:tav tm="0">
                                          <p:val>
                                            <p:strVal val="#ppt_y+.1"/>
                                          </p:val>
                                        </p:tav>
                                        <p:tav tm="100000">
                                          <p:val>
                                            <p:strVal val="#ppt_y"/>
                                          </p:val>
                                        </p:tav>
                                      </p:tavLst>
                                    </p:anim>
                                  </p:childTnLst>
                                </p:cTn>
                              </p:par>
                              <p:par>
                                <p:cTn id="156" presetID="42" presetClass="entr" presetSubtype="0" fill="hold" grpId="0" nodeType="withEffect">
                                  <p:stCondLst>
                                    <p:cond delay="0"/>
                                  </p:stCondLst>
                                  <p:childTnLst>
                                    <p:set>
                                      <p:cBhvr>
                                        <p:cTn id="157" dur="1" fill="hold">
                                          <p:stCondLst>
                                            <p:cond delay="0"/>
                                          </p:stCondLst>
                                        </p:cTn>
                                        <p:tgtEl>
                                          <p:spTgt spid="50"/>
                                        </p:tgtEl>
                                        <p:attrNameLst>
                                          <p:attrName>style.visibility</p:attrName>
                                        </p:attrNameLst>
                                      </p:cBhvr>
                                      <p:to>
                                        <p:strVal val="visible"/>
                                      </p:to>
                                    </p:set>
                                    <p:animEffect transition="in" filter="fade">
                                      <p:cBhvr>
                                        <p:cTn id="158" dur="1000"/>
                                        <p:tgtEl>
                                          <p:spTgt spid="50"/>
                                        </p:tgtEl>
                                      </p:cBhvr>
                                    </p:animEffect>
                                    <p:anim calcmode="lin" valueType="num">
                                      <p:cBhvr>
                                        <p:cTn id="159" dur="1000" fill="hold"/>
                                        <p:tgtEl>
                                          <p:spTgt spid="50"/>
                                        </p:tgtEl>
                                        <p:attrNameLst>
                                          <p:attrName>ppt_x</p:attrName>
                                        </p:attrNameLst>
                                      </p:cBhvr>
                                      <p:tavLst>
                                        <p:tav tm="0">
                                          <p:val>
                                            <p:strVal val="#ppt_x"/>
                                          </p:val>
                                        </p:tav>
                                        <p:tav tm="100000">
                                          <p:val>
                                            <p:strVal val="#ppt_x"/>
                                          </p:val>
                                        </p:tav>
                                      </p:tavLst>
                                    </p:anim>
                                    <p:anim calcmode="lin" valueType="num">
                                      <p:cBhvr>
                                        <p:cTn id="160" dur="1000" fill="hold"/>
                                        <p:tgtEl>
                                          <p:spTgt spid="50"/>
                                        </p:tgtEl>
                                        <p:attrNameLst>
                                          <p:attrName>ppt_y</p:attrName>
                                        </p:attrNameLst>
                                      </p:cBhvr>
                                      <p:tavLst>
                                        <p:tav tm="0">
                                          <p:val>
                                            <p:strVal val="#ppt_y+.1"/>
                                          </p:val>
                                        </p:tav>
                                        <p:tav tm="100000">
                                          <p:val>
                                            <p:strVal val="#ppt_y"/>
                                          </p:val>
                                        </p:tav>
                                      </p:tavLst>
                                    </p:anim>
                                  </p:childTnLst>
                                </p:cTn>
                              </p:par>
                              <p:par>
                                <p:cTn id="161" presetID="42" presetClass="entr" presetSubtype="0" fill="hold" grpId="0" nodeType="withEffect">
                                  <p:stCondLst>
                                    <p:cond delay="0"/>
                                  </p:stCondLst>
                                  <p:childTnLst>
                                    <p:set>
                                      <p:cBhvr>
                                        <p:cTn id="162" dur="1" fill="hold">
                                          <p:stCondLst>
                                            <p:cond delay="0"/>
                                          </p:stCondLst>
                                        </p:cTn>
                                        <p:tgtEl>
                                          <p:spTgt spid="51"/>
                                        </p:tgtEl>
                                        <p:attrNameLst>
                                          <p:attrName>style.visibility</p:attrName>
                                        </p:attrNameLst>
                                      </p:cBhvr>
                                      <p:to>
                                        <p:strVal val="visible"/>
                                      </p:to>
                                    </p:set>
                                    <p:animEffect transition="in" filter="fade">
                                      <p:cBhvr>
                                        <p:cTn id="163" dur="1000"/>
                                        <p:tgtEl>
                                          <p:spTgt spid="51"/>
                                        </p:tgtEl>
                                      </p:cBhvr>
                                    </p:animEffect>
                                    <p:anim calcmode="lin" valueType="num">
                                      <p:cBhvr>
                                        <p:cTn id="164" dur="1000" fill="hold"/>
                                        <p:tgtEl>
                                          <p:spTgt spid="51"/>
                                        </p:tgtEl>
                                        <p:attrNameLst>
                                          <p:attrName>ppt_x</p:attrName>
                                        </p:attrNameLst>
                                      </p:cBhvr>
                                      <p:tavLst>
                                        <p:tav tm="0">
                                          <p:val>
                                            <p:strVal val="#ppt_x"/>
                                          </p:val>
                                        </p:tav>
                                        <p:tav tm="100000">
                                          <p:val>
                                            <p:strVal val="#ppt_x"/>
                                          </p:val>
                                        </p:tav>
                                      </p:tavLst>
                                    </p:anim>
                                    <p:anim calcmode="lin" valueType="num">
                                      <p:cBhvr>
                                        <p:cTn id="165" dur="1000" fill="hold"/>
                                        <p:tgtEl>
                                          <p:spTgt spid="51"/>
                                        </p:tgtEl>
                                        <p:attrNameLst>
                                          <p:attrName>ppt_y</p:attrName>
                                        </p:attrNameLst>
                                      </p:cBhvr>
                                      <p:tavLst>
                                        <p:tav tm="0">
                                          <p:val>
                                            <p:strVal val="#ppt_y+.1"/>
                                          </p:val>
                                        </p:tav>
                                        <p:tav tm="100000">
                                          <p:val>
                                            <p:strVal val="#ppt_y"/>
                                          </p:val>
                                        </p:tav>
                                      </p:tavLst>
                                    </p:anim>
                                  </p:childTnLst>
                                </p:cTn>
                              </p:par>
                              <p:par>
                                <p:cTn id="166" presetID="42" presetClass="entr" presetSubtype="0" fill="hold" grpId="0" nodeType="withEffect">
                                  <p:stCondLst>
                                    <p:cond delay="0"/>
                                  </p:stCondLst>
                                  <p:childTnLst>
                                    <p:set>
                                      <p:cBhvr>
                                        <p:cTn id="167" dur="1" fill="hold">
                                          <p:stCondLst>
                                            <p:cond delay="0"/>
                                          </p:stCondLst>
                                        </p:cTn>
                                        <p:tgtEl>
                                          <p:spTgt spid="52"/>
                                        </p:tgtEl>
                                        <p:attrNameLst>
                                          <p:attrName>style.visibility</p:attrName>
                                        </p:attrNameLst>
                                      </p:cBhvr>
                                      <p:to>
                                        <p:strVal val="visible"/>
                                      </p:to>
                                    </p:set>
                                    <p:animEffect transition="in" filter="fade">
                                      <p:cBhvr>
                                        <p:cTn id="168" dur="1000"/>
                                        <p:tgtEl>
                                          <p:spTgt spid="52"/>
                                        </p:tgtEl>
                                      </p:cBhvr>
                                    </p:animEffect>
                                    <p:anim calcmode="lin" valueType="num">
                                      <p:cBhvr>
                                        <p:cTn id="169" dur="1000" fill="hold"/>
                                        <p:tgtEl>
                                          <p:spTgt spid="52"/>
                                        </p:tgtEl>
                                        <p:attrNameLst>
                                          <p:attrName>ppt_x</p:attrName>
                                        </p:attrNameLst>
                                      </p:cBhvr>
                                      <p:tavLst>
                                        <p:tav tm="0">
                                          <p:val>
                                            <p:strVal val="#ppt_x"/>
                                          </p:val>
                                        </p:tav>
                                        <p:tav tm="100000">
                                          <p:val>
                                            <p:strVal val="#ppt_x"/>
                                          </p:val>
                                        </p:tav>
                                      </p:tavLst>
                                    </p:anim>
                                    <p:anim calcmode="lin" valueType="num">
                                      <p:cBhvr>
                                        <p:cTn id="170" dur="1000" fill="hold"/>
                                        <p:tgtEl>
                                          <p:spTgt spid="5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8" grpId="0" animBg="1"/>
      <p:bldP spid="19" grpId="0" animBg="1"/>
      <p:bldP spid="20" grpId="0" animBg="1"/>
      <p:bldP spid="23" grpId="0" animBg="1"/>
      <p:bldP spid="24" grpId="0" animBg="1"/>
      <p:bldP spid="25" grpId="0" animBg="1"/>
      <p:bldP spid="28" grpId="0" animBg="1"/>
      <p:bldP spid="29" grpId="0" animBg="1"/>
      <p:bldP spid="30" grpId="0" animBg="1"/>
      <p:bldP spid="31" grpId="0" animBg="1"/>
      <p:bldP spid="33" grpId="0" animBg="1"/>
      <p:bldP spid="34" grpId="0" animBg="1"/>
      <p:bldP spid="35" grpId="0" animBg="1"/>
      <p:bldP spid="36" grpId="0" animBg="1"/>
      <p:bldP spid="38" grpId="0" animBg="1"/>
      <p:bldP spid="39" grpId="0" animBg="1"/>
      <p:bldP spid="40" grpId="0" animBg="1"/>
      <p:bldP spid="41" grpId="0" animBg="1"/>
      <p:bldP spid="43" grpId="0" animBg="1"/>
      <p:bldP spid="44" grpId="0" animBg="1"/>
      <p:bldP spid="45" grpId="0" animBg="1"/>
      <p:bldP spid="48" grpId="0" animBg="1"/>
      <p:bldP spid="49" grpId="0" animBg="1"/>
      <p:bldP spid="50" grpId="0" animBg="1"/>
      <p:bldP spid="51" grpId="0" animBg="1"/>
      <p:bldP spid="52"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294967295"/>
          </p:nvPr>
        </p:nvSpPr>
        <p:spPr>
          <a:xfrm>
            <a:off x="11530013" y="412750"/>
            <a:ext cx="661987" cy="365125"/>
          </a:xfrm>
          <a:prstGeom prst="rect">
            <a:avLst/>
          </a:prstGeo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F3481812-CA6E-4CF7-A597-B03BE0D22F0C}" type="slidenum">
              <a:rPr kumimoji="0" lang="en-GB" sz="1600" b="0" i="0" u="none" strike="noStrike" kern="1200" cap="none" spc="0" normalizeH="0" baseline="0" noProof="0" smtClean="0">
                <a:ln>
                  <a:noFill/>
                </a:ln>
                <a:solidFill>
                  <a:srgbClr val="FCFCFC"/>
                </a:solidFill>
                <a:effectLst/>
                <a:uLnTx/>
                <a:uFillTx/>
                <a:cs typeface="+mn-ea"/>
                <a:sym typeface="+mn-lt"/>
              </a:rPr>
              <a:pPr marL="0" marR="0" lvl="0" indent="0" algn="ctr" defTabSz="914400" rtl="0" eaLnBrk="1" fontAlgn="auto" latinLnBrk="0" hangingPunct="1">
                <a:lnSpc>
                  <a:spcPct val="100000"/>
                </a:lnSpc>
                <a:spcBef>
                  <a:spcPts val="0"/>
                </a:spcBef>
                <a:spcAft>
                  <a:spcPts val="0"/>
                </a:spcAft>
                <a:buClrTx/>
                <a:buSzTx/>
                <a:buFontTx/>
                <a:buNone/>
                <a:tabLst/>
                <a:defRPr/>
              </a:pPr>
              <a:t>19</a:t>
            </a:fld>
            <a:endParaRPr kumimoji="0" lang="en-GB" sz="1600" b="0" i="0" u="none" strike="noStrike" kern="1200" cap="none" spc="0" normalizeH="0" baseline="0" noProof="0">
              <a:ln>
                <a:noFill/>
              </a:ln>
              <a:solidFill>
                <a:srgbClr val="FCFCFC"/>
              </a:solidFill>
              <a:effectLst/>
              <a:uLnTx/>
              <a:uFillTx/>
              <a:cs typeface="+mn-ea"/>
              <a:sym typeface="+mn-lt"/>
            </a:endParaRPr>
          </a:p>
        </p:txBody>
      </p:sp>
      <p:grpSp>
        <p:nvGrpSpPr>
          <p:cNvPr id="7" name="Group 6"/>
          <p:cNvGrpSpPr/>
          <p:nvPr/>
        </p:nvGrpSpPr>
        <p:grpSpPr>
          <a:xfrm>
            <a:off x="1336945" y="2133708"/>
            <a:ext cx="1619916" cy="1619915"/>
            <a:chOff x="1336945" y="2133708"/>
            <a:chExt cx="1619916" cy="1619915"/>
          </a:xfrm>
          <a:solidFill>
            <a:srgbClr val="076571"/>
          </a:solidFill>
        </p:grpSpPr>
        <p:grpSp>
          <p:nvGrpSpPr>
            <p:cNvPr id="6" name="Group 5"/>
            <p:cNvGrpSpPr/>
            <p:nvPr/>
          </p:nvGrpSpPr>
          <p:grpSpPr>
            <a:xfrm>
              <a:off x="1336945" y="2133708"/>
              <a:ext cx="1619916" cy="1619915"/>
              <a:chOff x="2488916" y="3076243"/>
              <a:chExt cx="1619916" cy="1619915"/>
            </a:xfrm>
            <a:grpFill/>
          </p:grpSpPr>
          <p:sp>
            <p:nvSpPr>
              <p:cNvPr id="4" name="Rectangle 3"/>
              <p:cNvSpPr/>
              <p:nvPr/>
            </p:nvSpPr>
            <p:spPr>
              <a:xfrm>
                <a:off x="2488917" y="3076243"/>
                <a:ext cx="1619915" cy="16199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cs typeface="+mn-ea"/>
                  <a:sym typeface="+mn-lt"/>
                </a:endParaRPr>
              </a:p>
            </p:txBody>
          </p:sp>
          <p:sp>
            <p:nvSpPr>
              <p:cNvPr id="5" name="Rectangle 4"/>
              <p:cNvSpPr/>
              <p:nvPr/>
            </p:nvSpPr>
            <p:spPr>
              <a:xfrm>
                <a:off x="2488916" y="4220308"/>
                <a:ext cx="1619915" cy="4758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a:ln>
                      <a:noFill/>
                    </a:ln>
                    <a:solidFill>
                      <a:srgbClr val="FFFFFF"/>
                    </a:solidFill>
                    <a:effectLst/>
                    <a:uLnTx/>
                    <a:uFillTx/>
                    <a:cs typeface="+mn-ea"/>
                    <a:sym typeface="+mn-lt"/>
                  </a:rPr>
                  <a:t>输入标题</a:t>
                </a:r>
                <a:endParaRPr kumimoji="0" lang="en-GB" sz="1800" b="1" i="0" u="none" strike="noStrike" kern="1200" cap="none" spc="0" normalizeH="0" baseline="0" noProof="0">
                  <a:ln>
                    <a:noFill/>
                  </a:ln>
                  <a:solidFill>
                    <a:srgbClr val="FFFFFF"/>
                  </a:solidFill>
                  <a:effectLst/>
                  <a:uLnTx/>
                  <a:uFillTx/>
                  <a:cs typeface="+mn-ea"/>
                  <a:sym typeface="+mn-lt"/>
                </a:endParaRPr>
              </a:p>
            </p:txBody>
          </p:sp>
        </p:grpSp>
        <p:sp>
          <p:nvSpPr>
            <p:cNvPr id="8" name="TextBox 7"/>
            <p:cNvSpPr txBox="1"/>
            <p:nvPr/>
          </p:nvSpPr>
          <p:spPr>
            <a:xfrm>
              <a:off x="1394933" y="2272332"/>
              <a:ext cx="1503938" cy="923330"/>
            </a:xfrm>
            <a:prstGeom prst="rect">
              <a:avLst/>
            </a:prstGeom>
            <a:grp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1" i="0" u="none" strike="noStrike" kern="1200" cap="none" spc="0" normalizeH="0" baseline="0" noProof="0">
                  <a:ln>
                    <a:noFill/>
                  </a:ln>
                  <a:solidFill>
                    <a:srgbClr val="FCFCFC"/>
                  </a:solidFill>
                  <a:effectLst/>
                  <a:uLnTx/>
                  <a:uFillTx/>
                  <a:cs typeface="+mn-ea"/>
                  <a:sym typeface="+mn-lt"/>
                </a:rPr>
                <a:t>54</a:t>
              </a:r>
              <a:r>
                <a:rPr kumimoji="0" lang="en-US" sz="3200" b="1" i="0" u="none" strike="noStrike" kern="1200" cap="none" spc="0" normalizeH="0" baseline="0" noProof="0">
                  <a:ln>
                    <a:noFill/>
                  </a:ln>
                  <a:solidFill>
                    <a:srgbClr val="FCFCFC"/>
                  </a:solidFill>
                  <a:effectLst/>
                  <a:uLnTx/>
                  <a:uFillTx/>
                  <a:cs typeface="+mn-ea"/>
                  <a:sym typeface="+mn-lt"/>
                </a:rPr>
                <a:t>%</a:t>
              </a:r>
              <a:endParaRPr kumimoji="0" lang="en-GB" sz="5400" b="1" i="0" u="none" strike="noStrike" kern="1200" cap="none" spc="0" normalizeH="0" baseline="0" noProof="0">
                <a:ln>
                  <a:noFill/>
                </a:ln>
                <a:solidFill>
                  <a:srgbClr val="FCFCFC"/>
                </a:solidFill>
                <a:effectLst/>
                <a:uLnTx/>
                <a:uFillTx/>
                <a:cs typeface="+mn-ea"/>
                <a:sym typeface="+mn-lt"/>
              </a:endParaRPr>
            </a:p>
          </p:txBody>
        </p:sp>
      </p:grpSp>
      <p:grpSp>
        <p:nvGrpSpPr>
          <p:cNvPr id="9" name="Group 8"/>
          <p:cNvGrpSpPr/>
          <p:nvPr/>
        </p:nvGrpSpPr>
        <p:grpSpPr>
          <a:xfrm>
            <a:off x="3972681" y="2131362"/>
            <a:ext cx="1619916" cy="1619915"/>
            <a:chOff x="3972681" y="2131362"/>
            <a:chExt cx="1619916" cy="1619915"/>
          </a:xfrm>
          <a:solidFill>
            <a:srgbClr val="076571"/>
          </a:solidFill>
        </p:grpSpPr>
        <p:grpSp>
          <p:nvGrpSpPr>
            <p:cNvPr id="12" name="Group 11"/>
            <p:cNvGrpSpPr/>
            <p:nvPr/>
          </p:nvGrpSpPr>
          <p:grpSpPr>
            <a:xfrm>
              <a:off x="3972681" y="2131362"/>
              <a:ext cx="1619916" cy="1619915"/>
              <a:chOff x="2488916" y="3076243"/>
              <a:chExt cx="1619916" cy="1619915"/>
            </a:xfrm>
            <a:grpFill/>
          </p:grpSpPr>
          <p:sp>
            <p:nvSpPr>
              <p:cNvPr id="14" name="Rectangle 13"/>
              <p:cNvSpPr/>
              <p:nvPr/>
            </p:nvSpPr>
            <p:spPr>
              <a:xfrm>
                <a:off x="2488917" y="3076243"/>
                <a:ext cx="1619915" cy="16199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cs typeface="+mn-ea"/>
                  <a:sym typeface="+mn-lt"/>
                </a:endParaRPr>
              </a:p>
            </p:txBody>
          </p:sp>
          <p:sp>
            <p:nvSpPr>
              <p:cNvPr id="15" name="Rectangle 14"/>
              <p:cNvSpPr/>
              <p:nvPr/>
            </p:nvSpPr>
            <p:spPr>
              <a:xfrm>
                <a:off x="2488916" y="4220308"/>
                <a:ext cx="1619915" cy="4758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a:ln>
                      <a:noFill/>
                    </a:ln>
                    <a:solidFill>
                      <a:srgbClr val="FFFFFF"/>
                    </a:solidFill>
                    <a:effectLst/>
                    <a:uLnTx/>
                    <a:uFillTx/>
                    <a:cs typeface="+mn-ea"/>
                    <a:sym typeface="+mn-lt"/>
                  </a:rPr>
                  <a:t>输入标题</a:t>
                </a:r>
                <a:endParaRPr kumimoji="0" lang="en-GB" sz="1800" b="1" i="0" u="none" strike="noStrike" kern="1200" cap="none" spc="0" normalizeH="0" baseline="0" noProof="0">
                  <a:ln>
                    <a:noFill/>
                  </a:ln>
                  <a:solidFill>
                    <a:srgbClr val="FFFFFF"/>
                  </a:solidFill>
                  <a:effectLst/>
                  <a:uLnTx/>
                  <a:uFillTx/>
                  <a:cs typeface="+mn-ea"/>
                  <a:sym typeface="+mn-lt"/>
                </a:endParaRPr>
              </a:p>
            </p:txBody>
          </p:sp>
        </p:grpSp>
        <p:sp>
          <p:nvSpPr>
            <p:cNvPr id="13" name="TextBox 12"/>
            <p:cNvSpPr txBox="1"/>
            <p:nvPr/>
          </p:nvSpPr>
          <p:spPr>
            <a:xfrm>
              <a:off x="4024256" y="2269986"/>
              <a:ext cx="1516762" cy="923330"/>
            </a:xfrm>
            <a:prstGeom prst="rect">
              <a:avLst/>
            </a:prstGeom>
            <a:grp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1" i="0" u="none" strike="noStrike" kern="1200" cap="none" spc="0" normalizeH="0" baseline="0" noProof="0">
                  <a:ln>
                    <a:noFill/>
                  </a:ln>
                  <a:solidFill>
                    <a:srgbClr val="FCFCFC"/>
                  </a:solidFill>
                  <a:effectLst/>
                  <a:uLnTx/>
                  <a:uFillTx/>
                  <a:cs typeface="+mn-ea"/>
                  <a:sym typeface="+mn-lt"/>
                </a:rPr>
                <a:t>68</a:t>
              </a:r>
              <a:r>
                <a:rPr kumimoji="0" lang="en-US" sz="3200" b="1" i="0" u="none" strike="noStrike" kern="1200" cap="none" spc="0" normalizeH="0" baseline="0" noProof="0">
                  <a:ln>
                    <a:noFill/>
                  </a:ln>
                  <a:solidFill>
                    <a:srgbClr val="FCFCFC"/>
                  </a:solidFill>
                  <a:effectLst/>
                  <a:uLnTx/>
                  <a:uFillTx/>
                  <a:cs typeface="+mn-ea"/>
                  <a:sym typeface="+mn-lt"/>
                </a:rPr>
                <a:t>%</a:t>
              </a:r>
              <a:endParaRPr kumimoji="0" lang="en-GB" sz="5400" b="1" i="0" u="none" strike="noStrike" kern="1200" cap="none" spc="0" normalizeH="0" baseline="0" noProof="0">
                <a:ln>
                  <a:noFill/>
                </a:ln>
                <a:solidFill>
                  <a:srgbClr val="FCFCFC"/>
                </a:solidFill>
                <a:effectLst/>
                <a:uLnTx/>
                <a:uFillTx/>
                <a:cs typeface="+mn-ea"/>
                <a:sym typeface="+mn-lt"/>
              </a:endParaRPr>
            </a:p>
          </p:txBody>
        </p:sp>
      </p:grpSp>
      <p:grpSp>
        <p:nvGrpSpPr>
          <p:cNvPr id="10" name="Group 9"/>
          <p:cNvGrpSpPr/>
          <p:nvPr/>
        </p:nvGrpSpPr>
        <p:grpSpPr>
          <a:xfrm>
            <a:off x="6603910" y="2139530"/>
            <a:ext cx="1619916" cy="1619915"/>
            <a:chOff x="6603910" y="2139530"/>
            <a:chExt cx="1619916" cy="1619915"/>
          </a:xfrm>
          <a:solidFill>
            <a:srgbClr val="076571"/>
          </a:solidFill>
        </p:grpSpPr>
        <p:grpSp>
          <p:nvGrpSpPr>
            <p:cNvPr id="17" name="Group 16"/>
            <p:cNvGrpSpPr/>
            <p:nvPr/>
          </p:nvGrpSpPr>
          <p:grpSpPr>
            <a:xfrm>
              <a:off x="6603910" y="2139530"/>
              <a:ext cx="1619916" cy="1619915"/>
              <a:chOff x="2488916" y="3076243"/>
              <a:chExt cx="1619916" cy="1619915"/>
            </a:xfrm>
            <a:grpFill/>
          </p:grpSpPr>
          <p:sp>
            <p:nvSpPr>
              <p:cNvPr id="19" name="Rectangle 18"/>
              <p:cNvSpPr/>
              <p:nvPr/>
            </p:nvSpPr>
            <p:spPr>
              <a:xfrm>
                <a:off x="2488917" y="3076243"/>
                <a:ext cx="1619915" cy="16199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cs typeface="+mn-ea"/>
                  <a:sym typeface="+mn-lt"/>
                </a:endParaRPr>
              </a:p>
            </p:txBody>
          </p:sp>
          <p:sp>
            <p:nvSpPr>
              <p:cNvPr id="20" name="Rectangle 19"/>
              <p:cNvSpPr/>
              <p:nvPr/>
            </p:nvSpPr>
            <p:spPr>
              <a:xfrm>
                <a:off x="2488916" y="4220308"/>
                <a:ext cx="1619915" cy="4758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a:ln>
                      <a:noFill/>
                    </a:ln>
                    <a:solidFill>
                      <a:srgbClr val="FFFFFF"/>
                    </a:solidFill>
                    <a:effectLst/>
                    <a:uLnTx/>
                    <a:uFillTx/>
                    <a:cs typeface="+mn-ea"/>
                    <a:sym typeface="+mn-lt"/>
                  </a:rPr>
                  <a:t>输入标题</a:t>
                </a:r>
                <a:endParaRPr kumimoji="0" lang="en-GB" sz="1800" b="1" i="0" u="none" strike="noStrike" kern="1200" cap="none" spc="0" normalizeH="0" baseline="0" noProof="0">
                  <a:ln>
                    <a:noFill/>
                  </a:ln>
                  <a:solidFill>
                    <a:srgbClr val="FFFFFF"/>
                  </a:solidFill>
                  <a:effectLst/>
                  <a:uLnTx/>
                  <a:uFillTx/>
                  <a:cs typeface="+mn-ea"/>
                  <a:sym typeface="+mn-lt"/>
                </a:endParaRPr>
              </a:p>
            </p:txBody>
          </p:sp>
        </p:grpSp>
        <p:sp>
          <p:nvSpPr>
            <p:cNvPr id="18" name="TextBox 17"/>
            <p:cNvSpPr txBox="1"/>
            <p:nvPr/>
          </p:nvSpPr>
          <p:spPr>
            <a:xfrm>
              <a:off x="6692355" y="2278154"/>
              <a:ext cx="1443024" cy="923330"/>
            </a:xfrm>
            <a:prstGeom prst="rect">
              <a:avLst/>
            </a:prstGeom>
            <a:grp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1" i="0" u="none" strike="noStrike" kern="1200" cap="none" spc="0" normalizeH="0" baseline="0" noProof="0">
                  <a:ln>
                    <a:noFill/>
                  </a:ln>
                  <a:solidFill>
                    <a:srgbClr val="FCFCFC"/>
                  </a:solidFill>
                  <a:effectLst/>
                  <a:uLnTx/>
                  <a:uFillTx/>
                  <a:cs typeface="+mn-ea"/>
                  <a:sym typeface="+mn-lt"/>
                </a:rPr>
                <a:t>72</a:t>
              </a:r>
              <a:r>
                <a:rPr kumimoji="0" lang="en-US" sz="3200" b="1" i="0" u="none" strike="noStrike" kern="1200" cap="none" spc="0" normalizeH="0" baseline="0" noProof="0">
                  <a:ln>
                    <a:noFill/>
                  </a:ln>
                  <a:solidFill>
                    <a:srgbClr val="FCFCFC"/>
                  </a:solidFill>
                  <a:effectLst/>
                  <a:uLnTx/>
                  <a:uFillTx/>
                  <a:cs typeface="+mn-ea"/>
                  <a:sym typeface="+mn-lt"/>
                </a:rPr>
                <a:t>%</a:t>
              </a:r>
              <a:endParaRPr kumimoji="0" lang="en-GB" sz="5400" b="1" i="0" u="none" strike="noStrike" kern="1200" cap="none" spc="0" normalizeH="0" baseline="0" noProof="0">
                <a:ln>
                  <a:noFill/>
                </a:ln>
                <a:solidFill>
                  <a:srgbClr val="FCFCFC"/>
                </a:solidFill>
                <a:effectLst/>
                <a:uLnTx/>
                <a:uFillTx/>
                <a:cs typeface="+mn-ea"/>
                <a:sym typeface="+mn-lt"/>
              </a:endParaRPr>
            </a:p>
          </p:txBody>
        </p:sp>
      </p:grpSp>
      <p:grpSp>
        <p:nvGrpSpPr>
          <p:cNvPr id="11" name="Group 10"/>
          <p:cNvGrpSpPr/>
          <p:nvPr/>
        </p:nvGrpSpPr>
        <p:grpSpPr>
          <a:xfrm>
            <a:off x="9235139" y="2131361"/>
            <a:ext cx="1619916" cy="1619915"/>
            <a:chOff x="9235139" y="2131361"/>
            <a:chExt cx="1619916" cy="1619915"/>
          </a:xfrm>
          <a:solidFill>
            <a:srgbClr val="076571"/>
          </a:solidFill>
        </p:grpSpPr>
        <p:grpSp>
          <p:nvGrpSpPr>
            <p:cNvPr id="22" name="Group 21"/>
            <p:cNvGrpSpPr/>
            <p:nvPr/>
          </p:nvGrpSpPr>
          <p:grpSpPr>
            <a:xfrm>
              <a:off x="9235139" y="2131361"/>
              <a:ext cx="1619916" cy="1619915"/>
              <a:chOff x="2488916" y="3076243"/>
              <a:chExt cx="1619916" cy="1619915"/>
            </a:xfrm>
            <a:grpFill/>
          </p:grpSpPr>
          <p:sp>
            <p:nvSpPr>
              <p:cNvPr id="24" name="Rectangle 23"/>
              <p:cNvSpPr/>
              <p:nvPr/>
            </p:nvSpPr>
            <p:spPr>
              <a:xfrm>
                <a:off x="2488917" y="3076243"/>
                <a:ext cx="1619915" cy="16199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cs typeface="+mn-ea"/>
                  <a:sym typeface="+mn-lt"/>
                </a:endParaRPr>
              </a:p>
            </p:txBody>
          </p:sp>
          <p:sp>
            <p:nvSpPr>
              <p:cNvPr id="25" name="Rectangle 24"/>
              <p:cNvSpPr/>
              <p:nvPr/>
            </p:nvSpPr>
            <p:spPr>
              <a:xfrm>
                <a:off x="2488916" y="4220308"/>
                <a:ext cx="1619915" cy="4758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a:ln>
                      <a:noFill/>
                    </a:ln>
                    <a:solidFill>
                      <a:srgbClr val="FFFFFF"/>
                    </a:solidFill>
                    <a:effectLst/>
                    <a:uLnTx/>
                    <a:uFillTx/>
                    <a:cs typeface="+mn-ea"/>
                    <a:sym typeface="+mn-lt"/>
                  </a:rPr>
                  <a:t>输入标题</a:t>
                </a:r>
                <a:endParaRPr kumimoji="0" lang="en-GB" sz="1800" b="1" i="0" u="none" strike="noStrike" kern="1200" cap="none" spc="0" normalizeH="0" baseline="0" noProof="0">
                  <a:ln>
                    <a:noFill/>
                  </a:ln>
                  <a:solidFill>
                    <a:srgbClr val="FFFFFF"/>
                  </a:solidFill>
                  <a:effectLst/>
                  <a:uLnTx/>
                  <a:uFillTx/>
                  <a:cs typeface="+mn-ea"/>
                  <a:sym typeface="+mn-lt"/>
                </a:endParaRPr>
              </a:p>
            </p:txBody>
          </p:sp>
        </p:grpSp>
        <p:sp>
          <p:nvSpPr>
            <p:cNvPr id="23" name="TextBox 22"/>
            <p:cNvSpPr txBox="1"/>
            <p:nvPr/>
          </p:nvSpPr>
          <p:spPr>
            <a:xfrm>
              <a:off x="9281104" y="2269985"/>
              <a:ext cx="1527983" cy="923330"/>
            </a:xfrm>
            <a:prstGeom prst="rect">
              <a:avLst/>
            </a:prstGeom>
            <a:grp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1" i="0" u="none" strike="noStrike" kern="1200" cap="none" spc="0" normalizeH="0" baseline="0" noProof="0">
                  <a:ln>
                    <a:noFill/>
                  </a:ln>
                  <a:solidFill>
                    <a:srgbClr val="FCFCFC"/>
                  </a:solidFill>
                  <a:effectLst/>
                  <a:uLnTx/>
                  <a:uFillTx/>
                  <a:cs typeface="+mn-ea"/>
                  <a:sym typeface="+mn-lt"/>
                </a:rPr>
                <a:t>90</a:t>
              </a:r>
              <a:r>
                <a:rPr kumimoji="0" lang="en-US" sz="3200" b="1" i="0" u="none" strike="noStrike" kern="1200" cap="none" spc="0" normalizeH="0" baseline="0" noProof="0">
                  <a:ln>
                    <a:noFill/>
                  </a:ln>
                  <a:solidFill>
                    <a:srgbClr val="FCFCFC"/>
                  </a:solidFill>
                  <a:effectLst/>
                  <a:uLnTx/>
                  <a:uFillTx/>
                  <a:cs typeface="+mn-ea"/>
                  <a:sym typeface="+mn-lt"/>
                </a:rPr>
                <a:t>%</a:t>
              </a:r>
              <a:endParaRPr kumimoji="0" lang="en-GB" sz="5400" b="1" i="0" u="none" strike="noStrike" kern="1200" cap="none" spc="0" normalizeH="0" baseline="0" noProof="0">
                <a:ln>
                  <a:noFill/>
                </a:ln>
                <a:solidFill>
                  <a:srgbClr val="FCFCFC"/>
                </a:solidFill>
                <a:effectLst/>
                <a:uLnTx/>
                <a:uFillTx/>
                <a:cs typeface="+mn-ea"/>
                <a:sym typeface="+mn-lt"/>
              </a:endParaRPr>
            </a:p>
          </p:txBody>
        </p:sp>
      </p:grpSp>
      <p:grpSp>
        <p:nvGrpSpPr>
          <p:cNvPr id="31" name="Group 30"/>
          <p:cNvGrpSpPr/>
          <p:nvPr/>
        </p:nvGrpSpPr>
        <p:grpSpPr>
          <a:xfrm>
            <a:off x="1094287" y="4112855"/>
            <a:ext cx="2105238" cy="1569662"/>
            <a:chOff x="1045768" y="4117159"/>
            <a:chExt cx="2105238" cy="1569662"/>
          </a:xfrm>
        </p:grpSpPr>
        <p:sp>
          <p:nvSpPr>
            <p:cNvPr id="28" name="TextBox 27"/>
            <p:cNvSpPr txBox="1"/>
            <p:nvPr/>
          </p:nvSpPr>
          <p:spPr>
            <a:xfrm>
              <a:off x="1409751" y="4117159"/>
              <a:ext cx="1481496" cy="456472"/>
            </a:xfrm>
            <a:prstGeom prst="rect">
              <a:avLst/>
            </a:prstGeom>
            <a:noFill/>
          </p:spPr>
          <p:txBody>
            <a:bodyPr wrap="none" rtlCol="0">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chemeClr val="bg2">
                      <a:lumMod val="25000"/>
                    </a:schemeClr>
                  </a:solidFill>
                  <a:effectLst/>
                  <a:uLnTx/>
                  <a:uFillTx/>
                  <a:cs typeface="+mn-ea"/>
                  <a:sym typeface="+mn-lt"/>
                </a:rPr>
                <a:t>输入您的标题</a:t>
              </a:r>
              <a:endParaRPr kumimoji="0" lang="en-GB" altLang="zh-CN" sz="1800" b="1" i="0" u="none" strike="noStrike" kern="1200" cap="none" spc="0" normalizeH="0" baseline="0" noProof="0" dirty="0">
                <a:ln>
                  <a:noFill/>
                </a:ln>
                <a:solidFill>
                  <a:schemeClr val="bg2">
                    <a:lumMod val="25000"/>
                  </a:schemeClr>
                </a:solidFill>
                <a:effectLst/>
                <a:uLnTx/>
                <a:uFillTx/>
                <a:cs typeface="+mn-ea"/>
                <a:sym typeface="+mn-lt"/>
              </a:endParaRPr>
            </a:p>
          </p:txBody>
        </p:sp>
        <p:sp>
          <p:nvSpPr>
            <p:cNvPr id="30" name="Rectangle 29"/>
            <p:cNvSpPr/>
            <p:nvPr/>
          </p:nvSpPr>
          <p:spPr>
            <a:xfrm>
              <a:off x="1045768" y="4486492"/>
              <a:ext cx="2105238" cy="1200329"/>
            </a:xfrm>
            <a:prstGeom prst="rect">
              <a:avLst/>
            </a:prstGeom>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zh-CN" altLang="en-US" sz="1200" b="0" i="0" u="none" strike="noStrike" kern="1200" cap="none" spc="0" normalizeH="0" baseline="0" noProof="0">
                  <a:ln>
                    <a:noFill/>
                  </a:ln>
                  <a:solidFill>
                    <a:schemeClr val="bg2">
                      <a:lumMod val="25000"/>
                    </a:schemeClr>
                  </a:solidFill>
                  <a:effectLst/>
                  <a:uLnTx/>
                  <a:uFillTx/>
                  <a:cs typeface="+mn-ea"/>
                  <a:sym typeface="+mn-lt"/>
                </a:rPr>
                <a:t>请点击此处输入您的内容或复制粘贴您的文本请点击此处输入您的内容或复制粘贴您的文本</a:t>
              </a:r>
              <a:endParaRPr kumimoji="0" lang="en-GB" sz="1200" b="0" i="0" u="none" strike="noStrike" kern="1200" cap="none" spc="0" normalizeH="0" baseline="0" noProof="0">
                <a:ln>
                  <a:noFill/>
                </a:ln>
                <a:solidFill>
                  <a:schemeClr val="bg2">
                    <a:lumMod val="25000"/>
                  </a:schemeClr>
                </a:solidFill>
                <a:effectLst/>
                <a:uLnTx/>
                <a:uFillTx/>
                <a:cs typeface="+mn-ea"/>
                <a:sym typeface="+mn-lt"/>
              </a:endParaRPr>
            </a:p>
          </p:txBody>
        </p:sp>
      </p:grpSp>
      <p:grpSp>
        <p:nvGrpSpPr>
          <p:cNvPr id="32" name="Group 31"/>
          <p:cNvGrpSpPr/>
          <p:nvPr/>
        </p:nvGrpSpPr>
        <p:grpSpPr>
          <a:xfrm>
            <a:off x="3736333" y="4083465"/>
            <a:ext cx="2105238" cy="1599052"/>
            <a:chOff x="1045768" y="4087769"/>
            <a:chExt cx="2105238" cy="1599052"/>
          </a:xfrm>
        </p:grpSpPr>
        <p:sp>
          <p:nvSpPr>
            <p:cNvPr id="33" name="TextBox 32"/>
            <p:cNvSpPr txBox="1"/>
            <p:nvPr/>
          </p:nvSpPr>
          <p:spPr>
            <a:xfrm>
              <a:off x="1395697" y="4087769"/>
              <a:ext cx="1481496" cy="456472"/>
            </a:xfrm>
            <a:prstGeom prst="rect">
              <a:avLst/>
            </a:prstGeom>
            <a:noFill/>
          </p:spPr>
          <p:txBody>
            <a:bodyPr wrap="none" rtlCol="0">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chemeClr val="bg2">
                      <a:lumMod val="25000"/>
                    </a:schemeClr>
                  </a:solidFill>
                  <a:effectLst/>
                  <a:uLnTx/>
                  <a:uFillTx/>
                  <a:cs typeface="+mn-ea"/>
                  <a:sym typeface="+mn-lt"/>
                </a:rPr>
                <a:t>输入您的标题</a:t>
              </a:r>
              <a:endParaRPr kumimoji="0" lang="en-GB" altLang="zh-CN" sz="1800" b="1" i="0" u="none" strike="noStrike" kern="1200" cap="none" spc="0" normalizeH="0" baseline="0" noProof="0" dirty="0">
                <a:ln>
                  <a:noFill/>
                </a:ln>
                <a:solidFill>
                  <a:schemeClr val="bg2">
                    <a:lumMod val="25000"/>
                  </a:schemeClr>
                </a:solidFill>
                <a:effectLst/>
                <a:uLnTx/>
                <a:uFillTx/>
                <a:cs typeface="+mn-ea"/>
                <a:sym typeface="+mn-lt"/>
              </a:endParaRPr>
            </a:p>
          </p:txBody>
        </p:sp>
        <p:sp>
          <p:nvSpPr>
            <p:cNvPr id="34" name="Rectangle 33"/>
            <p:cNvSpPr/>
            <p:nvPr/>
          </p:nvSpPr>
          <p:spPr>
            <a:xfrm>
              <a:off x="1045768" y="4486492"/>
              <a:ext cx="2105238" cy="1200329"/>
            </a:xfrm>
            <a:prstGeom prst="rect">
              <a:avLst/>
            </a:prstGeom>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zh-CN" altLang="en-US" sz="1200" b="0" i="0" u="none" strike="noStrike" kern="1200" cap="none" spc="0" normalizeH="0" baseline="0" noProof="0">
                  <a:ln>
                    <a:noFill/>
                  </a:ln>
                  <a:solidFill>
                    <a:schemeClr val="bg2">
                      <a:lumMod val="25000"/>
                    </a:schemeClr>
                  </a:solidFill>
                  <a:effectLst/>
                  <a:uLnTx/>
                  <a:uFillTx/>
                  <a:cs typeface="+mn-ea"/>
                  <a:sym typeface="+mn-lt"/>
                </a:rPr>
                <a:t>请点击此处输入您的内容或复制粘贴您的文本请点击此处输入您的内容或复制粘贴您的文本</a:t>
              </a:r>
              <a:endParaRPr kumimoji="0" lang="en-GB" sz="1200" b="0" i="0" u="none" strike="noStrike" kern="1200" cap="none" spc="0" normalizeH="0" baseline="0" noProof="0">
                <a:ln>
                  <a:noFill/>
                </a:ln>
                <a:solidFill>
                  <a:schemeClr val="bg2">
                    <a:lumMod val="25000"/>
                  </a:schemeClr>
                </a:solidFill>
                <a:effectLst/>
                <a:uLnTx/>
                <a:uFillTx/>
                <a:cs typeface="+mn-ea"/>
                <a:sym typeface="+mn-lt"/>
              </a:endParaRPr>
            </a:p>
          </p:txBody>
        </p:sp>
      </p:grpSp>
      <p:grpSp>
        <p:nvGrpSpPr>
          <p:cNvPr id="35" name="Group 34"/>
          <p:cNvGrpSpPr/>
          <p:nvPr/>
        </p:nvGrpSpPr>
        <p:grpSpPr>
          <a:xfrm>
            <a:off x="6367563" y="4112855"/>
            <a:ext cx="2105238" cy="1569662"/>
            <a:chOff x="1045768" y="4117159"/>
            <a:chExt cx="2105238" cy="1569662"/>
          </a:xfrm>
        </p:grpSpPr>
        <p:sp>
          <p:nvSpPr>
            <p:cNvPr id="36" name="TextBox 35"/>
            <p:cNvSpPr txBox="1"/>
            <p:nvPr/>
          </p:nvSpPr>
          <p:spPr>
            <a:xfrm>
              <a:off x="1357639" y="4117159"/>
              <a:ext cx="1481496" cy="456472"/>
            </a:xfrm>
            <a:prstGeom prst="rect">
              <a:avLst/>
            </a:prstGeom>
            <a:noFill/>
          </p:spPr>
          <p:txBody>
            <a:bodyPr wrap="none" rtlCol="0">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chemeClr val="bg2">
                      <a:lumMod val="25000"/>
                    </a:schemeClr>
                  </a:solidFill>
                  <a:effectLst/>
                  <a:uLnTx/>
                  <a:uFillTx/>
                  <a:cs typeface="+mn-ea"/>
                  <a:sym typeface="+mn-lt"/>
                </a:rPr>
                <a:t>输入您的标题</a:t>
              </a:r>
              <a:endParaRPr kumimoji="0" lang="en-GB" altLang="zh-CN" sz="1800" b="1" i="0" u="none" strike="noStrike" kern="1200" cap="none" spc="0" normalizeH="0" baseline="0" noProof="0" dirty="0">
                <a:ln>
                  <a:noFill/>
                </a:ln>
                <a:solidFill>
                  <a:schemeClr val="bg2">
                    <a:lumMod val="25000"/>
                  </a:schemeClr>
                </a:solidFill>
                <a:effectLst/>
                <a:uLnTx/>
                <a:uFillTx/>
                <a:cs typeface="+mn-ea"/>
                <a:sym typeface="+mn-lt"/>
              </a:endParaRPr>
            </a:p>
          </p:txBody>
        </p:sp>
        <p:sp>
          <p:nvSpPr>
            <p:cNvPr id="37" name="Rectangle 36"/>
            <p:cNvSpPr/>
            <p:nvPr/>
          </p:nvSpPr>
          <p:spPr>
            <a:xfrm>
              <a:off x="1045768" y="4486492"/>
              <a:ext cx="2105238" cy="1200329"/>
            </a:xfrm>
            <a:prstGeom prst="rect">
              <a:avLst/>
            </a:prstGeom>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schemeClr val="bg2">
                      <a:lumMod val="25000"/>
                    </a:schemeClr>
                  </a:solidFill>
                  <a:effectLst/>
                  <a:uLnTx/>
                  <a:uFillTx/>
                  <a:cs typeface="+mn-ea"/>
                  <a:sym typeface="+mn-lt"/>
                </a:rPr>
                <a:t>请点击此处输入您的内容或复制粘贴您的文本请点击此处输入您的内容或复制粘贴您的文本</a:t>
              </a:r>
              <a:endParaRPr kumimoji="0" lang="en-GB" sz="1200" b="0" i="0" u="none" strike="noStrike" kern="1200" cap="none" spc="0" normalizeH="0" baseline="0" noProof="0" dirty="0">
                <a:ln>
                  <a:noFill/>
                </a:ln>
                <a:solidFill>
                  <a:schemeClr val="bg2">
                    <a:lumMod val="25000"/>
                  </a:schemeClr>
                </a:solidFill>
                <a:effectLst/>
                <a:uLnTx/>
                <a:uFillTx/>
                <a:cs typeface="+mn-ea"/>
                <a:sym typeface="+mn-lt"/>
              </a:endParaRPr>
            </a:p>
          </p:txBody>
        </p:sp>
      </p:grpSp>
      <p:grpSp>
        <p:nvGrpSpPr>
          <p:cNvPr id="38" name="Group 37"/>
          <p:cNvGrpSpPr/>
          <p:nvPr/>
        </p:nvGrpSpPr>
        <p:grpSpPr>
          <a:xfrm>
            <a:off x="8992476" y="4106791"/>
            <a:ext cx="2105238" cy="1575726"/>
            <a:chOff x="1045768" y="4111095"/>
            <a:chExt cx="2105238" cy="1575726"/>
          </a:xfrm>
        </p:grpSpPr>
        <p:sp>
          <p:nvSpPr>
            <p:cNvPr id="39" name="TextBox 38"/>
            <p:cNvSpPr txBox="1"/>
            <p:nvPr/>
          </p:nvSpPr>
          <p:spPr>
            <a:xfrm>
              <a:off x="1373710" y="4111095"/>
              <a:ext cx="1481496" cy="456472"/>
            </a:xfrm>
            <a:prstGeom prst="rect">
              <a:avLst/>
            </a:prstGeom>
            <a:noFill/>
          </p:spPr>
          <p:txBody>
            <a:bodyPr wrap="none" rtlCol="0">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chemeClr val="bg2">
                      <a:lumMod val="25000"/>
                    </a:schemeClr>
                  </a:solidFill>
                  <a:effectLst/>
                  <a:uLnTx/>
                  <a:uFillTx/>
                  <a:cs typeface="+mn-ea"/>
                  <a:sym typeface="+mn-lt"/>
                </a:rPr>
                <a:t>输入您的标题</a:t>
              </a:r>
              <a:endParaRPr kumimoji="0" lang="en-GB" altLang="zh-CN" sz="1800" b="1" i="0" u="none" strike="noStrike" kern="1200" cap="none" spc="0" normalizeH="0" baseline="0" noProof="0" dirty="0">
                <a:ln>
                  <a:noFill/>
                </a:ln>
                <a:solidFill>
                  <a:schemeClr val="bg2">
                    <a:lumMod val="25000"/>
                  </a:schemeClr>
                </a:solidFill>
                <a:effectLst/>
                <a:uLnTx/>
                <a:uFillTx/>
                <a:cs typeface="+mn-ea"/>
                <a:sym typeface="+mn-lt"/>
              </a:endParaRPr>
            </a:p>
          </p:txBody>
        </p:sp>
        <p:sp>
          <p:nvSpPr>
            <p:cNvPr id="40" name="Rectangle 39"/>
            <p:cNvSpPr/>
            <p:nvPr/>
          </p:nvSpPr>
          <p:spPr>
            <a:xfrm>
              <a:off x="1045768" y="4486492"/>
              <a:ext cx="2105238" cy="1200329"/>
            </a:xfrm>
            <a:prstGeom prst="rect">
              <a:avLst/>
            </a:prstGeom>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zh-CN" altLang="en-US" sz="1200" b="0" i="0" u="none" strike="noStrike" kern="1200" cap="none" spc="0" normalizeH="0" baseline="0" noProof="0">
                  <a:ln>
                    <a:noFill/>
                  </a:ln>
                  <a:solidFill>
                    <a:schemeClr val="bg2">
                      <a:lumMod val="25000"/>
                    </a:schemeClr>
                  </a:solidFill>
                  <a:effectLst/>
                  <a:uLnTx/>
                  <a:uFillTx/>
                  <a:cs typeface="+mn-ea"/>
                  <a:sym typeface="+mn-lt"/>
                </a:rPr>
                <a:t>请点击此处输入您的内容或复制粘贴您的文本请点击此处输入您的内容或复制粘贴您的文本</a:t>
              </a:r>
              <a:endParaRPr kumimoji="0" lang="en-GB" sz="1200" b="0" i="0" u="none" strike="noStrike" kern="1200" cap="none" spc="0" normalizeH="0" baseline="0" noProof="0">
                <a:ln>
                  <a:noFill/>
                </a:ln>
                <a:solidFill>
                  <a:schemeClr val="bg2">
                    <a:lumMod val="25000"/>
                  </a:schemeClr>
                </a:solidFill>
                <a:effectLst/>
                <a:uLnTx/>
                <a:uFillTx/>
                <a:cs typeface="+mn-ea"/>
                <a:sym typeface="+mn-lt"/>
              </a:endParaRPr>
            </a:p>
          </p:txBody>
        </p:sp>
      </p:grpSp>
      <p:grpSp>
        <p:nvGrpSpPr>
          <p:cNvPr id="41" name="组合 40">
            <a:extLst>
              <a:ext uri="{FF2B5EF4-FFF2-40B4-BE49-F238E27FC236}">
                <a16:creationId xmlns:a16="http://schemas.microsoft.com/office/drawing/2014/main" id="{D6429909-D3D3-42E9-8BE4-D44481FA6C8E}"/>
              </a:ext>
            </a:extLst>
          </p:cNvPr>
          <p:cNvGrpSpPr/>
          <p:nvPr/>
        </p:nvGrpSpPr>
        <p:grpSpPr>
          <a:xfrm>
            <a:off x="2918188" y="338191"/>
            <a:ext cx="5975713" cy="584775"/>
            <a:chOff x="2918188" y="338191"/>
            <a:chExt cx="5975713" cy="584775"/>
          </a:xfrm>
        </p:grpSpPr>
        <p:sp>
          <p:nvSpPr>
            <p:cNvPr id="42" name="TextBox 18">
              <a:extLst>
                <a:ext uri="{FF2B5EF4-FFF2-40B4-BE49-F238E27FC236}">
                  <a16:creationId xmlns:a16="http://schemas.microsoft.com/office/drawing/2014/main" id="{45523621-FB92-4BDB-ACCA-46CBF00F3479}"/>
                </a:ext>
              </a:extLst>
            </p:cNvPr>
            <p:cNvSpPr txBox="1"/>
            <p:nvPr/>
          </p:nvSpPr>
          <p:spPr>
            <a:xfrm flipH="1">
              <a:off x="4435692" y="338191"/>
              <a:ext cx="2989921" cy="584775"/>
            </a:xfrm>
            <a:prstGeom prst="rect">
              <a:avLst/>
            </a:prstGeom>
            <a:noFill/>
          </p:spPr>
          <p:txBody>
            <a:bodyPr wrap="none" rtlCol="0">
              <a:spAutoFit/>
            </a:bodyPr>
            <a:lstStyle/>
            <a:p>
              <a:r>
                <a:rPr lang="en-US" sz="3200" b="1" dirty="0">
                  <a:cs typeface="+mn-ea"/>
                  <a:sym typeface="+mn-lt"/>
                </a:rPr>
                <a:t>POWERPOINT</a:t>
              </a:r>
            </a:p>
          </p:txBody>
        </p:sp>
        <p:sp>
          <p:nvSpPr>
            <p:cNvPr id="43" name="椭圆 42">
              <a:extLst>
                <a:ext uri="{FF2B5EF4-FFF2-40B4-BE49-F238E27FC236}">
                  <a16:creationId xmlns:a16="http://schemas.microsoft.com/office/drawing/2014/main" id="{31E3C1D3-71B0-4DBA-B117-5F6852A5A0C8}"/>
                </a:ext>
              </a:extLst>
            </p:cNvPr>
            <p:cNvSpPr/>
            <p:nvPr/>
          </p:nvSpPr>
          <p:spPr>
            <a:xfrm>
              <a:off x="7518763"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4" name="椭圆 43">
              <a:extLst>
                <a:ext uri="{FF2B5EF4-FFF2-40B4-BE49-F238E27FC236}">
                  <a16:creationId xmlns:a16="http://schemas.microsoft.com/office/drawing/2014/main" id="{0CC04380-8C43-43E9-B8DD-8A68433FE216}"/>
                </a:ext>
              </a:extLst>
            </p:cNvPr>
            <p:cNvSpPr/>
            <p:nvPr/>
          </p:nvSpPr>
          <p:spPr>
            <a:xfrm>
              <a:off x="7814038"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5" name="椭圆 44">
              <a:extLst>
                <a:ext uri="{FF2B5EF4-FFF2-40B4-BE49-F238E27FC236}">
                  <a16:creationId xmlns:a16="http://schemas.microsoft.com/office/drawing/2014/main" id="{2993652D-5620-46AE-93C2-6F53CC9E5F9F}"/>
                </a:ext>
              </a:extLst>
            </p:cNvPr>
            <p:cNvSpPr/>
            <p:nvPr/>
          </p:nvSpPr>
          <p:spPr>
            <a:xfrm>
              <a:off x="8109313"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6" name="椭圆 45">
              <a:extLst>
                <a:ext uri="{FF2B5EF4-FFF2-40B4-BE49-F238E27FC236}">
                  <a16:creationId xmlns:a16="http://schemas.microsoft.com/office/drawing/2014/main" id="{88884341-1EF8-44F5-87E4-9BB4B50A21BB}"/>
                </a:ext>
              </a:extLst>
            </p:cNvPr>
            <p:cNvSpPr/>
            <p:nvPr/>
          </p:nvSpPr>
          <p:spPr>
            <a:xfrm>
              <a:off x="8404588"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7" name="椭圆 46">
              <a:extLst>
                <a:ext uri="{FF2B5EF4-FFF2-40B4-BE49-F238E27FC236}">
                  <a16:creationId xmlns:a16="http://schemas.microsoft.com/office/drawing/2014/main" id="{A179A4FF-47C8-49E4-B3A7-8008EB79FF36}"/>
                </a:ext>
              </a:extLst>
            </p:cNvPr>
            <p:cNvSpPr/>
            <p:nvPr/>
          </p:nvSpPr>
          <p:spPr>
            <a:xfrm>
              <a:off x="8699863"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8" name="椭圆 47">
              <a:extLst>
                <a:ext uri="{FF2B5EF4-FFF2-40B4-BE49-F238E27FC236}">
                  <a16:creationId xmlns:a16="http://schemas.microsoft.com/office/drawing/2014/main" id="{27EAE7BB-6E9E-4661-AAA4-7045632A7338}"/>
                </a:ext>
              </a:extLst>
            </p:cNvPr>
            <p:cNvSpPr/>
            <p:nvPr/>
          </p:nvSpPr>
          <p:spPr>
            <a:xfrm>
              <a:off x="2918188"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9" name="椭圆 48">
              <a:extLst>
                <a:ext uri="{FF2B5EF4-FFF2-40B4-BE49-F238E27FC236}">
                  <a16:creationId xmlns:a16="http://schemas.microsoft.com/office/drawing/2014/main" id="{13D9A394-15A6-4075-9DA8-82C5E3788FB9}"/>
                </a:ext>
              </a:extLst>
            </p:cNvPr>
            <p:cNvSpPr/>
            <p:nvPr/>
          </p:nvSpPr>
          <p:spPr>
            <a:xfrm>
              <a:off x="3213463"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0" name="椭圆 49">
              <a:extLst>
                <a:ext uri="{FF2B5EF4-FFF2-40B4-BE49-F238E27FC236}">
                  <a16:creationId xmlns:a16="http://schemas.microsoft.com/office/drawing/2014/main" id="{8EF974C4-E5B1-4F19-B0CF-0AD690F5DB29}"/>
                </a:ext>
              </a:extLst>
            </p:cNvPr>
            <p:cNvSpPr/>
            <p:nvPr/>
          </p:nvSpPr>
          <p:spPr>
            <a:xfrm>
              <a:off x="3508738"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1" name="椭圆 50">
              <a:extLst>
                <a:ext uri="{FF2B5EF4-FFF2-40B4-BE49-F238E27FC236}">
                  <a16:creationId xmlns:a16="http://schemas.microsoft.com/office/drawing/2014/main" id="{972A918E-07DD-426F-A77F-F1C3BB7B0E28}"/>
                </a:ext>
              </a:extLst>
            </p:cNvPr>
            <p:cNvSpPr/>
            <p:nvPr/>
          </p:nvSpPr>
          <p:spPr>
            <a:xfrm>
              <a:off x="3804013"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2" name="椭圆 51">
              <a:extLst>
                <a:ext uri="{FF2B5EF4-FFF2-40B4-BE49-F238E27FC236}">
                  <a16:creationId xmlns:a16="http://schemas.microsoft.com/office/drawing/2014/main" id="{DAC5CA86-AA16-4A6F-915D-DA5189DA3DF8}"/>
                </a:ext>
              </a:extLst>
            </p:cNvPr>
            <p:cNvSpPr/>
            <p:nvPr/>
          </p:nvSpPr>
          <p:spPr>
            <a:xfrm>
              <a:off x="4099288"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Tree>
    <p:extLst>
      <p:ext uri="{BB962C8B-B14F-4D97-AF65-F5344CB8AC3E}">
        <p14:creationId xmlns:p14="http://schemas.microsoft.com/office/powerpoint/2010/main" val="2561123009"/>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12" presetClass="entr" presetSubtype="4" fill="hold" nodeType="withEffect">
                                  <p:stCondLst>
                                    <p:cond delay="0"/>
                                  </p:stCondLst>
                                  <p:childTnLst>
                                    <p:set>
                                      <p:cBhvr>
                                        <p:cTn id="10" dur="1" fill="hold">
                                          <p:stCondLst>
                                            <p:cond delay="0"/>
                                          </p:stCondLst>
                                        </p:cTn>
                                        <p:tgtEl>
                                          <p:spTgt spid="31"/>
                                        </p:tgtEl>
                                        <p:attrNameLst>
                                          <p:attrName>style.visibility</p:attrName>
                                        </p:attrNameLst>
                                      </p:cBhvr>
                                      <p:to>
                                        <p:strVal val="visible"/>
                                      </p:to>
                                    </p:set>
                                    <p:anim calcmode="lin" valueType="num">
                                      <p:cBhvr additive="base">
                                        <p:cTn id="11" dur="500"/>
                                        <p:tgtEl>
                                          <p:spTgt spid="31"/>
                                        </p:tgtEl>
                                        <p:attrNameLst>
                                          <p:attrName>ppt_y</p:attrName>
                                        </p:attrNameLst>
                                      </p:cBhvr>
                                      <p:tavLst>
                                        <p:tav tm="0">
                                          <p:val>
                                            <p:strVal val="#ppt_y+#ppt_h*1.125000"/>
                                          </p:val>
                                        </p:tav>
                                        <p:tav tm="100000">
                                          <p:val>
                                            <p:strVal val="#ppt_y"/>
                                          </p:val>
                                        </p:tav>
                                      </p:tavLst>
                                    </p:anim>
                                    <p:animEffect transition="in" filter="wipe(up)">
                                      <p:cBhvr>
                                        <p:cTn id="12" dur="500"/>
                                        <p:tgtEl>
                                          <p:spTgt spid="31"/>
                                        </p:tgtEl>
                                      </p:cBhvr>
                                    </p:animEffect>
                                  </p:childTnLst>
                                </p:cTn>
                              </p:par>
                            </p:childTnLst>
                          </p:cTn>
                        </p:par>
                        <p:par>
                          <p:cTn id="13" fill="hold">
                            <p:stCondLst>
                              <p:cond delay="500"/>
                            </p:stCondLst>
                            <p:childTnLst>
                              <p:par>
                                <p:cTn id="14" presetID="2" presetClass="entr" presetSubtype="4" fill="hold" nodeType="afterEffect">
                                  <p:stCondLst>
                                    <p:cond delay="0"/>
                                  </p:stCondLst>
                                  <p:childTnLst>
                                    <p:set>
                                      <p:cBhvr>
                                        <p:cTn id="15" dur="1" fill="hold">
                                          <p:stCondLst>
                                            <p:cond delay="0"/>
                                          </p:stCondLst>
                                        </p:cTn>
                                        <p:tgtEl>
                                          <p:spTgt spid="9"/>
                                        </p:tgtEl>
                                        <p:attrNameLst>
                                          <p:attrName>style.visibility</p:attrName>
                                        </p:attrNameLst>
                                      </p:cBhvr>
                                      <p:to>
                                        <p:strVal val="visible"/>
                                      </p:to>
                                    </p:set>
                                    <p:anim calcmode="lin" valueType="num">
                                      <p:cBhvr additive="base">
                                        <p:cTn id="16" dur="500" fill="hold"/>
                                        <p:tgtEl>
                                          <p:spTgt spid="9"/>
                                        </p:tgtEl>
                                        <p:attrNameLst>
                                          <p:attrName>ppt_x</p:attrName>
                                        </p:attrNameLst>
                                      </p:cBhvr>
                                      <p:tavLst>
                                        <p:tav tm="0">
                                          <p:val>
                                            <p:strVal val="#ppt_x"/>
                                          </p:val>
                                        </p:tav>
                                        <p:tav tm="100000">
                                          <p:val>
                                            <p:strVal val="#ppt_x"/>
                                          </p:val>
                                        </p:tav>
                                      </p:tavLst>
                                    </p:anim>
                                    <p:anim calcmode="lin" valueType="num">
                                      <p:cBhvr additive="base">
                                        <p:cTn id="17" dur="500" fill="hold"/>
                                        <p:tgtEl>
                                          <p:spTgt spid="9"/>
                                        </p:tgtEl>
                                        <p:attrNameLst>
                                          <p:attrName>ppt_y</p:attrName>
                                        </p:attrNameLst>
                                      </p:cBhvr>
                                      <p:tavLst>
                                        <p:tav tm="0">
                                          <p:val>
                                            <p:strVal val="1+#ppt_h/2"/>
                                          </p:val>
                                        </p:tav>
                                        <p:tav tm="100000">
                                          <p:val>
                                            <p:strVal val="#ppt_y"/>
                                          </p:val>
                                        </p:tav>
                                      </p:tavLst>
                                    </p:anim>
                                  </p:childTnLst>
                                </p:cTn>
                              </p:par>
                              <p:par>
                                <p:cTn id="18" presetID="12" presetClass="entr" presetSubtype="4" fill="hold" nodeType="withEffect">
                                  <p:stCondLst>
                                    <p:cond delay="0"/>
                                  </p:stCondLst>
                                  <p:childTnLst>
                                    <p:set>
                                      <p:cBhvr>
                                        <p:cTn id="19" dur="1" fill="hold">
                                          <p:stCondLst>
                                            <p:cond delay="0"/>
                                          </p:stCondLst>
                                        </p:cTn>
                                        <p:tgtEl>
                                          <p:spTgt spid="32"/>
                                        </p:tgtEl>
                                        <p:attrNameLst>
                                          <p:attrName>style.visibility</p:attrName>
                                        </p:attrNameLst>
                                      </p:cBhvr>
                                      <p:to>
                                        <p:strVal val="visible"/>
                                      </p:to>
                                    </p:set>
                                    <p:anim calcmode="lin" valueType="num">
                                      <p:cBhvr additive="base">
                                        <p:cTn id="20" dur="500"/>
                                        <p:tgtEl>
                                          <p:spTgt spid="32"/>
                                        </p:tgtEl>
                                        <p:attrNameLst>
                                          <p:attrName>ppt_y</p:attrName>
                                        </p:attrNameLst>
                                      </p:cBhvr>
                                      <p:tavLst>
                                        <p:tav tm="0">
                                          <p:val>
                                            <p:strVal val="#ppt_y+#ppt_h*1.125000"/>
                                          </p:val>
                                        </p:tav>
                                        <p:tav tm="100000">
                                          <p:val>
                                            <p:strVal val="#ppt_y"/>
                                          </p:val>
                                        </p:tav>
                                      </p:tavLst>
                                    </p:anim>
                                    <p:animEffect transition="in" filter="wipe(up)">
                                      <p:cBhvr>
                                        <p:cTn id="21" dur="500"/>
                                        <p:tgtEl>
                                          <p:spTgt spid="32"/>
                                        </p:tgtEl>
                                      </p:cBhvr>
                                    </p:animEffect>
                                  </p:childTnLst>
                                </p:cTn>
                              </p:par>
                            </p:childTnLst>
                          </p:cTn>
                        </p:par>
                        <p:par>
                          <p:cTn id="22" fill="hold">
                            <p:stCondLst>
                              <p:cond delay="1000"/>
                            </p:stCondLst>
                            <p:childTnLst>
                              <p:par>
                                <p:cTn id="23" presetID="2" presetClass="entr" presetSubtype="4" fill="hold" nodeType="after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ppt_x"/>
                                          </p:val>
                                        </p:tav>
                                        <p:tav tm="100000">
                                          <p:val>
                                            <p:strVal val="#ppt_x"/>
                                          </p:val>
                                        </p:tav>
                                      </p:tavLst>
                                    </p:anim>
                                    <p:anim calcmode="lin" valueType="num">
                                      <p:cBhvr additive="base">
                                        <p:cTn id="26" dur="500" fill="hold"/>
                                        <p:tgtEl>
                                          <p:spTgt spid="10"/>
                                        </p:tgtEl>
                                        <p:attrNameLst>
                                          <p:attrName>ppt_y</p:attrName>
                                        </p:attrNameLst>
                                      </p:cBhvr>
                                      <p:tavLst>
                                        <p:tav tm="0">
                                          <p:val>
                                            <p:strVal val="1+#ppt_h/2"/>
                                          </p:val>
                                        </p:tav>
                                        <p:tav tm="100000">
                                          <p:val>
                                            <p:strVal val="#ppt_y"/>
                                          </p:val>
                                        </p:tav>
                                      </p:tavLst>
                                    </p:anim>
                                  </p:childTnLst>
                                </p:cTn>
                              </p:par>
                              <p:par>
                                <p:cTn id="27" presetID="12" presetClass="entr" presetSubtype="4" fill="hold" nodeType="withEffect">
                                  <p:stCondLst>
                                    <p:cond delay="0"/>
                                  </p:stCondLst>
                                  <p:childTnLst>
                                    <p:set>
                                      <p:cBhvr>
                                        <p:cTn id="28" dur="1" fill="hold">
                                          <p:stCondLst>
                                            <p:cond delay="0"/>
                                          </p:stCondLst>
                                        </p:cTn>
                                        <p:tgtEl>
                                          <p:spTgt spid="35"/>
                                        </p:tgtEl>
                                        <p:attrNameLst>
                                          <p:attrName>style.visibility</p:attrName>
                                        </p:attrNameLst>
                                      </p:cBhvr>
                                      <p:to>
                                        <p:strVal val="visible"/>
                                      </p:to>
                                    </p:set>
                                    <p:anim calcmode="lin" valueType="num">
                                      <p:cBhvr additive="base">
                                        <p:cTn id="29" dur="500"/>
                                        <p:tgtEl>
                                          <p:spTgt spid="35"/>
                                        </p:tgtEl>
                                        <p:attrNameLst>
                                          <p:attrName>ppt_y</p:attrName>
                                        </p:attrNameLst>
                                      </p:cBhvr>
                                      <p:tavLst>
                                        <p:tav tm="0">
                                          <p:val>
                                            <p:strVal val="#ppt_y+#ppt_h*1.125000"/>
                                          </p:val>
                                        </p:tav>
                                        <p:tav tm="100000">
                                          <p:val>
                                            <p:strVal val="#ppt_y"/>
                                          </p:val>
                                        </p:tav>
                                      </p:tavLst>
                                    </p:anim>
                                    <p:animEffect transition="in" filter="wipe(up)">
                                      <p:cBhvr>
                                        <p:cTn id="30" dur="500"/>
                                        <p:tgtEl>
                                          <p:spTgt spid="35"/>
                                        </p:tgtEl>
                                      </p:cBhvr>
                                    </p:animEffect>
                                  </p:childTnLst>
                                </p:cTn>
                              </p:par>
                            </p:childTnLst>
                          </p:cTn>
                        </p:par>
                        <p:par>
                          <p:cTn id="31" fill="hold">
                            <p:stCondLst>
                              <p:cond delay="1500"/>
                            </p:stCondLst>
                            <p:childTnLst>
                              <p:par>
                                <p:cTn id="32" presetID="2" presetClass="entr" presetSubtype="4" fill="hold" nodeType="afterEffect">
                                  <p:stCondLst>
                                    <p:cond delay="0"/>
                                  </p:stCondLst>
                                  <p:childTnLst>
                                    <p:set>
                                      <p:cBhvr>
                                        <p:cTn id="33" dur="1" fill="hold">
                                          <p:stCondLst>
                                            <p:cond delay="0"/>
                                          </p:stCondLst>
                                        </p:cTn>
                                        <p:tgtEl>
                                          <p:spTgt spid="11"/>
                                        </p:tgtEl>
                                        <p:attrNameLst>
                                          <p:attrName>style.visibility</p:attrName>
                                        </p:attrNameLst>
                                      </p:cBhvr>
                                      <p:to>
                                        <p:strVal val="visible"/>
                                      </p:to>
                                    </p:set>
                                    <p:anim calcmode="lin" valueType="num">
                                      <p:cBhvr additive="base">
                                        <p:cTn id="34" dur="500" fill="hold"/>
                                        <p:tgtEl>
                                          <p:spTgt spid="11"/>
                                        </p:tgtEl>
                                        <p:attrNameLst>
                                          <p:attrName>ppt_x</p:attrName>
                                        </p:attrNameLst>
                                      </p:cBhvr>
                                      <p:tavLst>
                                        <p:tav tm="0">
                                          <p:val>
                                            <p:strVal val="#ppt_x"/>
                                          </p:val>
                                        </p:tav>
                                        <p:tav tm="100000">
                                          <p:val>
                                            <p:strVal val="#ppt_x"/>
                                          </p:val>
                                        </p:tav>
                                      </p:tavLst>
                                    </p:anim>
                                    <p:anim calcmode="lin" valueType="num">
                                      <p:cBhvr additive="base">
                                        <p:cTn id="35" dur="500" fill="hold"/>
                                        <p:tgtEl>
                                          <p:spTgt spid="11"/>
                                        </p:tgtEl>
                                        <p:attrNameLst>
                                          <p:attrName>ppt_y</p:attrName>
                                        </p:attrNameLst>
                                      </p:cBhvr>
                                      <p:tavLst>
                                        <p:tav tm="0">
                                          <p:val>
                                            <p:strVal val="1+#ppt_h/2"/>
                                          </p:val>
                                        </p:tav>
                                        <p:tav tm="100000">
                                          <p:val>
                                            <p:strVal val="#ppt_y"/>
                                          </p:val>
                                        </p:tav>
                                      </p:tavLst>
                                    </p:anim>
                                  </p:childTnLst>
                                </p:cTn>
                              </p:par>
                              <p:par>
                                <p:cTn id="36" presetID="12" presetClass="entr" presetSubtype="4" fill="hold" nodeType="withEffect">
                                  <p:stCondLst>
                                    <p:cond delay="0"/>
                                  </p:stCondLst>
                                  <p:childTnLst>
                                    <p:set>
                                      <p:cBhvr>
                                        <p:cTn id="37" dur="1" fill="hold">
                                          <p:stCondLst>
                                            <p:cond delay="0"/>
                                          </p:stCondLst>
                                        </p:cTn>
                                        <p:tgtEl>
                                          <p:spTgt spid="38"/>
                                        </p:tgtEl>
                                        <p:attrNameLst>
                                          <p:attrName>style.visibility</p:attrName>
                                        </p:attrNameLst>
                                      </p:cBhvr>
                                      <p:to>
                                        <p:strVal val="visible"/>
                                      </p:to>
                                    </p:set>
                                    <p:anim calcmode="lin" valueType="num">
                                      <p:cBhvr additive="base">
                                        <p:cTn id="38" dur="500"/>
                                        <p:tgtEl>
                                          <p:spTgt spid="38"/>
                                        </p:tgtEl>
                                        <p:attrNameLst>
                                          <p:attrName>ppt_y</p:attrName>
                                        </p:attrNameLst>
                                      </p:cBhvr>
                                      <p:tavLst>
                                        <p:tav tm="0">
                                          <p:val>
                                            <p:strVal val="#ppt_y+#ppt_h*1.125000"/>
                                          </p:val>
                                        </p:tav>
                                        <p:tav tm="100000">
                                          <p:val>
                                            <p:strVal val="#ppt_y"/>
                                          </p:val>
                                        </p:tav>
                                      </p:tavLst>
                                    </p:anim>
                                    <p:animEffect transition="in" filter="wipe(up)">
                                      <p:cBhvr>
                                        <p:cTn id="39"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9" name="Group 4"/>
          <p:cNvGrpSpPr>
            <a:grpSpLocks noChangeAspect="1"/>
          </p:cNvGrpSpPr>
          <p:nvPr/>
        </p:nvGrpSpPr>
        <p:grpSpPr bwMode="auto">
          <a:xfrm>
            <a:off x="3296946" y="1910150"/>
            <a:ext cx="8278802" cy="4267214"/>
            <a:chOff x="211" y="703"/>
            <a:chExt cx="5215" cy="2688"/>
          </a:xfrm>
        </p:grpSpPr>
        <p:sp>
          <p:nvSpPr>
            <p:cNvPr id="60" name="AutoShape 3"/>
            <p:cNvSpPr>
              <a:spLocks noChangeAspect="1" noChangeArrowheads="1" noTextEdit="1"/>
            </p:cNvSpPr>
            <p:nvPr/>
          </p:nvSpPr>
          <p:spPr bwMode="auto">
            <a:xfrm>
              <a:off x="211" y="709"/>
              <a:ext cx="5215" cy="26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61" name="Freeform 5"/>
            <p:cNvSpPr>
              <a:spLocks noEditPoints="1"/>
            </p:cNvSpPr>
            <p:nvPr/>
          </p:nvSpPr>
          <p:spPr bwMode="auto">
            <a:xfrm>
              <a:off x="211" y="703"/>
              <a:ext cx="161" cy="75"/>
            </a:xfrm>
            <a:custGeom>
              <a:avLst/>
              <a:gdLst>
                <a:gd name="T0" fmla="*/ 3 w 28"/>
                <a:gd name="T1" fmla="*/ 13 h 13"/>
                <a:gd name="T2" fmla="*/ 6 w 28"/>
                <a:gd name="T3" fmla="*/ 13 h 13"/>
                <a:gd name="T4" fmla="*/ 6 w 28"/>
                <a:gd name="T5" fmla="*/ 0 h 13"/>
                <a:gd name="T6" fmla="*/ 4 w 28"/>
                <a:gd name="T7" fmla="*/ 0 h 13"/>
                <a:gd name="T8" fmla="*/ 0 w 28"/>
                <a:gd name="T9" fmla="*/ 3 h 13"/>
                <a:gd name="T10" fmla="*/ 1 w 28"/>
                <a:gd name="T11" fmla="*/ 5 h 13"/>
                <a:gd name="T12" fmla="*/ 3 w 28"/>
                <a:gd name="T13" fmla="*/ 3 h 13"/>
                <a:gd name="T14" fmla="*/ 3 w 28"/>
                <a:gd name="T15" fmla="*/ 13 h 13"/>
                <a:gd name="T16" fmla="*/ 10 w 28"/>
                <a:gd name="T17" fmla="*/ 11 h 13"/>
                <a:gd name="T18" fmla="*/ 14 w 28"/>
                <a:gd name="T19" fmla="*/ 13 h 13"/>
                <a:gd name="T20" fmla="*/ 17 w 28"/>
                <a:gd name="T21" fmla="*/ 11 h 13"/>
                <a:gd name="T22" fmla="*/ 18 w 28"/>
                <a:gd name="T23" fmla="*/ 7 h 13"/>
                <a:gd name="T24" fmla="*/ 17 w 28"/>
                <a:gd name="T25" fmla="*/ 2 h 13"/>
                <a:gd name="T26" fmla="*/ 14 w 28"/>
                <a:gd name="T27" fmla="*/ 0 h 13"/>
                <a:gd name="T28" fmla="*/ 10 w 28"/>
                <a:gd name="T29" fmla="*/ 2 h 13"/>
                <a:gd name="T30" fmla="*/ 9 w 28"/>
                <a:gd name="T31" fmla="*/ 7 h 13"/>
                <a:gd name="T32" fmla="*/ 10 w 28"/>
                <a:gd name="T33" fmla="*/ 11 h 13"/>
                <a:gd name="T34" fmla="*/ 14 w 28"/>
                <a:gd name="T35" fmla="*/ 11 h 13"/>
                <a:gd name="T36" fmla="*/ 12 w 28"/>
                <a:gd name="T37" fmla="*/ 7 h 13"/>
                <a:gd name="T38" fmla="*/ 14 w 28"/>
                <a:gd name="T39" fmla="*/ 2 h 13"/>
                <a:gd name="T40" fmla="*/ 15 w 28"/>
                <a:gd name="T41" fmla="*/ 7 h 13"/>
                <a:gd name="T42" fmla="*/ 14 w 28"/>
                <a:gd name="T43" fmla="*/ 11 h 13"/>
                <a:gd name="T44" fmla="*/ 21 w 28"/>
                <a:gd name="T45" fmla="*/ 11 h 13"/>
                <a:gd name="T46" fmla="*/ 24 w 28"/>
                <a:gd name="T47" fmla="*/ 13 h 13"/>
                <a:gd name="T48" fmla="*/ 27 w 28"/>
                <a:gd name="T49" fmla="*/ 11 h 13"/>
                <a:gd name="T50" fmla="*/ 28 w 28"/>
                <a:gd name="T51" fmla="*/ 7 h 13"/>
                <a:gd name="T52" fmla="*/ 27 w 28"/>
                <a:gd name="T53" fmla="*/ 2 h 13"/>
                <a:gd name="T54" fmla="*/ 24 w 28"/>
                <a:gd name="T55" fmla="*/ 0 h 13"/>
                <a:gd name="T56" fmla="*/ 20 w 28"/>
                <a:gd name="T57" fmla="*/ 2 h 13"/>
                <a:gd name="T58" fmla="*/ 19 w 28"/>
                <a:gd name="T59" fmla="*/ 7 h 13"/>
                <a:gd name="T60" fmla="*/ 21 w 28"/>
                <a:gd name="T61" fmla="*/ 11 h 13"/>
                <a:gd name="T62" fmla="*/ 24 w 28"/>
                <a:gd name="T63" fmla="*/ 11 h 13"/>
                <a:gd name="T64" fmla="*/ 22 w 28"/>
                <a:gd name="T65" fmla="*/ 7 h 13"/>
                <a:gd name="T66" fmla="*/ 24 w 28"/>
                <a:gd name="T67" fmla="*/ 2 h 13"/>
                <a:gd name="T68" fmla="*/ 26 w 28"/>
                <a:gd name="T69" fmla="*/ 7 h 13"/>
                <a:gd name="T70" fmla="*/ 24 w 28"/>
                <a:gd name="T71" fmla="*/ 1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8" h="13">
                  <a:moveTo>
                    <a:pt x="3" y="13"/>
                  </a:moveTo>
                  <a:cubicBezTo>
                    <a:pt x="6" y="13"/>
                    <a:pt x="6" y="13"/>
                    <a:pt x="6" y="13"/>
                  </a:cubicBezTo>
                  <a:cubicBezTo>
                    <a:pt x="6" y="0"/>
                    <a:pt x="6" y="0"/>
                    <a:pt x="6" y="0"/>
                  </a:cubicBezTo>
                  <a:cubicBezTo>
                    <a:pt x="4" y="0"/>
                    <a:pt x="4" y="0"/>
                    <a:pt x="4" y="0"/>
                  </a:cubicBezTo>
                  <a:cubicBezTo>
                    <a:pt x="0" y="3"/>
                    <a:pt x="0" y="3"/>
                    <a:pt x="0" y="3"/>
                  </a:cubicBezTo>
                  <a:cubicBezTo>
                    <a:pt x="1" y="5"/>
                    <a:pt x="1" y="5"/>
                    <a:pt x="1" y="5"/>
                  </a:cubicBezTo>
                  <a:cubicBezTo>
                    <a:pt x="3" y="3"/>
                    <a:pt x="3" y="3"/>
                    <a:pt x="3" y="3"/>
                  </a:cubicBezTo>
                  <a:cubicBezTo>
                    <a:pt x="3" y="13"/>
                    <a:pt x="3" y="13"/>
                    <a:pt x="3" y="13"/>
                  </a:cubicBezTo>
                  <a:close/>
                  <a:moveTo>
                    <a:pt x="10" y="11"/>
                  </a:moveTo>
                  <a:cubicBezTo>
                    <a:pt x="11" y="12"/>
                    <a:pt x="12" y="13"/>
                    <a:pt x="14" y="13"/>
                  </a:cubicBezTo>
                  <a:cubicBezTo>
                    <a:pt x="15" y="13"/>
                    <a:pt x="16" y="12"/>
                    <a:pt x="17" y="11"/>
                  </a:cubicBezTo>
                  <a:cubicBezTo>
                    <a:pt x="18" y="10"/>
                    <a:pt x="18" y="9"/>
                    <a:pt x="18" y="7"/>
                  </a:cubicBezTo>
                  <a:cubicBezTo>
                    <a:pt x="18" y="4"/>
                    <a:pt x="18" y="3"/>
                    <a:pt x="17" y="2"/>
                  </a:cubicBezTo>
                  <a:cubicBezTo>
                    <a:pt x="16" y="0"/>
                    <a:pt x="15" y="0"/>
                    <a:pt x="14" y="0"/>
                  </a:cubicBezTo>
                  <a:cubicBezTo>
                    <a:pt x="12" y="0"/>
                    <a:pt x="11" y="1"/>
                    <a:pt x="10" y="2"/>
                  </a:cubicBezTo>
                  <a:cubicBezTo>
                    <a:pt x="9" y="3"/>
                    <a:pt x="9" y="4"/>
                    <a:pt x="9" y="7"/>
                  </a:cubicBezTo>
                  <a:cubicBezTo>
                    <a:pt x="9" y="9"/>
                    <a:pt x="9" y="10"/>
                    <a:pt x="10" y="11"/>
                  </a:cubicBezTo>
                  <a:close/>
                  <a:moveTo>
                    <a:pt x="14" y="11"/>
                  </a:moveTo>
                  <a:cubicBezTo>
                    <a:pt x="12" y="11"/>
                    <a:pt x="12" y="10"/>
                    <a:pt x="12" y="7"/>
                  </a:cubicBezTo>
                  <a:cubicBezTo>
                    <a:pt x="12" y="3"/>
                    <a:pt x="12" y="2"/>
                    <a:pt x="14" y="2"/>
                  </a:cubicBezTo>
                  <a:cubicBezTo>
                    <a:pt x="15" y="2"/>
                    <a:pt x="15" y="3"/>
                    <a:pt x="15" y="7"/>
                  </a:cubicBezTo>
                  <a:cubicBezTo>
                    <a:pt x="15" y="10"/>
                    <a:pt x="15" y="11"/>
                    <a:pt x="14" y="11"/>
                  </a:cubicBezTo>
                  <a:close/>
                  <a:moveTo>
                    <a:pt x="21" y="11"/>
                  </a:moveTo>
                  <a:cubicBezTo>
                    <a:pt x="21" y="12"/>
                    <a:pt x="23" y="13"/>
                    <a:pt x="24" y="13"/>
                  </a:cubicBezTo>
                  <a:cubicBezTo>
                    <a:pt x="25" y="13"/>
                    <a:pt x="27" y="12"/>
                    <a:pt x="27" y="11"/>
                  </a:cubicBezTo>
                  <a:cubicBezTo>
                    <a:pt x="28" y="10"/>
                    <a:pt x="28" y="9"/>
                    <a:pt x="28" y="7"/>
                  </a:cubicBezTo>
                  <a:cubicBezTo>
                    <a:pt x="28" y="4"/>
                    <a:pt x="28" y="3"/>
                    <a:pt x="27" y="2"/>
                  </a:cubicBezTo>
                  <a:cubicBezTo>
                    <a:pt x="27" y="0"/>
                    <a:pt x="25" y="0"/>
                    <a:pt x="24" y="0"/>
                  </a:cubicBezTo>
                  <a:cubicBezTo>
                    <a:pt x="22" y="0"/>
                    <a:pt x="21" y="1"/>
                    <a:pt x="20" y="2"/>
                  </a:cubicBezTo>
                  <a:cubicBezTo>
                    <a:pt x="20" y="3"/>
                    <a:pt x="19" y="4"/>
                    <a:pt x="19" y="7"/>
                  </a:cubicBezTo>
                  <a:cubicBezTo>
                    <a:pt x="19" y="9"/>
                    <a:pt x="20" y="10"/>
                    <a:pt x="21" y="11"/>
                  </a:cubicBezTo>
                  <a:close/>
                  <a:moveTo>
                    <a:pt x="24" y="11"/>
                  </a:moveTo>
                  <a:cubicBezTo>
                    <a:pt x="23" y="11"/>
                    <a:pt x="22" y="10"/>
                    <a:pt x="22" y="7"/>
                  </a:cubicBezTo>
                  <a:cubicBezTo>
                    <a:pt x="22" y="3"/>
                    <a:pt x="23" y="2"/>
                    <a:pt x="24" y="2"/>
                  </a:cubicBezTo>
                  <a:cubicBezTo>
                    <a:pt x="25" y="2"/>
                    <a:pt x="26" y="3"/>
                    <a:pt x="26" y="7"/>
                  </a:cubicBezTo>
                  <a:cubicBezTo>
                    <a:pt x="26" y="10"/>
                    <a:pt x="25" y="11"/>
                    <a:pt x="24" y="11"/>
                  </a:cubicBezTo>
                  <a:close/>
                </a:path>
              </a:pathLst>
            </a:custGeom>
            <a:solidFill>
              <a:srgbClr val="B5B5B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62" name="Freeform 6"/>
            <p:cNvSpPr>
              <a:spLocks noEditPoints="1"/>
            </p:cNvSpPr>
            <p:nvPr/>
          </p:nvSpPr>
          <p:spPr bwMode="auto">
            <a:xfrm>
              <a:off x="234" y="1227"/>
              <a:ext cx="109" cy="75"/>
            </a:xfrm>
            <a:custGeom>
              <a:avLst/>
              <a:gdLst>
                <a:gd name="T0" fmla="*/ 0 w 19"/>
                <a:gd name="T1" fmla="*/ 9 h 13"/>
                <a:gd name="T2" fmla="*/ 5 w 19"/>
                <a:gd name="T3" fmla="*/ 13 h 13"/>
                <a:gd name="T4" fmla="*/ 8 w 19"/>
                <a:gd name="T5" fmla="*/ 12 h 13"/>
                <a:gd name="T6" fmla="*/ 9 w 19"/>
                <a:gd name="T7" fmla="*/ 9 h 13"/>
                <a:gd name="T8" fmla="*/ 7 w 19"/>
                <a:gd name="T9" fmla="*/ 6 h 13"/>
                <a:gd name="T10" fmla="*/ 9 w 19"/>
                <a:gd name="T11" fmla="*/ 3 h 13"/>
                <a:gd name="T12" fmla="*/ 5 w 19"/>
                <a:gd name="T13" fmla="*/ 0 h 13"/>
                <a:gd name="T14" fmla="*/ 0 w 19"/>
                <a:gd name="T15" fmla="*/ 3 h 13"/>
                <a:gd name="T16" fmla="*/ 3 w 19"/>
                <a:gd name="T17" fmla="*/ 6 h 13"/>
                <a:gd name="T18" fmla="*/ 0 w 19"/>
                <a:gd name="T19" fmla="*/ 9 h 13"/>
                <a:gd name="T20" fmla="*/ 4 w 19"/>
                <a:gd name="T21" fmla="*/ 4 h 13"/>
                <a:gd name="T22" fmla="*/ 3 w 19"/>
                <a:gd name="T23" fmla="*/ 3 h 13"/>
                <a:gd name="T24" fmla="*/ 5 w 19"/>
                <a:gd name="T25" fmla="*/ 1 h 13"/>
                <a:gd name="T26" fmla="*/ 6 w 19"/>
                <a:gd name="T27" fmla="*/ 3 h 13"/>
                <a:gd name="T28" fmla="*/ 5 w 19"/>
                <a:gd name="T29" fmla="*/ 5 h 13"/>
                <a:gd name="T30" fmla="*/ 5 w 19"/>
                <a:gd name="T31" fmla="*/ 5 h 13"/>
                <a:gd name="T32" fmla="*/ 4 w 19"/>
                <a:gd name="T33" fmla="*/ 4 h 13"/>
                <a:gd name="T34" fmla="*/ 3 w 19"/>
                <a:gd name="T35" fmla="*/ 9 h 13"/>
                <a:gd name="T36" fmla="*/ 4 w 19"/>
                <a:gd name="T37" fmla="*/ 7 h 13"/>
                <a:gd name="T38" fmla="*/ 4 w 19"/>
                <a:gd name="T39" fmla="*/ 7 h 13"/>
                <a:gd name="T40" fmla="*/ 7 w 19"/>
                <a:gd name="T41" fmla="*/ 9 h 13"/>
                <a:gd name="T42" fmla="*/ 5 w 19"/>
                <a:gd name="T43" fmla="*/ 11 h 13"/>
                <a:gd name="T44" fmla="*/ 3 w 19"/>
                <a:gd name="T45" fmla="*/ 9 h 13"/>
                <a:gd name="T46" fmla="*/ 12 w 19"/>
                <a:gd name="T47" fmla="*/ 11 h 13"/>
                <a:gd name="T48" fmla="*/ 15 w 19"/>
                <a:gd name="T49" fmla="*/ 13 h 13"/>
                <a:gd name="T50" fmla="*/ 18 w 19"/>
                <a:gd name="T51" fmla="*/ 11 h 13"/>
                <a:gd name="T52" fmla="*/ 19 w 19"/>
                <a:gd name="T53" fmla="*/ 6 h 13"/>
                <a:gd name="T54" fmla="*/ 19 w 19"/>
                <a:gd name="T55" fmla="*/ 2 h 13"/>
                <a:gd name="T56" fmla="*/ 15 w 19"/>
                <a:gd name="T57" fmla="*/ 0 h 13"/>
                <a:gd name="T58" fmla="*/ 11 w 19"/>
                <a:gd name="T59" fmla="*/ 2 h 13"/>
                <a:gd name="T60" fmla="*/ 11 w 19"/>
                <a:gd name="T61" fmla="*/ 6 h 13"/>
                <a:gd name="T62" fmla="*/ 12 w 19"/>
                <a:gd name="T63" fmla="*/ 11 h 13"/>
                <a:gd name="T64" fmla="*/ 15 w 19"/>
                <a:gd name="T65" fmla="*/ 11 h 13"/>
                <a:gd name="T66" fmla="*/ 13 w 19"/>
                <a:gd name="T67" fmla="*/ 6 h 13"/>
                <a:gd name="T68" fmla="*/ 15 w 19"/>
                <a:gd name="T69" fmla="*/ 2 h 13"/>
                <a:gd name="T70" fmla="*/ 17 w 19"/>
                <a:gd name="T71" fmla="*/ 6 h 13"/>
                <a:gd name="T72" fmla="*/ 15 w 19"/>
                <a:gd name="T73" fmla="*/ 1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9" h="13">
                  <a:moveTo>
                    <a:pt x="0" y="9"/>
                  </a:moveTo>
                  <a:cubicBezTo>
                    <a:pt x="0" y="11"/>
                    <a:pt x="2" y="13"/>
                    <a:pt x="5" y="13"/>
                  </a:cubicBezTo>
                  <a:cubicBezTo>
                    <a:pt x="6" y="13"/>
                    <a:pt x="7" y="13"/>
                    <a:pt x="8" y="12"/>
                  </a:cubicBezTo>
                  <a:cubicBezTo>
                    <a:pt x="9" y="11"/>
                    <a:pt x="9" y="10"/>
                    <a:pt x="9" y="9"/>
                  </a:cubicBezTo>
                  <a:cubicBezTo>
                    <a:pt x="9" y="7"/>
                    <a:pt x="8" y="6"/>
                    <a:pt x="7" y="6"/>
                  </a:cubicBezTo>
                  <a:cubicBezTo>
                    <a:pt x="8" y="5"/>
                    <a:pt x="9" y="4"/>
                    <a:pt x="9" y="3"/>
                  </a:cubicBezTo>
                  <a:cubicBezTo>
                    <a:pt x="9" y="1"/>
                    <a:pt x="7" y="0"/>
                    <a:pt x="5" y="0"/>
                  </a:cubicBezTo>
                  <a:cubicBezTo>
                    <a:pt x="2" y="0"/>
                    <a:pt x="0" y="1"/>
                    <a:pt x="0" y="3"/>
                  </a:cubicBezTo>
                  <a:cubicBezTo>
                    <a:pt x="0" y="4"/>
                    <a:pt x="1" y="6"/>
                    <a:pt x="3" y="6"/>
                  </a:cubicBezTo>
                  <a:cubicBezTo>
                    <a:pt x="1" y="6"/>
                    <a:pt x="0" y="7"/>
                    <a:pt x="0" y="9"/>
                  </a:cubicBezTo>
                  <a:close/>
                  <a:moveTo>
                    <a:pt x="4" y="4"/>
                  </a:moveTo>
                  <a:cubicBezTo>
                    <a:pt x="3" y="4"/>
                    <a:pt x="3" y="3"/>
                    <a:pt x="3" y="3"/>
                  </a:cubicBezTo>
                  <a:cubicBezTo>
                    <a:pt x="3" y="2"/>
                    <a:pt x="4" y="1"/>
                    <a:pt x="5" y="1"/>
                  </a:cubicBezTo>
                  <a:cubicBezTo>
                    <a:pt x="6" y="1"/>
                    <a:pt x="6" y="2"/>
                    <a:pt x="6" y="3"/>
                  </a:cubicBezTo>
                  <a:cubicBezTo>
                    <a:pt x="6" y="4"/>
                    <a:pt x="6" y="4"/>
                    <a:pt x="5" y="5"/>
                  </a:cubicBezTo>
                  <a:cubicBezTo>
                    <a:pt x="5" y="5"/>
                    <a:pt x="5" y="5"/>
                    <a:pt x="5" y="5"/>
                  </a:cubicBezTo>
                  <a:cubicBezTo>
                    <a:pt x="4" y="5"/>
                    <a:pt x="4" y="5"/>
                    <a:pt x="4" y="4"/>
                  </a:cubicBezTo>
                  <a:close/>
                  <a:moveTo>
                    <a:pt x="3" y="9"/>
                  </a:moveTo>
                  <a:cubicBezTo>
                    <a:pt x="3" y="8"/>
                    <a:pt x="3" y="8"/>
                    <a:pt x="4" y="7"/>
                  </a:cubicBezTo>
                  <a:cubicBezTo>
                    <a:pt x="4" y="7"/>
                    <a:pt x="4" y="7"/>
                    <a:pt x="4" y="7"/>
                  </a:cubicBezTo>
                  <a:cubicBezTo>
                    <a:pt x="6" y="8"/>
                    <a:pt x="7" y="8"/>
                    <a:pt x="7" y="9"/>
                  </a:cubicBezTo>
                  <a:cubicBezTo>
                    <a:pt x="7" y="10"/>
                    <a:pt x="6" y="11"/>
                    <a:pt x="5" y="11"/>
                  </a:cubicBezTo>
                  <a:cubicBezTo>
                    <a:pt x="4" y="11"/>
                    <a:pt x="3" y="10"/>
                    <a:pt x="3" y="9"/>
                  </a:cubicBezTo>
                  <a:close/>
                  <a:moveTo>
                    <a:pt x="12" y="11"/>
                  </a:moveTo>
                  <a:cubicBezTo>
                    <a:pt x="12" y="12"/>
                    <a:pt x="14" y="13"/>
                    <a:pt x="15" y="13"/>
                  </a:cubicBezTo>
                  <a:cubicBezTo>
                    <a:pt x="16" y="13"/>
                    <a:pt x="18" y="12"/>
                    <a:pt x="18" y="11"/>
                  </a:cubicBezTo>
                  <a:cubicBezTo>
                    <a:pt x="19" y="10"/>
                    <a:pt x="19" y="9"/>
                    <a:pt x="19" y="6"/>
                  </a:cubicBezTo>
                  <a:cubicBezTo>
                    <a:pt x="19" y="4"/>
                    <a:pt x="19" y="3"/>
                    <a:pt x="19" y="2"/>
                  </a:cubicBezTo>
                  <a:cubicBezTo>
                    <a:pt x="18" y="0"/>
                    <a:pt x="17" y="0"/>
                    <a:pt x="15" y="0"/>
                  </a:cubicBezTo>
                  <a:cubicBezTo>
                    <a:pt x="13" y="0"/>
                    <a:pt x="12" y="0"/>
                    <a:pt x="11" y="2"/>
                  </a:cubicBezTo>
                  <a:cubicBezTo>
                    <a:pt x="11" y="3"/>
                    <a:pt x="11" y="4"/>
                    <a:pt x="11" y="6"/>
                  </a:cubicBezTo>
                  <a:cubicBezTo>
                    <a:pt x="11" y="9"/>
                    <a:pt x="11" y="10"/>
                    <a:pt x="12" y="11"/>
                  </a:cubicBezTo>
                  <a:close/>
                  <a:moveTo>
                    <a:pt x="15" y="11"/>
                  </a:moveTo>
                  <a:cubicBezTo>
                    <a:pt x="14" y="11"/>
                    <a:pt x="13" y="9"/>
                    <a:pt x="13" y="6"/>
                  </a:cubicBezTo>
                  <a:cubicBezTo>
                    <a:pt x="13" y="3"/>
                    <a:pt x="14" y="2"/>
                    <a:pt x="15" y="2"/>
                  </a:cubicBezTo>
                  <a:cubicBezTo>
                    <a:pt x="16" y="2"/>
                    <a:pt x="17" y="3"/>
                    <a:pt x="17" y="6"/>
                  </a:cubicBezTo>
                  <a:cubicBezTo>
                    <a:pt x="17" y="9"/>
                    <a:pt x="16" y="11"/>
                    <a:pt x="15" y="11"/>
                  </a:cubicBezTo>
                  <a:close/>
                </a:path>
              </a:pathLst>
            </a:custGeom>
            <a:solidFill>
              <a:srgbClr val="B5B5B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63" name="Freeform 7"/>
            <p:cNvSpPr>
              <a:spLocks noEditPoints="1"/>
            </p:cNvSpPr>
            <p:nvPr/>
          </p:nvSpPr>
          <p:spPr bwMode="auto">
            <a:xfrm>
              <a:off x="234" y="1751"/>
              <a:ext cx="109" cy="74"/>
            </a:xfrm>
            <a:custGeom>
              <a:avLst/>
              <a:gdLst>
                <a:gd name="T0" fmla="*/ 8 w 19"/>
                <a:gd name="T1" fmla="*/ 0 h 13"/>
                <a:gd name="T2" fmla="*/ 6 w 19"/>
                <a:gd name="T3" fmla="*/ 0 h 13"/>
                <a:gd name="T4" fmla="*/ 0 w 19"/>
                <a:gd name="T5" fmla="*/ 7 h 13"/>
                <a:gd name="T6" fmla="*/ 5 w 19"/>
                <a:gd name="T7" fmla="*/ 13 h 13"/>
                <a:gd name="T8" fmla="*/ 9 w 19"/>
                <a:gd name="T9" fmla="*/ 9 h 13"/>
                <a:gd name="T10" fmla="*/ 5 w 19"/>
                <a:gd name="T11" fmla="*/ 5 h 13"/>
                <a:gd name="T12" fmla="*/ 3 w 19"/>
                <a:gd name="T13" fmla="*/ 6 h 13"/>
                <a:gd name="T14" fmla="*/ 6 w 19"/>
                <a:gd name="T15" fmla="*/ 2 h 13"/>
                <a:gd name="T16" fmla="*/ 8 w 19"/>
                <a:gd name="T17" fmla="*/ 2 h 13"/>
                <a:gd name="T18" fmla="*/ 8 w 19"/>
                <a:gd name="T19" fmla="*/ 0 h 13"/>
                <a:gd name="T20" fmla="*/ 3 w 19"/>
                <a:gd name="T21" fmla="*/ 9 h 13"/>
                <a:gd name="T22" fmla="*/ 5 w 19"/>
                <a:gd name="T23" fmla="*/ 7 h 13"/>
                <a:gd name="T24" fmla="*/ 7 w 19"/>
                <a:gd name="T25" fmla="*/ 9 h 13"/>
                <a:gd name="T26" fmla="*/ 5 w 19"/>
                <a:gd name="T27" fmla="*/ 11 h 13"/>
                <a:gd name="T28" fmla="*/ 3 w 19"/>
                <a:gd name="T29" fmla="*/ 9 h 13"/>
                <a:gd name="T30" fmla="*/ 12 w 19"/>
                <a:gd name="T31" fmla="*/ 12 h 13"/>
                <a:gd name="T32" fmla="*/ 15 w 19"/>
                <a:gd name="T33" fmla="*/ 13 h 13"/>
                <a:gd name="T34" fmla="*/ 18 w 19"/>
                <a:gd name="T35" fmla="*/ 12 h 13"/>
                <a:gd name="T36" fmla="*/ 19 w 19"/>
                <a:gd name="T37" fmla="*/ 7 h 13"/>
                <a:gd name="T38" fmla="*/ 19 w 19"/>
                <a:gd name="T39" fmla="*/ 2 h 13"/>
                <a:gd name="T40" fmla="*/ 15 w 19"/>
                <a:gd name="T41" fmla="*/ 0 h 13"/>
                <a:gd name="T42" fmla="*/ 11 w 19"/>
                <a:gd name="T43" fmla="*/ 2 h 13"/>
                <a:gd name="T44" fmla="*/ 11 w 19"/>
                <a:gd name="T45" fmla="*/ 7 h 13"/>
                <a:gd name="T46" fmla="*/ 12 w 19"/>
                <a:gd name="T47" fmla="*/ 12 h 13"/>
                <a:gd name="T48" fmla="*/ 15 w 19"/>
                <a:gd name="T49" fmla="*/ 11 h 13"/>
                <a:gd name="T50" fmla="*/ 13 w 19"/>
                <a:gd name="T51" fmla="*/ 7 h 13"/>
                <a:gd name="T52" fmla="*/ 15 w 19"/>
                <a:gd name="T53" fmla="*/ 2 h 13"/>
                <a:gd name="T54" fmla="*/ 17 w 19"/>
                <a:gd name="T55" fmla="*/ 7 h 13"/>
                <a:gd name="T56" fmla="*/ 15 w 19"/>
                <a:gd name="T57" fmla="*/ 1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9" h="13">
                  <a:moveTo>
                    <a:pt x="8" y="0"/>
                  </a:moveTo>
                  <a:cubicBezTo>
                    <a:pt x="7" y="0"/>
                    <a:pt x="7" y="0"/>
                    <a:pt x="6" y="0"/>
                  </a:cubicBezTo>
                  <a:cubicBezTo>
                    <a:pt x="2" y="0"/>
                    <a:pt x="0" y="2"/>
                    <a:pt x="0" y="7"/>
                  </a:cubicBezTo>
                  <a:cubicBezTo>
                    <a:pt x="0" y="11"/>
                    <a:pt x="2" y="13"/>
                    <a:pt x="5" y="13"/>
                  </a:cubicBezTo>
                  <a:cubicBezTo>
                    <a:pt x="7" y="13"/>
                    <a:pt x="9" y="12"/>
                    <a:pt x="9" y="9"/>
                  </a:cubicBezTo>
                  <a:cubicBezTo>
                    <a:pt x="9" y="6"/>
                    <a:pt x="8" y="5"/>
                    <a:pt x="5" y="5"/>
                  </a:cubicBezTo>
                  <a:cubicBezTo>
                    <a:pt x="4" y="5"/>
                    <a:pt x="3" y="5"/>
                    <a:pt x="3" y="6"/>
                  </a:cubicBezTo>
                  <a:cubicBezTo>
                    <a:pt x="3" y="3"/>
                    <a:pt x="4" y="2"/>
                    <a:pt x="6" y="2"/>
                  </a:cubicBezTo>
                  <a:cubicBezTo>
                    <a:pt x="7" y="2"/>
                    <a:pt x="7" y="2"/>
                    <a:pt x="8" y="2"/>
                  </a:cubicBezTo>
                  <a:cubicBezTo>
                    <a:pt x="8" y="0"/>
                    <a:pt x="8" y="0"/>
                    <a:pt x="8" y="0"/>
                  </a:cubicBezTo>
                  <a:close/>
                  <a:moveTo>
                    <a:pt x="3" y="9"/>
                  </a:moveTo>
                  <a:cubicBezTo>
                    <a:pt x="3" y="7"/>
                    <a:pt x="4" y="7"/>
                    <a:pt x="5" y="7"/>
                  </a:cubicBezTo>
                  <a:cubicBezTo>
                    <a:pt x="6" y="7"/>
                    <a:pt x="7" y="8"/>
                    <a:pt x="7" y="9"/>
                  </a:cubicBezTo>
                  <a:cubicBezTo>
                    <a:pt x="7" y="10"/>
                    <a:pt x="6" y="11"/>
                    <a:pt x="5" y="11"/>
                  </a:cubicBezTo>
                  <a:cubicBezTo>
                    <a:pt x="4" y="11"/>
                    <a:pt x="3" y="10"/>
                    <a:pt x="3" y="9"/>
                  </a:cubicBezTo>
                  <a:close/>
                  <a:moveTo>
                    <a:pt x="12" y="12"/>
                  </a:moveTo>
                  <a:cubicBezTo>
                    <a:pt x="12" y="13"/>
                    <a:pt x="14" y="13"/>
                    <a:pt x="15" y="13"/>
                  </a:cubicBezTo>
                  <a:cubicBezTo>
                    <a:pt x="16" y="13"/>
                    <a:pt x="18" y="13"/>
                    <a:pt x="18" y="12"/>
                  </a:cubicBezTo>
                  <a:cubicBezTo>
                    <a:pt x="19" y="10"/>
                    <a:pt x="19" y="9"/>
                    <a:pt x="19" y="7"/>
                  </a:cubicBezTo>
                  <a:cubicBezTo>
                    <a:pt x="19" y="5"/>
                    <a:pt x="19" y="3"/>
                    <a:pt x="19" y="2"/>
                  </a:cubicBezTo>
                  <a:cubicBezTo>
                    <a:pt x="18" y="1"/>
                    <a:pt x="17" y="0"/>
                    <a:pt x="15" y="0"/>
                  </a:cubicBezTo>
                  <a:cubicBezTo>
                    <a:pt x="13" y="0"/>
                    <a:pt x="12" y="1"/>
                    <a:pt x="11" y="2"/>
                  </a:cubicBezTo>
                  <a:cubicBezTo>
                    <a:pt x="11" y="3"/>
                    <a:pt x="11" y="5"/>
                    <a:pt x="11" y="7"/>
                  </a:cubicBezTo>
                  <a:cubicBezTo>
                    <a:pt x="11" y="9"/>
                    <a:pt x="11" y="10"/>
                    <a:pt x="12" y="12"/>
                  </a:cubicBezTo>
                  <a:close/>
                  <a:moveTo>
                    <a:pt x="15" y="11"/>
                  </a:moveTo>
                  <a:cubicBezTo>
                    <a:pt x="14" y="11"/>
                    <a:pt x="13" y="10"/>
                    <a:pt x="13" y="7"/>
                  </a:cubicBezTo>
                  <a:cubicBezTo>
                    <a:pt x="13" y="3"/>
                    <a:pt x="14" y="2"/>
                    <a:pt x="15" y="2"/>
                  </a:cubicBezTo>
                  <a:cubicBezTo>
                    <a:pt x="16" y="2"/>
                    <a:pt x="17" y="3"/>
                    <a:pt x="17" y="7"/>
                  </a:cubicBezTo>
                  <a:cubicBezTo>
                    <a:pt x="17" y="10"/>
                    <a:pt x="16" y="11"/>
                    <a:pt x="15" y="11"/>
                  </a:cubicBezTo>
                  <a:close/>
                </a:path>
              </a:pathLst>
            </a:custGeom>
            <a:solidFill>
              <a:srgbClr val="B5B5B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64" name="Freeform 8"/>
            <p:cNvSpPr>
              <a:spLocks noEditPoints="1"/>
            </p:cNvSpPr>
            <p:nvPr/>
          </p:nvSpPr>
          <p:spPr bwMode="auto">
            <a:xfrm>
              <a:off x="234" y="2263"/>
              <a:ext cx="109" cy="75"/>
            </a:xfrm>
            <a:custGeom>
              <a:avLst/>
              <a:gdLst>
                <a:gd name="T0" fmla="*/ 0 w 19"/>
                <a:gd name="T1" fmla="*/ 11 h 13"/>
                <a:gd name="T2" fmla="*/ 5 w 19"/>
                <a:gd name="T3" fmla="*/ 11 h 13"/>
                <a:gd name="T4" fmla="*/ 5 w 19"/>
                <a:gd name="T5" fmla="*/ 13 h 13"/>
                <a:gd name="T6" fmla="*/ 8 w 19"/>
                <a:gd name="T7" fmla="*/ 13 h 13"/>
                <a:gd name="T8" fmla="*/ 8 w 19"/>
                <a:gd name="T9" fmla="*/ 11 h 13"/>
                <a:gd name="T10" fmla="*/ 10 w 19"/>
                <a:gd name="T11" fmla="*/ 11 h 13"/>
                <a:gd name="T12" fmla="*/ 10 w 19"/>
                <a:gd name="T13" fmla="*/ 9 h 13"/>
                <a:gd name="T14" fmla="*/ 8 w 19"/>
                <a:gd name="T15" fmla="*/ 9 h 13"/>
                <a:gd name="T16" fmla="*/ 8 w 19"/>
                <a:gd name="T17" fmla="*/ 0 h 13"/>
                <a:gd name="T18" fmla="*/ 5 w 19"/>
                <a:gd name="T19" fmla="*/ 0 h 13"/>
                <a:gd name="T20" fmla="*/ 0 w 19"/>
                <a:gd name="T21" fmla="*/ 8 h 13"/>
                <a:gd name="T22" fmla="*/ 0 w 19"/>
                <a:gd name="T23" fmla="*/ 11 h 13"/>
                <a:gd name="T24" fmla="*/ 2 w 19"/>
                <a:gd name="T25" fmla="*/ 9 h 13"/>
                <a:gd name="T26" fmla="*/ 5 w 19"/>
                <a:gd name="T27" fmla="*/ 3 h 13"/>
                <a:gd name="T28" fmla="*/ 6 w 19"/>
                <a:gd name="T29" fmla="*/ 2 h 13"/>
                <a:gd name="T30" fmla="*/ 5 w 19"/>
                <a:gd name="T31" fmla="*/ 3 h 13"/>
                <a:gd name="T32" fmla="*/ 5 w 19"/>
                <a:gd name="T33" fmla="*/ 9 h 13"/>
                <a:gd name="T34" fmla="*/ 2 w 19"/>
                <a:gd name="T35" fmla="*/ 9 h 13"/>
                <a:gd name="T36" fmla="*/ 12 w 19"/>
                <a:gd name="T37" fmla="*/ 12 h 13"/>
                <a:gd name="T38" fmla="*/ 15 w 19"/>
                <a:gd name="T39" fmla="*/ 13 h 13"/>
                <a:gd name="T40" fmla="*/ 18 w 19"/>
                <a:gd name="T41" fmla="*/ 12 h 13"/>
                <a:gd name="T42" fmla="*/ 19 w 19"/>
                <a:gd name="T43" fmla="*/ 7 h 13"/>
                <a:gd name="T44" fmla="*/ 19 w 19"/>
                <a:gd name="T45" fmla="*/ 2 h 13"/>
                <a:gd name="T46" fmla="*/ 15 w 19"/>
                <a:gd name="T47" fmla="*/ 0 h 13"/>
                <a:gd name="T48" fmla="*/ 11 w 19"/>
                <a:gd name="T49" fmla="*/ 2 h 13"/>
                <a:gd name="T50" fmla="*/ 11 w 19"/>
                <a:gd name="T51" fmla="*/ 7 h 13"/>
                <a:gd name="T52" fmla="*/ 12 w 19"/>
                <a:gd name="T53" fmla="*/ 12 h 13"/>
                <a:gd name="T54" fmla="*/ 15 w 19"/>
                <a:gd name="T55" fmla="*/ 12 h 13"/>
                <a:gd name="T56" fmla="*/ 13 w 19"/>
                <a:gd name="T57" fmla="*/ 7 h 13"/>
                <a:gd name="T58" fmla="*/ 15 w 19"/>
                <a:gd name="T59" fmla="*/ 2 h 13"/>
                <a:gd name="T60" fmla="*/ 17 w 19"/>
                <a:gd name="T61" fmla="*/ 7 h 13"/>
                <a:gd name="T62" fmla="*/ 15 w 19"/>
                <a:gd name="T63" fmla="*/ 1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9" h="13">
                  <a:moveTo>
                    <a:pt x="0" y="11"/>
                  </a:moveTo>
                  <a:cubicBezTo>
                    <a:pt x="5" y="11"/>
                    <a:pt x="5" y="11"/>
                    <a:pt x="5" y="11"/>
                  </a:cubicBezTo>
                  <a:cubicBezTo>
                    <a:pt x="5" y="13"/>
                    <a:pt x="5" y="13"/>
                    <a:pt x="5" y="13"/>
                  </a:cubicBezTo>
                  <a:cubicBezTo>
                    <a:pt x="8" y="13"/>
                    <a:pt x="8" y="13"/>
                    <a:pt x="8" y="13"/>
                  </a:cubicBezTo>
                  <a:cubicBezTo>
                    <a:pt x="8" y="11"/>
                    <a:pt x="8" y="11"/>
                    <a:pt x="8" y="11"/>
                  </a:cubicBezTo>
                  <a:cubicBezTo>
                    <a:pt x="10" y="11"/>
                    <a:pt x="10" y="11"/>
                    <a:pt x="10" y="11"/>
                  </a:cubicBezTo>
                  <a:cubicBezTo>
                    <a:pt x="10" y="9"/>
                    <a:pt x="10" y="9"/>
                    <a:pt x="10" y="9"/>
                  </a:cubicBezTo>
                  <a:cubicBezTo>
                    <a:pt x="8" y="9"/>
                    <a:pt x="8" y="9"/>
                    <a:pt x="8" y="9"/>
                  </a:cubicBezTo>
                  <a:cubicBezTo>
                    <a:pt x="8" y="0"/>
                    <a:pt x="8" y="0"/>
                    <a:pt x="8" y="0"/>
                  </a:cubicBezTo>
                  <a:cubicBezTo>
                    <a:pt x="5" y="0"/>
                    <a:pt x="5" y="0"/>
                    <a:pt x="5" y="0"/>
                  </a:cubicBezTo>
                  <a:cubicBezTo>
                    <a:pt x="0" y="8"/>
                    <a:pt x="0" y="8"/>
                    <a:pt x="0" y="8"/>
                  </a:cubicBezTo>
                  <a:cubicBezTo>
                    <a:pt x="0" y="11"/>
                    <a:pt x="0" y="11"/>
                    <a:pt x="0" y="11"/>
                  </a:cubicBezTo>
                  <a:close/>
                  <a:moveTo>
                    <a:pt x="2" y="9"/>
                  </a:moveTo>
                  <a:cubicBezTo>
                    <a:pt x="5" y="3"/>
                    <a:pt x="5" y="3"/>
                    <a:pt x="5" y="3"/>
                  </a:cubicBezTo>
                  <a:cubicBezTo>
                    <a:pt x="5" y="3"/>
                    <a:pt x="5" y="3"/>
                    <a:pt x="6" y="2"/>
                  </a:cubicBezTo>
                  <a:cubicBezTo>
                    <a:pt x="5" y="3"/>
                    <a:pt x="5" y="3"/>
                    <a:pt x="5" y="3"/>
                  </a:cubicBezTo>
                  <a:cubicBezTo>
                    <a:pt x="5" y="9"/>
                    <a:pt x="5" y="9"/>
                    <a:pt x="5" y="9"/>
                  </a:cubicBezTo>
                  <a:cubicBezTo>
                    <a:pt x="2" y="9"/>
                    <a:pt x="2" y="9"/>
                    <a:pt x="2" y="9"/>
                  </a:cubicBezTo>
                  <a:close/>
                  <a:moveTo>
                    <a:pt x="12" y="12"/>
                  </a:moveTo>
                  <a:cubicBezTo>
                    <a:pt x="12" y="13"/>
                    <a:pt x="14" y="13"/>
                    <a:pt x="15" y="13"/>
                  </a:cubicBezTo>
                  <a:cubicBezTo>
                    <a:pt x="16" y="13"/>
                    <a:pt x="18" y="13"/>
                    <a:pt x="18" y="12"/>
                  </a:cubicBezTo>
                  <a:cubicBezTo>
                    <a:pt x="19" y="11"/>
                    <a:pt x="19" y="9"/>
                    <a:pt x="19" y="7"/>
                  </a:cubicBezTo>
                  <a:cubicBezTo>
                    <a:pt x="19" y="5"/>
                    <a:pt x="19" y="3"/>
                    <a:pt x="19" y="2"/>
                  </a:cubicBezTo>
                  <a:cubicBezTo>
                    <a:pt x="18" y="1"/>
                    <a:pt x="17" y="0"/>
                    <a:pt x="15" y="0"/>
                  </a:cubicBezTo>
                  <a:cubicBezTo>
                    <a:pt x="13" y="0"/>
                    <a:pt x="12" y="1"/>
                    <a:pt x="11" y="2"/>
                  </a:cubicBezTo>
                  <a:cubicBezTo>
                    <a:pt x="11" y="3"/>
                    <a:pt x="11" y="5"/>
                    <a:pt x="11" y="7"/>
                  </a:cubicBezTo>
                  <a:cubicBezTo>
                    <a:pt x="11" y="9"/>
                    <a:pt x="11" y="11"/>
                    <a:pt x="12" y="12"/>
                  </a:cubicBezTo>
                  <a:close/>
                  <a:moveTo>
                    <a:pt x="15" y="12"/>
                  </a:moveTo>
                  <a:cubicBezTo>
                    <a:pt x="14" y="12"/>
                    <a:pt x="13" y="10"/>
                    <a:pt x="13" y="7"/>
                  </a:cubicBezTo>
                  <a:cubicBezTo>
                    <a:pt x="13" y="4"/>
                    <a:pt x="14" y="2"/>
                    <a:pt x="15" y="2"/>
                  </a:cubicBezTo>
                  <a:cubicBezTo>
                    <a:pt x="16" y="2"/>
                    <a:pt x="17" y="4"/>
                    <a:pt x="17" y="7"/>
                  </a:cubicBezTo>
                  <a:cubicBezTo>
                    <a:pt x="17" y="10"/>
                    <a:pt x="16" y="12"/>
                    <a:pt x="15" y="12"/>
                  </a:cubicBezTo>
                  <a:close/>
                </a:path>
              </a:pathLst>
            </a:custGeom>
            <a:solidFill>
              <a:srgbClr val="B5B5B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65" name="Freeform 9"/>
            <p:cNvSpPr>
              <a:spLocks noEditPoints="1"/>
            </p:cNvSpPr>
            <p:nvPr/>
          </p:nvSpPr>
          <p:spPr bwMode="auto">
            <a:xfrm>
              <a:off x="234" y="2781"/>
              <a:ext cx="109" cy="80"/>
            </a:xfrm>
            <a:custGeom>
              <a:avLst/>
              <a:gdLst>
                <a:gd name="T0" fmla="*/ 0 w 19"/>
                <a:gd name="T1" fmla="*/ 13 h 14"/>
                <a:gd name="T2" fmla="*/ 9 w 19"/>
                <a:gd name="T3" fmla="*/ 13 h 14"/>
                <a:gd name="T4" fmla="*/ 9 w 19"/>
                <a:gd name="T5" fmla="*/ 11 h 14"/>
                <a:gd name="T6" fmla="*/ 4 w 19"/>
                <a:gd name="T7" fmla="*/ 11 h 14"/>
                <a:gd name="T8" fmla="*/ 6 w 19"/>
                <a:gd name="T9" fmla="*/ 8 h 14"/>
                <a:gd name="T10" fmla="*/ 9 w 19"/>
                <a:gd name="T11" fmla="*/ 4 h 14"/>
                <a:gd name="T12" fmla="*/ 7 w 19"/>
                <a:gd name="T13" fmla="*/ 1 h 14"/>
                <a:gd name="T14" fmla="*/ 4 w 19"/>
                <a:gd name="T15" fmla="*/ 0 h 14"/>
                <a:gd name="T16" fmla="*/ 1 w 19"/>
                <a:gd name="T17" fmla="*/ 1 h 14"/>
                <a:gd name="T18" fmla="*/ 1 w 19"/>
                <a:gd name="T19" fmla="*/ 4 h 14"/>
                <a:gd name="T20" fmla="*/ 4 w 19"/>
                <a:gd name="T21" fmla="*/ 3 h 14"/>
                <a:gd name="T22" fmla="*/ 6 w 19"/>
                <a:gd name="T23" fmla="*/ 4 h 14"/>
                <a:gd name="T24" fmla="*/ 4 w 19"/>
                <a:gd name="T25" fmla="*/ 8 h 14"/>
                <a:gd name="T26" fmla="*/ 0 w 19"/>
                <a:gd name="T27" fmla="*/ 11 h 14"/>
                <a:gd name="T28" fmla="*/ 0 w 19"/>
                <a:gd name="T29" fmla="*/ 13 h 14"/>
                <a:gd name="T30" fmla="*/ 12 w 19"/>
                <a:gd name="T31" fmla="*/ 12 h 14"/>
                <a:gd name="T32" fmla="*/ 15 w 19"/>
                <a:gd name="T33" fmla="*/ 14 h 14"/>
                <a:gd name="T34" fmla="*/ 18 w 19"/>
                <a:gd name="T35" fmla="*/ 12 h 14"/>
                <a:gd name="T36" fmla="*/ 19 w 19"/>
                <a:gd name="T37" fmla="*/ 7 h 14"/>
                <a:gd name="T38" fmla="*/ 19 w 19"/>
                <a:gd name="T39" fmla="*/ 2 h 14"/>
                <a:gd name="T40" fmla="*/ 15 w 19"/>
                <a:gd name="T41" fmla="*/ 0 h 14"/>
                <a:gd name="T42" fmla="*/ 11 w 19"/>
                <a:gd name="T43" fmla="*/ 2 h 14"/>
                <a:gd name="T44" fmla="*/ 11 w 19"/>
                <a:gd name="T45" fmla="*/ 7 h 14"/>
                <a:gd name="T46" fmla="*/ 12 w 19"/>
                <a:gd name="T47" fmla="*/ 12 h 14"/>
                <a:gd name="T48" fmla="*/ 15 w 19"/>
                <a:gd name="T49" fmla="*/ 12 h 14"/>
                <a:gd name="T50" fmla="*/ 13 w 19"/>
                <a:gd name="T51" fmla="*/ 7 h 14"/>
                <a:gd name="T52" fmla="*/ 15 w 19"/>
                <a:gd name="T53" fmla="*/ 2 h 14"/>
                <a:gd name="T54" fmla="*/ 17 w 19"/>
                <a:gd name="T55" fmla="*/ 7 h 14"/>
                <a:gd name="T56" fmla="*/ 15 w 19"/>
                <a:gd name="T57" fmla="*/ 1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9" h="14">
                  <a:moveTo>
                    <a:pt x="0" y="13"/>
                  </a:moveTo>
                  <a:cubicBezTo>
                    <a:pt x="9" y="13"/>
                    <a:pt x="9" y="13"/>
                    <a:pt x="9" y="13"/>
                  </a:cubicBezTo>
                  <a:cubicBezTo>
                    <a:pt x="9" y="11"/>
                    <a:pt x="9" y="11"/>
                    <a:pt x="9" y="11"/>
                  </a:cubicBezTo>
                  <a:cubicBezTo>
                    <a:pt x="4" y="11"/>
                    <a:pt x="4" y="11"/>
                    <a:pt x="4" y="11"/>
                  </a:cubicBezTo>
                  <a:cubicBezTo>
                    <a:pt x="5" y="10"/>
                    <a:pt x="6" y="10"/>
                    <a:pt x="6" y="8"/>
                  </a:cubicBezTo>
                  <a:cubicBezTo>
                    <a:pt x="8" y="6"/>
                    <a:pt x="9" y="5"/>
                    <a:pt x="9" y="4"/>
                  </a:cubicBezTo>
                  <a:cubicBezTo>
                    <a:pt x="9" y="3"/>
                    <a:pt x="8" y="2"/>
                    <a:pt x="7" y="1"/>
                  </a:cubicBezTo>
                  <a:cubicBezTo>
                    <a:pt x="7" y="1"/>
                    <a:pt x="6" y="0"/>
                    <a:pt x="4" y="0"/>
                  </a:cubicBezTo>
                  <a:cubicBezTo>
                    <a:pt x="3" y="0"/>
                    <a:pt x="2" y="1"/>
                    <a:pt x="1" y="1"/>
                  </a:cubicBezTo>
                  <a:cubicBezTo>
                    <a:pt x="1" y="4"/>
                    <a:pt x="1" y="4"/>
                    <a:pt x="1" y="4"/>
                  </a:cubicBezTo>
                  <a:cubicBezTo>
                    <a:pt x="2" y="3"/>
                    <a:pt x="3" y="3"/>
                    <a:pt x="4" y="3"/>
                  </a:cubicBezTo>
                  <a:cubicBezTo>
                    <a:pt x="5" y="3"/>
                    <a:pt x="6" y="3"/>
                    <a:pt x="6" y="4"/>
                  </a:cubicBezTo>
                  <a:cubicBezTo>
                    <a:pt x="6" y="5"/>
                    <a:pt x="5" y="6"/>
                    <a:pt x="4" y="8"/>
                  </a:cubicBezTo>
                  <a:cubicBezTo>
                    <a:pt x="3" y="9"/>
                    <a:pt x="1" y="10"/>
                    <a:pt x="0" y="11"/>
                  </a:cubicBezTo>
                  <a:cubicBezTo>
                    <a:pt x="0" y="13"/>
                    <a:pt x="0" y="13"/>
                    <a:pt x="0" y="13"/>
                  </a:cubicBezTo>
                  <a:close/>
                  <a:moveTo>
                    <a:pt x="12" y="12"/>
                  </a:moveTo>
                  <a:cubicBezTo>
                    <a:pt x="12" y="13"/>
                    <a:pt x="14" y="14"/>
                    <a:pt x="15" y="14"/>
                  </a:cubicBezTo>
                  <a:cubicBezTo>
                    <a:pt x="16" y="14"/>
                    <a:pt x="18" y="13"/>
                    <a:pt x="18" y="12"/>
                  </a:cubicBezTo>
                  <a:cubicBezTo>
                    <a:pt x="19" y="11"/>
                    <a:pt x="19" y="9"/>
                    <a:pt x="19" y="7"/>
                  </a:cubicBezTo>
                  <a:cubicBezTo>
                    <a:pt x="19" y="5"/>
                    <a:pt x="19" y="4"/>
                    <a:pt x="19" y="2"/>
                  </a:cubicBezTo>
                  <a:cubicBezTo>
                    <a:pt x="18" y="1"/>
                    <a:pt x="17" y="0"/>
                    <a:pt x="15" y="0"/>
                  </a:cubicBezTo>
                  <a:cubicBezTo>
                    <a:pt x="13" y="0"/>
                    <a:pt x="12" y="1"/>
                    <a:pt x="11" y="2"/>
                  </a:cubicBezTo>
                  <a:cubicBezTo>
                    <a:pt x="11" y="4"/>
                    <a:pt x="11" y="5"/>
                    <a:pt x="11" y="7"/>
                  </a:cubicBezTo>
                  <a:cubicBezTo>
                    <a:pt x="11" y="9"/>
                    <a:pt x="11" y="11"/>
                    <a:pt x="12" y="12"/>
                  </a:cubicBezTo>
                  <a:close/>
                  <a:moveTo>
                    <a:pt x="15" y="12"/>
                  </a:moveTo>
                  <a:cubicBezTo>
                    <a:pt x="14" y="12"/>
                    <a:pt x="13" y="10"/>
                    <a:pt x="13" y="7"/>
                  </a:cubicBezTo>
                  <a:cubicBezTo>
                    <a:pt x="13" y="4"/>
                    <a:pt x="14" y="2"/>
                    <a:pt x="15" y="2"/>
                  </a:cubicBezTo>
                  <a:cubicBezTo>
                    <a:pt x="16" y="2"/>
                    <a:pt x="17" y="4"/>
                    <a:pt x="17" y="7"/>
                  </a:cubicBezTo>
                  <a:cubicBezTo>
                    <a:pt x="17" y="10"/>
                    <a:pt x="16" y="12"/>
                    <a:pt x="15" y="12"/>
                  </a:cubicBezTo>
                  <a:close/>
                </a:path>
              </a:pathLst>
            </a:custGeom>
            <a:solidFill>
              <a:srgbClr val="B5B5B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67" name="Freeform 10"/>
            <p:cNvSpPr>
              <a:spLocks noEditPoints="1"/>
            </p:cNvSpPr>
            <p:nvPr/>
          </p:nvSpPr>
          <p:spPr bwMode="auto">
            <a:xfrm>
              <a:off x="263" y="3316"/>
              <a:ext cx="51" cy="75"/>
            </a:xfrm>
            <a:custGeom>
              <a:avLst/>
              <a:gdLst>
                <a:gd name="T0" fmla="*/ 1 w 9"/>
                <a:gd name="T1" fmla="*/ 11 h 13"/>
                <a:gd name="T2" fmla="*/ 5 w 9"/>
                <a:gd name="T3" fmla="*/ 13 h 13"/>
                <a:gd name="T4" fmla="*/ 8 w 9"/>
                <a:gd name="T5" fmla="*/ 11 h 13"/>
                <a:gd name="T6" fmla="*/ 9 w 9"/>
                <a:gd name="T7" fmla="*/ 7 h 13"/>
                <a:gd name="T8" fmla="*/ 8 w 9"/>
                <a:gd name="T9" fmla="*/ 2 h 13"/>
                <a:gd name="T10" fmla="*/ 5 w 9"/>
                <a:gd name="T11" fmla="*/ 0 h 13"/>
                <a:gd name="T12" fmla="*/ 1 w 9"/>
                <a:gd name="T13" fmla="*/ 2 h 13"/>
                <a:gd name="T14" fmla="*/ 0 w 9"/>
                <a:gd name="T15" fmla="*/ 6 h 13"/>
                <a:gd name="T16" fmla="*/ 1 w 9"/>
                <a:gd name="T17" fmla="*/ 11 h 13"/>
                <a:gd name="T18" fmla="*/ 5 w 9"/>
                <a:gd name="T19" fmla="*/ 11 h 13"/>
                <a:gd name="T20" fmla="*/ 3 w 9"/>
                <a:gd name="T21" fmla="*/ 6 h 13"/>
                <a:gd name="T22" fmla="*/ 5 w 9"/>
                <a:gd name="T23" fmla="*/ 2 h 13"/>
                <a:gd name="T24" fmla="*/ 7 w 9"/>
                <a:gd name="T25" fmla="*/ 7 h 13"/>
                <a:gd name="T26" fmla="*/ 5 w 9"/>
                <a:gd name="T27" fmla="*/ 1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13">
                  <a:moveTo>
                    <a:pt x="1" y="11"/>
                  </a:moveTo>
                  <a:cubicBezTo>
                    <a:pt x="2" y="12"/>
                    <a:pt x="3" y="13"/>
                    <a:pt x="5" y="13"/>
                  </a:cubicBezTo>
                  <a:cubicBezTo>
                    <a:pt x="6" y="13"/>
                    <a:pt x="7" y="12"/>
                    <a:pt x="8" y="11"/>
                  </a:cubicBezTo>
                  <a:cubicBezTo>
                    <a:pt x="9" y="10"/>
                    <a:pt x="9" y="9"/>
                    <a:pt x="9" y="7"/>
                  </a:cubicBezTo>
                  <a:cubicBezTo>
                    <a:pt x="9" y="4"/>
                    <a:pt x="9" y="3"/>
                    <a:pt x="8" y="2"/>
                  </a:cubicBezTo>
                  <a:cubicBezTo>
                    <a:pt x="8" y="0"/>
                    <a:pt x="6" y="0"/>
                    <a:pt x="5" y="0"/>
                  </a:cubicBezTo>
                  <a:cubicBezTo>
                    <a:pt x="3" y="0"/>
                    <a:pt x="2" y="0"/>
                    <a:pt x="1" y="2"/>
                  </a:cubicBezTo>
                  <a:cubicBezTo>
                    <a:pt x="1" y="3"/>
                    <a:pt x="0" y="4"/>
                    <a:pt x="0" y="6"/>
                  </a:cubicBezTo>
                  <a:cubicBezTo>
                    <a:pt x="0" y="9"/>
                    <a:pt x="1" y="10"/>
                    <a:pt x="1" y="11"/>
                  </a:cubicBezTo>
                  <a:close/>
                  <a:moveTo>
                    <a:pt x="5" y="11"/>
                  </a:moveTo>
                  <a:cubicBezTo>
                    <a:pt x="4" y="11"/>
                    <a:pt x="3" y="10"/>
                    <a:pt x="3" y="6"/>
                  </a:cubicBezTo>
                  <a:cubicBezTo>
                    <a:pt x="3" y="3"/>
                    <a:pt x="4" y="2"/>
                    <a:pt x="5" y="2"/>
                  </a:cubicBezTo>
                  <a:cubicBezTo>
                    <a:pt x="6" y="2"/>
                    <a:pt x="7" y="3"/>
                    <a:pt x="7" y="7"/>
                  </a:cubicBezTo>
                  <a:cubicBezTo>
                    <a:pt x="7" y="10"/>
                    <a:pt x="6" y="11"/>
                    <a:pt x="5" y="11"/>
                  </a:cubicBezTo>
                  <a:close/>
                </a:path>
              </a:pathLst>
            </a:custGeom>
            <a:solidFill>
              <a:srgbClr val="B5B5B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68" name="Freeform 11"/>
            <p:cNvSpPr>
              <a:spLocks noEditPoints="1"/>
            </p:cNvSpPr>
            <p:nvPr/>
          </p:nvSpPr>
          <p:spPr bwMode="auto">
            <a:xfrm>
              <a:off x="441" y="732"/>
              <a:ext cx="4985" cy="2624"/>
            </a:xfrm>
            <a:custGeom>
              <a:avLst/>
              <a:gdLst>
                <a:gd name="T0" fmla="*/ 18 w 869"/>
                <a:gd name="T1" fmla="*/ 362 h 456"/>
                <a:gd name="T2" fmla="*/ 36 w 869"/>
                <a:gd name="T3" fmla="*/ 229 h 456"/>
                <a:gd name="T4" fmla="*/ 55 w 869"/>
                <a:gd name="T5" fmla="*/ 136 h 456"/>
                <a:gd name="T6" fmla="*/ 86 w 869"/>
                <a:gd name="T7" fmla="*/ 3 h 456"/>
                <a:gd name="T8" fmla="*/ 73 w 869"/>
                <a:gd name="T9" fmla="*/ 365 h 456"/>
                <a:gd name="T10" fmla="*/ 104 w 869"/>
                <a:gd name="T11" fmla="*/ 272 h 456"/>
                <a:gd name="T12" fmla="*/ 109 w 869"/>
                <a:gd name="T13" fmla="*/ 139 h 456"/>
                <a:gd name="T14" fmla="*/ 128 w 869"/>
                <a:gd name="T15" fmla="*/ 45 h 456"/>
                <a:gd name="T16" fmla="*/ 141 w 869"/>
                <a:gd name="T17" fmla="*/ 410 h 456"/>
                <a:gd name="T18" fmla="*/ 146 w 869"/>
                <a:gd name="T19" fmla="*/ 272 h 456"/>
                <a:gd name="T20" fmla="*/ 177 w 869"/>
                <a:gd name="T21" fmla="*/ 181 h 456"/>
                <a:gd name="T22" fmla="*/ 182 w 869"/>
                <a:gd name="T23" fmla="*/ 48 h 456"/>
                <a:gd name="T24" fmla="*/ 182 w 869"/>
                <a:gd name="T25" fmla="*/ 453 h 456"/>
                <a:gd name="T26" fmla="*/ 213 w 869"/>
                <a:gd name="T27" fmla="*/ 320 h 456"/>
                <a:gd name="T28" fmla="*/ 219 w 869"/>
                <a:gd name="T29" fmla="*/ 181 h 456"/>
                <a:gd name="T30" fmla="*/ 250 w 869"/>
                <a:gd name="T31" fmla="*/ 91 h 456"/>
                <a:gd name="T32" fmla="*/ 237 w 869"/>
                <a:gd name="T33" fmla="*/ 456 h 456"/>
                <a:gd name="T34" fmla="*/ 255 w 869"/>
                <a:gd name="T35" fmla="*/ 365 h 456"/>
                <a:gd name="T36" fmla="*/ 286 w 869"/>
                <a:gd name="T37" fmla="*/ 229 h 456"/>
                <a:gd name="T38" fmla="*/ 291 w 869"/>
                <a:gd name="T39" fmla="*/ 91 h 456"/>
                <a:gd name="T40" fmla="*/ 323 w 869"/>
                <a:gd name="T41" fmla="*/ 0 h 456"/>
                <a:gd name="T42" fmla="*/ 323 w 869"/>
                <a:gd name="T43" fmla="*/ 365 h 456"/>
                <a:gd name="T44" fmla="*/ 328 w 869"/>
                <a:gd name="T45" fmla="*/ 272 h 456"/>
                <a:gd name="T46" fmla="*/ 359 w 869"/>
                <a:gd name="T47" fmla="*/ 139 h 456"/>
                <a:gd name="T48" fmla="*/ 364 w 869"/>
                <a:gd name="T49" fmla="*/ 0 h 456"/>
                <a:gd name="T50" fmla="*/ 377 w 869"/>
                <a:gd name="T51" fmla="*/ 408 h 456"/>
                <a:gd name="T52" fmla="*/ 383 w 869"/>
                <a:gd name="T53" fmla="*/ 274 h 456"/>
                <a:gd name="T54" fmla="*/ 401 w 869"/>
                <a:gd name="T55" fmla="*/ 181 h 456"/>
                <a:gd name="T56" fmla="*/ 432 w 869"/>
                <a:gd name="T57" fmla="*/ 48 h 456"/>
                <a:gd name="T58" fmla="*/ 419 w 869"/>
                <a:gd name="T59" fmla="*/ 408 h 456"/>
                <a:gd name="T60" fmla="*/ 450 w 869"/>
                <a:gd name="T61" fmla="*/ 317 h 456"/>
                <a:gd name="T62" fmla="*/ 455 w 869"/>
                <a:gd name="T63" fmla="*/ 184 h 456"/>
                <a:gd name="T64" fmla="*/ 474 w 869"/>
                <a:gd name="T65" fmla="*/ 91 h 456"/>
                <a:gd name="T66" fmla="*/ 487 w 869"/>
                <a:gd name="T67" fmla="*/ 456 h 456"/>
                <a:gd name="T68" fmla="*/ 492 w 869"/>
                <a:gd name="T69" fmla="*/ 317 h 456"/>
                <a:gd name="T70" fmla="*/ 523 w 869"/>
                <a:gd name="T71" fmla="*/ 227 h 456"/>
                <a:gd name="T72" fmla="*/ 528 w 869"/>
                <a:gd name="T73" fmla="*/ 93 h 456"/>
                <a:gd name="T74" fmla="*/ 546 w 869"/>
                <a:gd name="T75" fmla="*/ 0 h 456"/>
                <a:gd name="T76" fmla="*/ 559 w 869"/>
                <a:gd name="T77" fmla="*/ 362 h 456"/>
                <a:gd name="T78" fmla="*/ 565 w 869"/>
                <a:gd name="T79" fmla="*/ 227 h 456"/>
                <a:gd name="T80" fmla="*/ 596 w 869"/>
                <a:gd name="T81" fmla="*/ 136 h 456"/>
                <a:gd name="T82" fmla="*/ 601 w 869"/>
                <a:gd name="T83" fmla="*/ 3 h 456"/>
                <a:gd name="T84" fmla="*/ 601 w 869"/>
                <a:gd name="T85" fmla="*/ 408 h 456"/>
                <a:gd name="T86" fmla="*/ 632 w 869"/>
                <a:gd name="T87" fmla="*/ 274 h 456"/>
                <a:gd name="T88" fmla="*/ 638 w 869"/>
                <a:gd name="T89" fmla="*/ 136 h 456"/>
                <a:gd name="T90" fmla="*/ 669 w 869"/>
                <a:gd name="T91" fmla="*/ 45 h 456"/>
                <a:gd name="T92" fmla="*/ 656 w 869"/>
                <a:gd name="T93" fmla="*/ 410 h 456"/>
                <a:gd name="T94" fmla="*/ 674 w 869"/>
                <a:gd name="T95" fmla="*/ 317 h 456"/>
                <a:gd name="T96" fmla="*/ 705 w 869"/>
                <a:gd name="T97" fmla="*/ 184 h 456"/>
                <a:gd name="T98" fmla="*/ 710 w 869"/>
                <a:gd name="T99" fmla="*/ 45 h 456"/>
                <a:gd name="T100" fmla="*/ 723 w 869"/>
                <a:gd name="T101" fmla="*/ 453 h 456"/>
                <a:gd name="T102" fmla="*/ 729 w 869"/>
                <a:gd name="T103" fmla="*/ 320 h 456"/>
                <a:gd name="T104" fmla="*/ 747 w 869"/>
                <a:gd name="T105" fmla="*/ 227 h 456"/>
                <a:gd name="T106" fmla="*/ 778 w 869"/>
                <a:gd name="T107" fmla="*/ 93 h 456"/>
                <a:gd name="T108" fmla="*/ 765 w 869"/>
                <a:gd name="T109" fmla="*/ 453 h 456"/>
                <a:gd name="T110" fmla="*/ 783 w 869"/>
                <a:gd name="T111" fmla="*/ 362 h 456"/>
                <a:gd name="T112" fmla="*/ 802 w 869"/>
                <a:gd name="T113" fmla="*/ 229 h 456"/>
                <a:gd name="T114" fmla="*/ 820 w 869"/>
                <a:gd name="T115" fmla="*/ 136 h 456"/>
                <a:gd name="T116" fmla="*/ 851 w 869"/>
                <a:gd name="T117" fmla="*/ 3 h 456"/>
                <a:gd name="T118" fmla="*/ 838 w 869"/>
                <a:gd name="T119" fmla="*/ 365 h 456"/>
                <a:gd name="T120" fmla="*/ 13 w 869"/>
                <a:gd name="T121" fmla="*/ 272 h 456"/>
                <a:gd name="T122" fmla="*/ 856 w 869"/>
                <a:gd name="T123" fmla="*/ 139 h 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69" h="456">
                  <a:moveTo>
                    <a:pt x="18" y="0"/>
                  </a:moveTo>
                  <a:cubicBezTo>
                    <a:pt x="23" y="0"/>
                    <a:pt x="27" y="0"/>
                    <a:pt x="31" y="0"/>
                  </a:cubicBezTo>
                  <a:cubicBezTo>
                    <a:pt x="31" y="1"/>
                    <a:pt x="31" y="2"/>
                    <a:pt x="31" y="3"/>
                  </a:cubicBezTo>
                  <a:cubicBezTo>
                    <a:pt x="27" y="3"/>
                    <a:pt x="23" y="3"/>
                    <a:pt x="18" y="3"/>
                  </a:cubicBezTo>
                  <a:cubicBezTo>
                    <a:pt x="18" y="2"/>
                    <a:pt x="18" y="1"/>
                    <a:pt x="18" y="0"/>
                  </a:cubicBezTo>
                  <a:close/>
                  <a:moveTo>
                    <a:pt x="18" y="45"/>
                  </a:moveTo>
                  <a:cubicBezTo>
                    <a:pt x="23" y="45"/>
                    <a:pt x="27" y="45"/>
                    <a:pt x="31" y="45"/>
                  </a:cubicBezTo>
                  <a:cubicBezTo>
                    <a:pt x="31" y="46"/>
                    <a:pt x="31" y="47"/>
                    <a:pt x="31" y="48"/>
                  </a:cubicBezTo>
                  <a:cubicBezTo>
                    <a:pt x="27" y="48"/>
                    <a:pt x="23" y="48"/>
                    <a:pt x="18" y="48"/>
                  </a:cubicBezTo>
                  <a:cubicBezTo>
                    <a:pt x="18" y="47"/>
                    <a:pt x="18" y="46"/>
                    <a:pt x="18" y="45"/>
                  </a:cubicBezTo>
                  <a:close/>
                  <a:moveTo>
                    <a:pt x="18" y="91"/>
                  </a:moveTo>
                  <a:cubicBezTo>
                    <a:pt x="23" y="91"/>
                    <a:pt x="27" y="91"/>
                    <a:pt x="31" y="91"/>
                  </a:cubicBezTo>
                  <a:cubicBezTo>
                    <a:pt x="31" y="92"/>
                    <a:pt x="31" y="92"/>
                    <a:pt x="31" y="93"/>
                  </a:cubicBezTo>
                  <a:cubicBezTo>
                    <a:pt x="27" y="93"/>
                    <a:pt x="23" y="93"/>
                    <a:pt x="18" y="93"/>
                  </a:cubicBezTo>
                  <a:cubicBezTo>
                    <a:pt x="18" y="92"/>
                    <a:pt x="18" y="92"/>
                    <a:pt x="18" y="91"/>
                  </a:cubicBezTo>
                  <a:close/>
                  <a:moveTo>
                    <a:pt x="18" y="136"/>
                  </a:moveTo>
                  <a:cubicBezTo>
                    <a:pt x="23" y="136"/>
                    <a:pt x="27" y="136"/>
                    <a:pt x="31" y="136"/>
                  </a:cubicBezTo>
                  <a:cubicBezTo>
                    <a:pt x="31" y="137"/>
                    <a:pt x="31" y="138"/>
                    <a:pt x="31" y="139"/>
                  </a:cubicBezTo>
                  <a:cubicBezTo>
                    <a:pt x="27" y="139"/>
                    <a:pt x="23" y="139"/>
                    <a:pt x="18" y="139"/>
                  </a:cubicBezTo>
                  <a:cubicBezTo>
                    <a:pt x="18" y="138"/>
                    <a:pt x="18" y="137"/>
                    <a:pt x="18" y="136"/>
                  </a:cubicBezTo>
                  <a:close/>
                  <a:moveTo>
                    <a:pt x="18" y="181"/>
                  </a:moveTo>
                  <a:cubicBezTo>
                    <a:pt x="23" y="181"/>
                    <a:pt x="27" y="181"/>
                    <a:pt x="31" y="181"/>
                  </a:cubicBezTo>
                  <a:cubicBezTo>
                    <a:pt x="31" y="182"/>
                    <a:pt x="31" y="183"/>
                    <a:pt x="31" y="184"/>
                  </a:cubicBezTo>
                  <a:cubicBezTo>
                    <a:pt x="27" y="184"/>
                    <a:pt x="23" y="184"/>
                    <a:pt x="18" y="184"/>
                  </a:cubicBezTo>
                  <a:cubicBezTo>
                    <a:pt x="18" y="183"/>
                    <a:pt x="18" y="182"/>
                    <a:pt x="18" y="181"/>
                  </a:cubicBezTo>
                  <a:close/>
                  <a:moveTo>
                    <a:pt x="18" y="227"/>
                  </a:moveTo>
                  <a:cubicBezTo>
                    <a:pt x="23" y="227"/>
                    <a:pt x="27" y="227"/>
                    <a:pt x="31" y="227"/>
                  </a:cubicBezTo>
                  <a:cubicBezTo>
                    <a:pt x="31" y="227"/>
                    <a:pt x="31" y="228"/>
                    <a:pt x="31" y="229"/>
                  </a:cubicBezTo>
                  <a:cubicBezTo>
                    <a:pt x="27" y="229"/>
                    <a:pt x="23" y="229"/>
                    <a:pt x="18" y="229"/>
                  </a:cubicBezTo>
                  <a:cubicBezTo>
                    <a:pt x="18" y="228"/>
                    <a:pt x="18" y="227"/>
                    <a:pt x="18" y="227"/>
                  </a:cubicBezTo>
                  <a:close/>
                  <a:moveTo>
                    <a:pt x="18" y="272"/>
                  </a:moveTo>
                  <a:cubicBezTo>
                    <a:pt x="23" y="272"/>
                    <a:pt x="27" y="272"/>
                    <a:pt x="31" y="272"/>
                  </a:cubicBezTo>
                  <a:cubicBezTo>
                    <a:pt x="31" y="273"/>
                    <a:pt x="31" y="274"/>
                    <a:pt x="31" y="274"/>
                  </a:cubicBezTo>
                  <a:cubicBezTo>
                    <a:pt x="27" y="274"/>
                    <a:pt x="23" y="274"/>
                    <a:pt x="18" y="274"/>
                  </a:cubicBezTo>
                  <a:cubicBezTo>
                    <a:pt x="18" y="274"/>
                    <a:pt x="18" y="273"/>
                    <a:pt x="18" y="272"/>
                  </a:cubicBezTo>
                  <a:close/>
                  <a:moveTo>
                    <a:pt x="18" y="317"/>
                  </a:moveTo>
                  <a:cubicBezTo>
                    <a:pt x="23" y="317"/>
                    <a:pt x="27" y="317"/>
                    <a:pt x="31" y="317"/>
                  </a:cubicBezTo>
                  <a:cubicBezTo>
                    <a:pt x="31" y="318"/>
                    <a:pt x="31" y="319"/>
                    <a:pt x="31" y="320"/>
                  </a:cubicBezTo>
                  <a:cubicBezTo>
                    <a:pt x="27" y="320"/>
                    <a:pt x="23" y="320"/>
                    <a:pt x="18" y="320"/>
                  </a:cubicBezTo>
                  <a:cubicBezTo>
                    <a:pt x="18" y="319"/>
                    <a:pt x="18" y="318"/>
                    <a:pt x="18" y="317"/>
                  </a:cubicBezTo>
                  <a:close/>
                  <a:moveTo>
                    <a:pt x="18" y="365"/>
                  </a:moveTo>
                  <a:cubicBezTo>
                    <a:pt x="18" y="364"/>
                    <a:pt x="18" y="363"/>
                    <a:pt x="18" y="362"/>
                  </a:cubicBezTo>
                  <a:cubicBezTo>
                    <a:pt x="23" y="362"/>
                    <a:pt x="27" y="362"/>
                    <a:pt x="31" y="362"/>
                  </a:cubicBezTo>
                  <a:cubicBezTo>
                    <a:pt x="31" y="363"/>
                    <a:pt x="31" y="364"/>
                    <a:pt x="31" y="365"/>
                  </a:cubicBezTo>
                  <a:cubicBezTo>
                    <a:pt x="27" y="365"/>
                    <a:pt x="23" y="365"/>
                    <a:pt x="18" y="365"/>
                  </a:cubicBezTo>
                  <a:close/>
                  <a:moveTo>
                    <a:pt x="18" y="408"/>
                  </a:moveTo>
                  <a:cubicBezTo>
                    <a:pt x="23" y="408"/>
                    <a:pt x="27" y="408"/>
                    <a:pt x="31" y="408"/>
                  </a:cubicBezTo>
                  <a:cubicBezTo>
                    <a:pt x="31" y="409"/>
                    <a:pt x="31" y="409"/>
                    <a:pt x="31" y="410"/>
                  </a:cubicBezTo>
                  <a:cubicBezTo>
                    <a:pt x="27" y="410"/>
                    <a:pt x="23" y="410"/>
                    <a:pt x="18" y="410"/>
                  </a:cubicBezTo>
                  <a:cubicBezTo>
                    <a:pt x="18" y="409"/>
                    <a:pt x="18" y="409"/>
                    <a:pt x="18" y="408"/>
                  </a:cubicBezTo>
                  <a:close/>
                  <a:moveTo>
                    <a:pt x="18" y="453"/>
                  </a:moveTo>
                  <a:cubicBezTo>
                    <a:pt x="23" y="453"/>
                    <a:pt x="27" y="453"/>
                    <a:pt x="31" y="453"/>
                  </a:cubicBezTo>
                  <a:cubicBezTo>
                    <a:pt x="31" y="454"/>
                    <a:pt x="31" y="455"/>
                    <a:pt x="31" y="456"/>
                  </a:cubicBezTo>
                  <a:cubicBezTo>
                    <a:pt x="27" y="456"/>
                    <a:pt x="23" y="456"/>
                    <a:pt x="18" y="456"/>
                  </a:cubicBezTo>
                  <a:cubicBezTo>
                    <a:pt x="18" y="455"/>
                    <a:pt x="18" y="454"/>
                    <a:pt x="18" y="453"/>
                  </a:cubicBezTo>
                  <a:close/>
                  <a:moveTo>
                    <a:pt x="36" y="0"/>
                  </a:moveTo>
                  <a:cubicBezTo>
                    <a:pt x="41" y="0"/>
                    <a:pt x="45" y="0"/>
                    <a:pt x="49" y="0"/>
                  </a:cubicBezTo>
                  <a:cubicBezTo>
                    <a:pt x="49" y="1"/>
                    <a:pt x="49" y="2"/>
                    <a:pt x="49" y="3"/>
                  </a:cubicBezTo>
                  <a:cubicBezTo>
                    <a:pt x="45" y="3"/>
                    <a:pt x="41" y="3"/>
                    <a:pt x="36" y="3"/>
                  </a:cubicBezTo>
                  <a:cubicBezTo>
                    <a:pt x="36" y="2"/>
                    <a:pt x="36" y="1"/>
                    <a:pt x="36" y="0"/>
                  </a:cubicBezTo>
                  <a:close/>
                  <a:moveTo>
                    <a:pt x="36" y="45"/>
                  </a:moveTo>
                  <a:cubicBezTo>
                    <a:pt x="41" y="45"/>
                    <a:pt x="45" y="45"/>
                    <a:pt x="49" y="45"/>
                  </a:cubicBezTo>
                  <a:cubicBezTo>
                    <a:pt x="49" y="46"/>
                    <a:pt x="49" y="47"/>
                    <a:pt x="49" y="48"/>
                  </a:cubicBezTo>
                  <a:cubicBezTo>
                    <a:pt x="45" y="48"/>
                    <a:pt x="41" y="48"/>
                    <a:pt x="36" y="48"/>
                  </a:cubicBezTo>
                  <a:cubicBezTo>
                    <a:pt x="36" y="47"/>
                    <a:pt x="36" y="46"/>
                    <a:pt x="36" y="45"/>
                  </a:cubicBezTo>
                  <a:close/>
                  <a:moveTo>
                    <a:pt x="36" y="91"/>
                  </a:moveTo>
                  <a:cubicBezTo>
                    <a:pt x="41" y="91"/>
                    <a:pt x="45" y="91"/>
                    <a:pt x="49" y="91"/>
                  </a:cubicBezTo>
                  <a:cubicBezTo>
                    <a:pt x="49" y="92"/>
                    <a:pt x="49" y="92"/>
                    <a:pt x="49" y="93"/>
                  </a:cubicBezTo>
                  <a:cubicBezTo>
                    <a:pt x="45" y="93"/>
                    <a:pt x="41" y="93"/>
                    <a:pt x="36" y="93"/>
                  </a:cubicBezTo>
                  <a:cubicBezTo>
                    <a:pt x="36" y="92"/>
                    <a:pt x="36" y="92"/>
                    <a:pt x="36" y="91"/>
                  </a:cubicBezTo>
                  <a:close/>
                  <a:moveTo>
                    <a:pt x="36" y="136"/>
                  </a:moveTo>
                  <a:cubicBezTo>
                    <a:pt x="41" y="136"/>
                    <a:pt x="45" y="136"/>
                    <a:pt x="49" y="136"/>
                  </a:cubicBezTo>
                  <a:cubicBezTo>
                    <a:pt x="49" y="137"/>
                    <a:pt x="49" y="138"/>
                    <a:pt x="49" y="139"/>
                  </a:cubicBezTo>
                  <a:cubicBezTo>
                    <a:pt x="45" y="139"/>
                    <a:pt x="41" y="139"/>
                    <a:pt x="36" y="139"/>
                  </a:cubicBezTo>
                  <a:cubicBezTo>
                    <a:pt x="36" y="138"/>
                    <a:pt x="36" y="137"/>
                    <a:pt x="36" y="136"/>
                  </a:cubicBezTo>
                  <a:close/>
                  <a:moveTo>
                    <a:pt x="36" y="181"/>
                  </a:moveTo>
                  <a:cubicBezTo>
                    <a:pt x="41" y="181"/>
                    <a:pt x="45" y="181"/>
                    <a:pt x="49" y="181"/>
                  </a:cubicBezTo>
                  <a:cubicBezTo>
                    <a:pt x="49" y="182"/>
                    <a:pt x="49" y="183"/>
                    <a:pt x="49" y="184"/>
                  </a:cubicBezTo>
                  <a:cubicBezTo>
                    <a:pt x="45" y="184"/>
                    <a:pt x="41" y="184"/>
                    <a:pt x="36" y="184"/>
                  </a:cubicBezTo>
                  <a:cubicBezTo>
                    <a:pt x="36" y="183"/>
                    <a:pt x="36" y="182"/>
                    <a:pt x="36" y="181"/>
                  </a:cubicBezTo>
                  <a:close/>
                  <a:moveTo>
                    <a:pt x="36" y="227"/>
                  </a:moveTo>
                  <a:cubicBezTo>
                    <a:pt x="41" y="227"/>
                    <a:pt x="45" y="227"/>
                    <a:pt x="49" y="227"/>
                  </a:cubicBezTo>
                  <a:cubicBezTo>
                    <a:pt x="49" y="227"/>
                    <a:pt x="49" y="228"/>
                    <a:pt x="49" y="229"/>
                  </a:cubicBezTo>
                  <a:cubicBezTo>
                    <a:pt x="45" y="229"/>
                    <a:pt x="41" y="229"/>
                    <a:pt x="36" y="229"/>
                  </a:cubicBezTo>
                  <a:cubicBezTo>
                    <a:pt x="36" y="228"/>
                    <a:pt x="36" y="227"/>
                    <a:pt x="36" y="227"/>
                  </a:cubicBezTo>
                  <a:close/>
                  <a:moveTo>
                    <a:pt x="36" y="272"/>
                  </a:moveTo>
                  <a:cubicBezTo>
                    <a:pt x="41" y="272"/>
                    <a:pt x="45" y="272"/>
                    <a:pt x="49" y="272"/>
                  </a:cubicBezTo>
                  <a:cubicBezTo>
                    <a:pt x="49" y="273"/>
                    <a:pt x="49" y="274"/>
                    <a:pt x="49" y="274"/>
                  </a:cubicBezTo>
                  <a:cubicBezTo>
                    <a:pt x="45" y="274"/>
                    <a:pt x="41" y="274"/>
                    <a:pt x="36" y="274"/>
                  </a:cubicBezTo>
                  <a:cubicBezTo>
                    <a:pt x="36" y="274"/>
                    <a:pt x="36" y="273"/>
                    <a:pt x="36" y="272"/>
                  </a:cubicBezTo>
                  <a:close/>
                  <a:moveTo>
                    <a:pt x="36" y="317"/>
                  </a:moveTo>
                  <a:cubicBezTo>
                    <a:pt x="41" y="317"/>
                    <a:pt x="45" y="317"/>
                    <a:pt x="49" y="317"/>
                  </a:cubicBezTo>
                  <a:cubicBezTo>
                    <a:pt x="49" y="318"/>
                    <a:pt x="49" y="319"/>
                    <a:pt x="49" y="320"/>
                  </a:cubicBezTo>
                  <a:cubicBezTo>
                    <a:pt x="45" y="320"/>
                    <a:pt x="41" y="320"/>
                    <a:pt x="36" y="320"/>
                  </a:cubicBezTo>
                  <a:cubicBezTo>
                    <a:pt x="36" y="319"/>
                    <a:pt x="36" y="318"/>
                    <a:pt x="36" y="317"/>
                  </a:cubicBezTo>
                  <a:close/>
                  <a:moveTo>
                    <a:pt x="36" y="365"/>
                  </a:moveTo>
                  <a:cubicBezTo>
                    <a:pt x="36" y="364"/>
                    <a:pt x="36" y="363"/>
                    <a:pt x="36" y="362"/>
                  </a:cubicBezTo>
                  <a:cubicBezTo>
                    <a:pt x="41" y="362"/>
                    <a:pt x="45" y="362"/>
                    <a:pt x="49" y="362"/>
                  </a:cubicBezTo>
                  <a:cubicBezTo>
                    <a:pt x="49" y="363"/>
                    <a:pt x="49" y="364"/>
                    <a:pt x="49" y="365"/>
                  </a:cubicBezTo>
                  <a:cubicBezTo>
                    <a:pt x="45" y="365"/>
                    <a:pt x="41" y="365"/>
                    <a:pt x="36" y="365"/>
                  </a:cubicBezTo>
                  <a:close/>
                  <a:moveTo>
                    <a:pt x="36" y="408"/>
                  </a:moveTo>
                  <a:cubicBezTo>
                    <a:pt x="41" y="408"/>
                    <a:pt x="45" y="408"/>
                    <a:pt x="49" y="408"/>
                  </a:cubicBezTo>
                  <a:cubicBezTo>
                    <a:pt x="49" y="409"/>
                    <a:pt x="49" y="409"/>
                    <a:pt x="49" y="410"/>
                  </a:cubicBezTo>
                  <a:cubicBezTo>
                    <a:pt x="45" y="410"/>
                    <a:pt x="41" y="410"/>
                    <a:pt x="36" y="410"/>
                  </a:cubicBezTo>
                  <a:cubicBezTo>
                    <a:pt x="36" y="409"/>
                    <a:pt x="36" y="409"/>
                    <a:pt x="36" y="408"/>
                  </a:cubicBezTo>
                  <a:close/>
                  <a:moveTo>
                    <a:pt x="36" y="453"/>
                  </a:moveTo>
                  <a:cubicBezTo>
                    <a:pt x="41" y="453"/>
                    <a:pt x="45" y="453"/>
                    <a:pt x="49" y="453"/>
                  </a:cubicBezTo>
                  <a:cubicBezTo>
                    <a:pt x="49" y="454"/>
                    <a:pt x="49" y="455"/>
                    <a:pt x="49" y="456"/>
                  </a:cubicBezTo>
                  <a:cubicBezTo>
                    <a:pt x="45" y="456"/>
                    <a:pt x="41" y="456"/>
                    <a:pt x="36" y="456"/>
                  </a:cubicBezTo>
                  <a:cubicBezTo>
                    <a:pt x="36" y="455"/>
                    <a:pt x="36" y="454"/>
                    <a:pt x="36" y="453"/>
                  </a:cubicBezTo>
                  <a:close/>
                  <a:moveTo>
                    <a:pt x="55" y="0"/>
                  </a:moveTo>
                  <a:cubicBezTo>
                    <a:pt x="59" y="0"/>
                    <a:pt x="63" y="0"/>
                    <a:pt x="68" y="0"/>
                  </a:cubicBezTo>
                  <a:cubicBezTo>
                    <a:pt x="68" y="1"/>
                    <a:pt x="68" y="2"/>
                    <a:pt x="68" y="3"/>
                  </a:cubicBezTo>
                  <a:cubicBezTo>
                    <a:pt x="63" y="3"/>
                    <a:pt x="59" y="3"/>
                    <a:pt x="55" y="3"/>
                  </a:cubicBezTo>
                  <a:cubicBezTo>
                    <a:pt x="55" y="2"/>
                    <a:pt x="55" y="1"/>
                    <a:pt x="55" y="0"/>
                  </a:cubicBezTo>
                  <a:close/>
                  <a:moveTo>
                    <a:pt x="55" y="45"/>
                  </a:moveTo>
                  <a:cubicBezTo>
                    <a:pt x="59" y="45"/>
                    <a:pt x="63" y="45"/>
                    <a:pt x="68" y="45"/>
                  </a:cubicBezTo>
                  <a:cubicBezTo>
                    <a:pt x="68" y="46"/>
                    <a:pt x="68" y="47"/>
                    <a:pt x="68" y="48"/>
                  </a:cubicBezTo>
                  <a:cubicBezTo>
                    <a:pt x="63" y="48"/>
                    <a:pt x="59" y="48"/>
                    <a:pt x="55" y="48"/>
                  </a:cubicBezTo>
                  <a:cubicBezTo>
                    <a:pt x="55" y="47"/>
                    <a:pt x="55" y="46"/>
                    <a:pt x="55" y="45"/>
                  </a:cubicBezTo>
                  <a:close/>
                  <a:moveTo>
                    <a:pt x="55" y="91"/>
                  </a:moveTo>
                  <a:cubicBezTo>
                    <a:pt x="59" y="91"/>
                    <a:pt x="63" y="91"/>
                    <a:pt x="68" y="91"/>
                  </a:cubicBezTo>
                  <a:cubicBezTo>
                    <a:pt x="68" y="92"/>
                    <a:pt x="68" y="92"/>
                    <a:pt x="68" y="93"/>
                  </a:cubicBezTo>
                  <a:cubicBezTo>
                    <a:pt x="63" y="93"/>
                    <a:pt x="59" y="93"/>
                    <a:pt x="55" y="93"/>
                  </a:cubicBezTo>
                  <a:cubicBezTo>
                    <a:pt x="55" y="92"/>
                    <a:pt x="55" y="92"/>
                    <a:pt x="55" y="91"/>
                  </a:cubicBezTo>
                  <a:close/>
                  <a:moveTo>
                    <a:pt x="55" y="136"/>
                  </a:moveTo>
                  <a:cubicBezTo>
                    <a:pt x="59" y="136"/>
                    <a:pt x="63" y="136"/>
                    <a:pt x="68" y="136"/>
                  </a:cubicBezTo>
                  <a:cubicBezTo>
                    <a:pt x="68" y="137"/>
                    <a:pt x="68" y="138"/>
                    <a:pt x="68" y="139"/>
                  </a:cubicBezTo>
                  <a:cubicBezTo>
                    <a:pt x="63" y="139"/>
                    <a:pt x="59" y="139"/>
                    <a:pt x="55" y="139"/>
                  </a:cubicBezTo>
                  <a:cubicBezTo>
                    <a:pt x="55" y="138"/>
                    <a:pt x="55" y="137"/>
                    <a:pt x="55" y="136"/>
                  </a:cubicBezTo>
                  <a:close/>
                  <a:moveTo>
                    <a:pt x="55" y="181"/>
                  </a:moveTo>
                  <a:cubicBezTo>
                    <a:pt x="59" y="181"/>
                    <a:pt x="63" y="181"/>
                    <a:pt x="68" y="181"/>
                  </a:cubicBezTo>
                  <a:cubicBezTo>
                    <a:pt x="68" y="182"/>
                    <a:pt x="68" y="183"/>
                    <a:pt x="68" y="184"/>
                  </a:cubicBezTo>
                  <a:cubicBezTo>
                    <a:pt x="63" y="184"/>
                    <a:pt x="59" y="184"/>
                    <a:pt x="55" y="184"/>
                  </a:cubicBezTo>
                  <a:cubicBezTo>
                    <a:pt x="55" y="183"/>
                    <a:pt x="55" y="182"/>
                    <a:pt x="55" y="181"/>
                  </a:cubicBezTo>
                  <a:close/>
                  <a:moveTo>
                    <a:pt x="55" y="227"/>
                  </a:moveTo>
                  <a:cubicBezTo>
                    <a:pt x="59" y="227"/>
                    <a:pt x="63" y="227"/>
                    <a:pt x="68" y="227"/>
                  </a:cubicBezTo>
                  <a:cubicBezTo>
                    <a:pt x="68" y="227"/>
                    <a:pt x="68" y="228"/>
                    <a:pt x="68" y="229"/>
                  </a:cubicBezTo>
                  <a:cubicBezTo>
                    <a:pt x="63" y="229"/>
                    <a:pt x="59" y="229"/>
                    <a:pt x="55" y="229"/>
                  </a:cubicBezTo>
                  <a:cubicBezTo>
                    <a:pt x="55" y="228"/>
                    <a:pt x="55" y="227"/>
                    <a:pt x="55" y="227"/>
                  </a:cubicBezTo>
                  <a:close/>
                  <a:moveTo>
                    <a:pt x="55" y="272"/>
                  </a:moveTo>
                  <a:cubicBezTo>
                    <a:pt x="59" y="272"/>
                    <a:pt x="63" y="272"/>
                    <a:pt x="68" y="272"/>
                  </a:cubicBezTo>
                  <a:cubicBezTo>
                    <a:pt x="68" y="273"/>
                    <a:pt x="68" y="274"/>
                    <a:pt x="68" y="274"/>
                  </a:cubicBezTo>
                  <a:cubicBezTo>
                    <a:pt x="63" y="274"/>
                    <a:pt x="59" y="274"/>
                    <a:pt x="55" y="274"/>
                  </a:cubicBezTo>
                  <a:cubicBezTo>
                    <a:pt x="55" y="274"/>
                    <a:pt x="55" y="273"/>
                    <a:pt x="55" y="272"/>
                  </a:cubicBezTo>
                  <a:close/>
                  <a:moveTo>
                    <a:pt x="55" y="317"/>
                  </a:moveTo>
                  <a:cubicBezTo>
                    <a:pt x="59" y="317"/>
                    <a:pt x="63" y="317"/>
                    <a:pt x="68" y="317"/>
                  </a:cubicBezTo>
                  <a:cubicBezTo>
                    <a:pt x="68" y="318"/>
                    <a:pt x="68" y="319"/>
                    <a:pt x="68" y="320"/>
                  </a:cubicBezTo>
                  <a:cubicBezTo>
                    <a:pt x="63" y="320"/>
                    <a:pt x="59" y="320"/>
                    <a:pt x="55" y="320"/>
                  </a:cubicBezTo>
                  <a:cubicBezTo>
                    <a:pt x="55" y="319"/>
                    <a:pt x="55" y="318"/>
                    <a:pt x="55" y="317"/>
                  </a:cubicBezTo>
                  <a:close/>
                  <a:moveTo>
                    <a:pt x="55" y="365"/>
                  </a:moveTo>
                  <a:cubicBezTo>
                    <a:pt x="55" y="364"/>
                    <a:pt x="55" y="363"/>
                    <a:pt x="55" y="362"/>
                  </a:cubicBezTo>
                  <a:cubicBezTo>
                    <a:pt x="59" y="362"/>
                    <a:pt x="63" y="362"/>
                    <a:pt x="68" y="362"/>
                  </a:cubicBezTo>
                  <a:cubicBezTo>
                    <a:pt x="68" y="363"/>
                    <a:pt x="68" y="364"/>
                    <a:pt x="68" y="365"/>
                  </a:cubicBezTo>
                  <a:cubicBezTo>
                    <a:pt x="63" y="365"/>
                    <a:pt x="59" y="365"/>
                    <a:pt x="55" y="365"/>
                  </a:cubicBezTo>
                  <a:close/>
                  <a:moveTo>
                    <a:pt x="55" y="408"/>
                  </a:moveTo>
                  <a:cubicBezTo>
                    <a:pt x="59" y="408"/>
                    <a:pt x="63" y="408"/>
                    <a:pt x="68" y="408"/>
                  </a:cubicBezTo>
                  <a:cubicBezTo>
                    <a:pt x="68" y="409"/>
                    <a:pt x="68" y="409"/>
                    <a:pt x="68" y="410"/>
                  </a:cubicBezTo>
                  <a:cubicBezTo>
                    <a:pt x="63" y="410"/>
                    <a:pt x="59" y="410"/>
                    <a:pt x="55" y="410"/>
                  </a:cubicBezTo>
                  <a:cubicBezTo>
                    <a:pt x="55" y="409"/>
                    <a:pt x="55" y="409"/>
                    <a:pt x="55" y="408"/>
                  </a:cubicBezTo>
                  <a:close/>
                  <a:moveTo>
                    <a:pt x="55" y="453"/>
                  </a:moveTo>
                  <a:cubicBezTo>
                    <a:pt x="59" y="453"/>
                    <a:pt x="63" y="453"/>
                    <a:pt x="68" y="453"/>
                  </a:cubicBezTo>
                  <a:cubicBezTo>
                    <a:pt x="68" y="454"/>
                    <a:pt x="68" y="455"/>
                    <a:pt x="68" y="456"/>
                  </a:cubicBezTo>
                  <a:cubicBezTo>
                    <a:pt x="63" y="456"/>
                    <a:pt x="59" y="456"/>
                    <a:pt x="55" y="456"/>
                  </a:cubicBezTo>
                  <a:cubicBezTo>
                    <a:pt x="55" y="455"/>
                    <a:pt x="55" y="454"/>
                    <a:pt x="55" y="453"/>
                  </a:cubicBezTo>
                  <a:close/>
                  <a:moveTo>
                    <a:pt x="73" y="0"/>
                  </a:moveTo>
                  <a:cubicBezTo>
                    <a:pt x="77" y="0"/>
                    <a:pt x="82" y="0"/>
                    <a:pt x="86" y="0"/>
                  </a:cubicBezTo>
                  <a:cubicBezTo>
                    <a:pt x="86" y="1"/>
                    <a:pt x="86" y="2"/>
                    <a:pt x="86" y="3"/>
                  </a:cubicBezTo>
                  <a:cubicBezTo>
                    <a:pt x="82" y="3"/>
                    <a:pt x="77" y="3"/>
                    <a:pt x="73" y="3"/>
                  </a:cubicBezTo>
                  <a:cubicBezTo>
                    <a:pt x="73" y="2"/>
                    <a:pt x="73" y="1"/>
                    <a:pt x="73" y="0"/>
                  </a:cubicBezTo>
                  <a:close/>
                  <a:moveTo>
                    <a:pt x="73" y="45"/>
                  </a:moveTo>
                  <a:cubicBezTo>
                    <a:pt x="77" y="45"/>
                    <a:pt x="82" y="45"/>
                    <a:pt x="86" y="45"/>
                  </a:cubicBezTo>
                  <a:cubicBezTo>
                    <a:pt x="86" y="46"/>
                    <a:pt x="86" y="47"/>
                    <a:pt x="86" y="48"/>
                  </a:cubicBezTo>
                  <a:cubicBezTo>
                    <a:pt x="82" y="48"/>
                    <a:pt x="77" y="48"/>
                    <a:pt x="73" y="48"/>
                  </a:cubicBezTo>
                  <a:cubicBezTo>
                    <a:pt x="73" y="47"/>
                    <a:pt x="73" y="46"/>
                    <a:pt x="73" y="45"/>
                  </a:cubicBezTo>
                  <a:close/>
                  <a:moveTo>
                    <a:pt x="73" y="91"/>
                  </a:moveTo>
                  <a:cubicBezTo>
                    <a:pt x="77" y="91"/>
                    <a:pt x="82" y="91"/>
                    <a:pt x="86" y="91"/>
                  </a:cubicBezTo>
                  <a:cubicBezTo>
                    <a:pt x="86" y="92"/>
                    <a:pt x="86" y="92"/>
                    <a:pt x="86" y="93"/>
                  </a:cubicBezTo>
                  <a:cubicBezTo>
                    <a:pt x="82" y="93"/>
                    <a:pt x="77" y="93"/>
                    <a:pt x="73" y="93"/>
                  </a:cubicBezTo>
                  <a:cubicBezTo>
                    <a:pt x="73" y="92"/>
                    <a:pt x="73" y="92"/>
                    <a:pt x="73" y="91"/>
                  </a:cubicBezTo>
                  <a:close/>
                  <a:moveTo>
                    <a:pt x="73" y="136"/>
                  </a:moveTo>
                  <a:cubicBezTo>
                    <a:pt x="77" y="136"/>
                    <a:pt x="82" y="136"/>
                    <a:pt x="86" y="136"/>
                  </a:cubicBezTo>
                  <a:cubicBezTo>
                    <a:pt x="86" y="137"/>
                    <a:pt x="86" y="138"/>
                    <a:pt x="86" y="139"/>
                  </a:cubicBezTo>
                  <a:cubicBezTo>
                    <a:pt x="82" y="139"/>
                    <a:pt x="77" y="139"/>
                    <a:pt x="73" y="139"/>
                  </a:cubicBezTo>
                  <a:cubicBezTo>
                    <a:pt x="73" y="138"/>
                    <a:pt x="73" y="137"/>
                    <a:pt x="73" y="136"/>
                  </a:cubicBezTo>
                  <a:close/>
                  <a:moveTo>
                    <a:pt x="73" y="181"/>
                  </a:moveTo>
                  <a:cubicBezTo>
                    <a:pt x="77" y="181"/>
                    <a:pt x="82" y="181"/>
                    <a:pt x="86" y="181"/>
                  </a:cubicBezTo>
                  <a:cubicBezTo>
                    <a:pt x="86" y="182"/>
                    <a:pt x="86" y="183"/>
                    <a:pt x="86" y="184"/>
                  </a:cubicBezTo>
                  <a:cubicBezTo>
                    <a:pt x="82" y="184"/>
                    <a:pt x="77" y="184"/>
                    <a:pt x="73" y="184"/>
                  </a:cubicBezTo>
                  <a:cubicBezTo>
                    <a:pt x="73" y="183"/>
                    <a:pt x="73" y="182"/>
                    <a:pt x="73" y="181"/>
                  </a:cubicBezTo>
                  <a:close/>
                  <a:moveTo>
                    <a:pt x="73" y="227"/>
                  </a:moveTo>
                  <a:cubicBezTo>
                    <a:pt x="77" y="227"/>
                    <a:pt x="82" y="227"/>
                    <a:pt x="86" y="227"/>
                  </a:cubicBezTo>
                  <a:cubicBezTo>
                    <a:pt x="86" y="227"/>
                    <a:pt x="86" y="228"/>
                    <a:pt x="86" y="229"/>
                  </a:cubicBezTo>
                  <a:cubicBezTo>
                    <a:pt x="82" y="229"/>
                    <a:pt x="77" y="229"/>
                    <a:pt x="73" y="229"/>
                  </a:cubicBezTo>
                  <a:cubicBezTo>
                    <a:pt x="73" y="228"/>
                    <a:pt x="73" y="227"/>
                    <a:pt x="73" y="227"/>
                  </a:cubicBezTo>
                  <a:close/>
                  <a:moveTo>
                    <a:pt x="73" y="272"/>
                  </a:moveTo>
                  <a:cubicBezTo>
                    <a:pt x="77" y="272"/>
                    <a:pt x="82" y="272"/>
                    <a:pt x="86" y="272"/>
                  </a:cubicBezTo>
                  <a:cubicBezTo>
                    <a:pt x="86" y="273"/>
                    <a:pt x="86" y="274"/>
                    <a:pt x="86" y="274"/>
                  </a:cubicBezTo>
                  <a:cubicBezTo>
                    <a:pt x="82" y="274"/>
                    <a:pt x="77" y="274"/>
                    <a:pt x="73" y="274"/>
                  </a:cubicBezTo>
                  <a:cubicBezTo>
                    <a:pt x="73" y="274"/>
                    <a:pt x="73" y="273"/>
                    <a:pt x="73" y="272"/>
                  </a:cubicBezTo>
                  <a:close/>
                  <a:moveTo>
                    <a:pt x="73" y="317"/>
                  </a:moveTo>
                  <a:cubicBezTo>
                    <a:pt x="77" y="317"/>
                    <a:pt x="82" y="317"/>
                    <a:pt x="86" y="317"/>
                  </a:cubicBezTo>
                  <a:cubicBezTo>
                    <a:pt x="86" y="318"/>
                    <a:pt x="86" y="319"/>
                    <a:pt x="86" y="320"/>
                  </a:cubicBezTo>
                  <a:cubicBezTo>
                    <a:pt x="82" y="320"/>
                    <a:pt x="77" y="320"/>
                    <a:pt x="73" y="320"/>
                  </a:cubicBezTo>
                  <a:cubicBezTo>
                    <a:pt x="73" y="319"/>
                    <a:pt x="73" y="318"/>
                    <a:pt x="73" y="317"/>
                  </a:cubicBezTo>
                  <a:close/>
                  <a:moveTo>
                    <a:pt x="73" y="365"/>
                  </a:moveTo>
                  <a:cubicBezTo>
                    <a:pt x="73" y="364"/>
                    <a:pt x="73" y="363"/>
                    <a:pt x="73" y="362"/>
                  </a:cubicBezTo>
                  <a:cubicBezTo>
                    <a:pt x="77" y="362"/>
                    <a:pt x="82" y="362"/>
                    <a:pt x="86" y="362"/>
                  </a:cubicBezTo>
                  <a:cubicBezTo>
                    <a:pt x="86" y="363"/>
                    <a:pt x="86" y="364"/>
                    <a:pt x="86" y="365"/>
                  </a:cubicBezTo>
                  <a:cubicBezTo>
                    <a:pt x="82" y="365"/>
                    <a:pt x="77" y="365"/>
                    <a:pt x="73" y="365"/>
                  </a:cubicBezTo>
                  <a:close/>
                  <a:moveTo>
                    <a:pt x="73" y="408"/>
                  </a:moveTo>
                  <a:cubicBezTo>
                    <a:pt x="77" y="408"/>
                    <a:pt x="82" y="408"/>
                    <a:pt x="86" y="408"/>
                  </a:cubicBezTo>
                  <a:cubicBezTo>
                    <a:pt x="86" y="409"/>
                    <a:pt x="86" y="409"/>
                    <a:pt x="86" y="410"/>
                  </a:cubicBezTo>
                  <a:cubicBezTo>
                    <a:pt x="82" y="410"/>
                    <a:pt x="77" y="410"/>
                    <a:pt x="73" y="410"/>
                  </a:cubicBezTo>
                  <a:cubicBezTo>
                    <a:pt x="73" y="409"/>
                    <a:pt x="73" y="409"/>
                    <a:pt x="73" y="408"/>
                  </a:cubicBezTo>
                  <a:close/>
                  <a:moveTo>
                    <a:pt x="73" y="453"/>
                  </a:moveTo>
                  <a:cubicBezTo>
                    <a:pt x="77" y="453"/>
                    <a:pt x="82" y="453"/>
                    <a:pt x="86" y="453"/>
                  </a:cubicBezTo>
                  <a:cubicBezTo>
                    <a:pt x="86" y="454"/>
                    <a:pt x="86" y="455"/>
                    <a:pt x="86" y="456"/>
                  </a:cubicBezTo>
                  <a:cubicBezTo>
                    <a:pt x="82" y="456"/>
                    <a:pt x="77" y="456"/>
                    <a:pt x="73" y="456"/>
                  </a:cubicBezTo>
                  <a:cubicBezTo>
                    <a:pt x="73" y="455"/>
                    <a:pt x="73" y="454"/>
                    <a:pt x="73" y="453"/>
                  </a:cubicBezTo>
                  <a:close/>
                  <a:moveTo>
                    <a:pt x="91" y="0"/>
                  </a:moveTo>
                  <a:cubicBezTo>
                    <a:pt x="95" y="0"/>
                    <a:pt x="100" y="0"/>
                    <a:pt x="104" y="0"/>
                  </a:cubicBezTo>
                  <a:cubicBezTo>
                    <a:pt x="104" y="1"/>
                    <a:pt x="104" y="2"/>
                    <a:pt x="104" y="3"/>
                  </a:cubicBezTo>
                  <a:cubicBezTo>
                    <a:pt x="100" y="3"/>
                    <a:pt x="95" y="3"/>
                    <a:pt x="91" y="3"/>
                  </a:cubicBezTo>
                  <a:cubicBezTo>
                    <a:pt x="91" y="2"/>
                    <a:pt x="91" y="1"/>
                    <a:pt x="91" y="0"/>
                  </a:cubicBezTo>
                  <a:close/>
                  <a:moveTo>
                    <a:pt x="91" y="45"/>
                  </a:moveTo>
                  <a:cubicBezTo>
                    <a:pt x="95" y="45"/>
                    <a:pt x="100" y="45"/>
                    <a:pt x="104" y="45"/>
                  </a:cubicBezTo>
                  <a:cubicBezTo>
                    <a:pt x="104" y="46"/>
                    <a:pt x="104" y="47"/>
                    <a:pt x="104" y="48"/>
                  </a:cubicBezTo>
                  <a:cubicBezTo>
                    <a:pt x="100" y="48"/>
                    <a:pt x="95" y="48"/>
                    <a:pt x="91" y="48"/>
                  </a:cubicBezTo>
                  <a:cubicBezTo>
                    <a:pt x="91" y="47"/>
                    <a:pt x="91" y="46"/>
                    <a:pt x="91" y="45"/>
                  </a:cubicBezTo>
                  <a:close/>
                  <a:moveTo>
                    <a:pt x="91" y="91"/>
                  </a:moveTo>
                  <a:cubicBezTo>
                    <a:pt x="95" y="91"/>
                    <a:pt x="100" y="91"/>
                    <a:pt x="104" y="91"/>
                  </a:cubicBezTo>
                  <a:cubicBezTo>
                    <a:pt x="104" y="92"/>
                    <a:pt x="104" y="92"/>
                    <a:pt x="104" y="93"/>
                  </a:cubicBezTo>
                  <a:cubicBezTo>
                    <a:pt x="100" y="93"/>
                    <a:pt x="95" y="93"/>
                    <a:pt x="91" y="93"/>
                  </a:cubicBezTo>
                  <a:cubicBezTo>
                    <a:pt x="91" y="92"/>
                    <a:pt x="91" y="92"/>
                    <a:pt x="91" y="91"/>
                  </a:cubicBezTo>
                  <a:close/>
                  <a:moveTo>
                    <a:pt x="91" y="136"/>
                  </a:moveTo>
                  <a:cubicBezTo>
                    <a:pt x="95" y="136"/>
                    <a:pt x="100" y="136"/>
                    <a:pt x="104" y="136"/>
                  </a:cubicBezTo>
                  <a:cubicBezTo>
                    <a:pt x="104" y="137"/>
                    <a:pt x="104" y="138"/>
                    <a:pt x="104" y="139"/>
                  </a:cubicBezTo>
                  <a:cubicBezTo>
                    <a:pt x="100" y="139"/>
                    <a:pt x="95" y="139"/>
                    <a:pt x="91" y="139"/>
                  </a:cubicBezTo>
                  <a:cubicBezTo>
                    <a:pt x="91" y="138"/>
                    <a:pt x="91" y="137"/>
                    <a:pt x="91" y="136"/>
                  </a:cubicBezTo>
                  <a:close/>
                  <a:moveTo>
                    <a:pt x="91" y="181"/>
                  </a:moveTo>
                  <a:cubicBezTo>
                    <a:pt x="95" y="181"/>
                    <a:pt x="100" y="181"/>
                    <a:pt x="104" y="181"/>
                  </a:cubicBezTo>
                  <a:cubicBezTo>
                    <a:pt x="104" y="182"/>
                    <a:pt x="104" y="183"/>
                    <a:pt x="104" y="184"/>
                  </a:cubicBezTo>
                  <a:cubicBezTo>
                    <a:pt x="100" y="184"/>
                    <a:pt x="95" y="184"/>
                    <a:pt x="91" y="184"/>
                  </a:cubicBezTo>
                  <a:cubicBezTo>
                    <a:pt x="91" y="183"/>
                    <a:pt x="91" y="182"/>
                    <a:pt x="91" y="181"/>
                  </a:cubicBezTo>
                  <a:close/>
                  <a:moveTo>
                    <a:pt x="91" y="227"/>
                  </a:moveTo>
                  <a:cubicBezTo>
                    <a:pt x="95" y="227"/>
                    <a:pt x="100" y="227"/>
                    <a:pt x="104" y="227"/>
                  </a:cubicBezTo>
                  <a:cubicBezTo>
                    <a:pt x="104" y="227"/>
                    <a:pt x="104" y="228"/>
                    <a:pt x="104" y="229"/>
                  </a:cubicBezTo>
                  <a:cubicBezTo>
                    <a:pt x="100" y="229"/>
                    <a:pt x="95" y="229"/>
                    <a:pt x="91" y="229"/>
                  </a:cubicBezTo>
                  <a:cubicBezTo>
                    <a:pt x="91" y="228"/>
                    <a:pt x="91" y="227"/>
                    <a:pt x="91" y="227"/>
                  </a:cubicBezTo>
                  <a:close/>
                  <a:moveTo>
                    <a:pt x="91" y="272"/>
                  </a:moveTo>
                  <a:cubicBezTo>
                    <a:pt x="95" y="272"/>
                    <a:pt x="100" y="272"/>
                    <a:pt x="104" y="272"/>
                  </a:cubicBezTo>
                  <a:cubicBezTo>
                    <a:pt x="104" y="273"/>
                    <a:pt x="104" y="274"/>
                    <a:pt x="104" y="274"/>
                  </a:cubicBezTo>
                  <a:cubicBezTo>
                    <a:pt x="100" y="274"/>
                    <a:pt x="95" y="274"/>
                    <a:pt x="91" y="274"/>
                  </a:cubicBezTo>
                  <a:cubicBezTo>
                    <a:pt x="91" y="274"/>
                    <a:pt x="91" y="273"/>
                    <a:pt x="91" y="272"/>
                  </a:cubicBezTo>
                  <a:close/>
                  <a:moveTo>
                    <a:pt x="91" y="317"/>
                  </a:moveTo>
                  <a:cubicBezTo>
                    <a:pt x="95" y="317"/>
                    <a:pt x="100" y="317"/>
                    <a:pt x="104" y="317"/>
                  </a:cubicBezTo>
                  <a:cubicBezTo>
                    <a:pt x="104" y="318"/>
                    <a:pt x="104" y="319"/>
                    <a:pt x="104" y="320"/>
                  </a:cubicBezTo>
                  <a:cubicBezTo>
                    <a:pt x="100" y="320"/>
                    <a:pt x="95" y="320"/>
                    <a:pt x="91" y="320"/>
                  </a:cubicBezTo>
                  <a:cubicBezTo>
                    <a:pt x="91" y="319"/>
                    <a:pt x="91" y="318"/>
                    <a:pt x="91" y="317"/>
                  </a:cubicBezTo>
                  <a:close/>
                  <a:moveTo>
                    <a:pt x="91" y="365"/>
                  </a:moveTo>
                  <a:cubicBezTo>
                    <a:pt x="91" y="364"/>
                    <a:pt x="91" y="363"/>
                    <a:pt x="91" y="362"/>
                  </a:cubicBezTo>
                  <a:cubicBezTo>
                    <a:pt x="95" y="362"/>
                    <a:pt x="100" y="362"/>
                    <a:pt x="104" y="362"/>
                  </a:cubicBezTo>
                  <a:cubicBezTo>
                    <a:pt x="104" y="363"/>
                    <a:pt x="104" y="364"/>
                    <a:pt x="104" y="365"/>
                  </a:cubicBezTo>
                  <a:cubicBezTo>
                    <a:pt x="100" y="365"/>
                    <a:pt x="95" y="365"/>
                    <a:pt x="91" y="365"/>
                  </a:cubicBezTo>
                  <a:close/>
                  <a:moveTo>
                    <a:pt x="91" y="408"/>
                  </a:moveTo>
                  <a:cubicBezTo>
                    <a:pt x="95" y="408"/>
                    <a:pt x="100" y="408"/>
                    <a:pt x="104" y="408"/>
                  </a:cubicBezTo>
                  <a:cubicBezTo>
                    <a:pt x="104" y="409"/>
                    <a:pt x="104" y="409"/>
                    <a:pt x="104" y="410"/>
                  </a:cubicBezTo>
                  <a:cubicBezTo>
                    <a:pt x="100" y="410"/>
                    <a:pt x="95" y="410"/>
                    <a:pt x="91" y="410"/>
                  </a:cubicBezTo>
                  <a:cubicBezTo>
                    <a:pt x="91" y="409"/>
                    <a:pt x="91" y="409"/>
                    <a:pt x="91" y="408"/>
                  </a:cubicBezTo>
                  <a:close/>
                  <a:moveTo>
                    <a:pt x="91" y="453"/>
                  </a:moveTo>
                  <a:cubicBezTo>
                    <a:pt x="95" y="453"/>
                    <a:pt x="100" y="453"/>
                    <a:pt x="104" y="453"/>
                  </a:cubicBezTo>
                  <a:cubicBezTo>
                    <a:pt x="104" y="454"/>
                    <a:pt x="104" y="455"/>
                    <a:pt x="104" y="456"/>
                  </a:cubicBezTo>
                  <a:cubicBezTo>
                    <a:pt x="100" y="456"/>
                    <a:pt x="95" y="456"/>
                    <a:pt x="91" y="456"/>
                  </a:cubicBezTo>
                  <a:cubicBezTo>
                    <a:pt x="91" y="455"/>
                    <a:pt x="91" y="454"/>
                    <a:pt x="91" y="453"/>
                  </a:cubicBezTo>
                  <a:close/>
                  <a:moveTo>
                    <a:pt x="109" y="0"/>
                  </a:moveTo>
                  <a:cubicBezTo>
                    <a:pt x="114" y="0"/>
                    <a:pt x="118" y="0"/>
                    <a:pt x="122" y="0"/>
                  </a:cubicBezTo>
                  <a:cubicBezTo>
                    <a:pt x="122" y="1"/>
                    <a:pt x="122" y="2"/>
                    <a:pt x="122" y="3"/>
                  </a:cubicBezTo>
                  <a:cubicBezTo>
                    <a:pt x="118" y="3"/>
                    <a:pt x="114" y="3"/>
                    <a:pt x="109" y="3"/>
                  </a:cubicBezTo>
                  <a:cubicBezTo>
                    <a:pt x="109" y="2"/>
                    <a:pt x="109" y="1"/>
                    <a:pt x="109" y="0"/>
                  </a:cubicBezTo>
                  <a:close/>
                  <a:moveTo>
                    <a:pt x="109" y="45"/>
                  </a:moveTo>
                  <a:cubicBezTo>
                    <a:pt x="114" y="45"/>
                    <a:pt x="118" y="45"/>
                    <a:pt x="122" y="45"/>
                  </a:cubicBezTo>
                  <a:cubicBezTo>
                    <a:pt x="122" y="46"/>
                    <a:pt x="122" y="47"/>
                    <a:pt x="122" y="48"/>
                  </a:cubicBezTo>
                  <a:cubicBezTo>
                    <a:pt x="118" y="48"/>
                    <a:pt x="114" y="48"/>
                    <a:pt x="109" y="48"/>
                  </a:cubicBezTo>
                  <a:cubicBezTo>
                    <a:pt x="109" y="47"/>
                    <a:pt x="109" y="46"/>
                    <a:pt x="109" y="45"/>
                  </a:cubicBezTo>
                  <a:close/>
                  <a:moveTo>
                    <a:pt x="109" y="91"/>
                  </a:moveTo>
                  <a:cubicBezTo>
                    <a:pt x="114" y="91"/>
                    <a:pt x="118" y="91"/>
                    <a:pt x="122" y="91"/>
                  </a:cubicBezTo>
                  <a:cubicBezTo>
                    <a:pt x="122" y="92"/>
                    <a:pt x="122" y="92"/>
                    <a:pt x="122" y="93"/>
                  </a:cubicBezTo>
                  <a:cubicBezTo>
                    <a:pt x="118" y="93"/>
                    <a:pt x="114" y="93"/>
                    <a:pt x="109" y="93"/>
                  </a:cubicBezTo>
                  <a:cubicBezTo>
                    <a:pt x="109" y="92"/>
                    <a:pt x="109" y="92"/>
                    <a:pt x="109" y="91"/>
                  </a:cubicBezTo>
                  <a:close/>
                  <a:moveTo>
                    <a:pt x="109" y="136"/>
                  </a:moveTo>
                  <a:cubicBezTo>
                    <a:pt x="114" y="136"/>
                    <a:pt x="118" y="136"/>
                    <a:pt x="122" y="136"/>
                  </a:cubicBezTo>
                  <a:cubicBezTo>
                    <a:pt x="122" y="137"/>
                    <a:pt x="122" y="138"/>
                    <a:pt x="122" y="139"/>
                  </a:cubicBezTo>
                  <a:cubicBezTo>
                    <a:pt x="118" y="139"/>
                    <a:pt x="114" y="139"/>
                    <a:pt x="109" y="139"/>
                  </a:cubicBezTo>
                  <a:cubicBezTo>
                    <a:pt x="109" y="138"/>
                    <a:pt x="109" y="137"/>
                    <a:pt x="109" y="136"/>
                  </a:cubicBezTo>
                  <a:close/>
                  <a:moveTo>
                    <a:pt x="109" y="181"/>
                  </a:moveTo>
                  <a:cubicBezTo>
                    <a:pt x="114" y="181"/>
                    <a:pt x="118" y="181"/>
                    <a:pt x="122" y="181"/>
                  </a:cubicBezTo>
                  <a:cubicBezTo>
                    <a:pt x="122" y="182"/>
                    <a:pt x="122" y="183"/>
                    <a:pt x="122" y="184"/>
                  </a:cubicBezTo>
                  <a:cubicBezTo>
                    <a:pt x="118" y="184"/>
                    <a:pt x="114" y="184"/>
                    <a:pt x="109" y="184"/>
                  </a:cubicBezTo>
                  <a:cubicBezTo>
                    <a:pt x="109" y="183"/>
                    <a:pt x="109" y="182"/>
                    <a:pt x="109" y="181"/>
                  </a:cubicBezTo>
                  <a:close/>
                  <a:moveTo>
                    <a:pt x="109" y="227"/>
                  </a:moveTo>
                  <a:cubicBezTo>
                    <a:pt x="114" y="227"/>
                    <a:pt x="118" y="227"/>
                    <a:pt x="122" y="227"/>
                  </a:cubicBezTo>
                  <a:cubicBezTo>
                    <a:pt x="122" y="227"/>
                    <a:pt x="122" y="228"/>
                    <a:pt x="122" y="229"/>
                  </a:cubicBezTo>
                  <a:cubicBezTo>
                    <a:pt x="118" y="229"/>
                    <a:pt x="114" y="229"/>
                    <a:pt x="109" y="229"/>
                  </a:cubicBezTo>
                  <a:cubicBezTo>
                    <a:pt x="109" y="228"/>
                    <a:pt x="109" y="227"/>
                    <a:pt x="109" y="227"/>
                  </a:cubicBezTo>
                  <a:close/>
                  <a:moveTo>
                    <a:pt x="109" y="272"/>
                  </a:moveTo>
                  <a:cubicBezTo>
                    <a:pt x="114" y="272"/>
                    <a:pt x="118" y="272"/>
                    <a:pt x="122" y="272"/>
                  </a:cubicBezTo>
                  <a:cubicBezTo>
                    <a:pt x="122" y="273"/>
                    <a:pt x="122" y="274"/>
                    <a:pt x="122" y="274"/>
                  </a:cubicBezTo>
                  <a:cubicBezTo>
                    <a:pt x="118" y="274"/>
                    <a:pt x="114" y="274"/>
                    <a:pt x="109" y="274"/>
                  </a:cubicBezTo>
                  <a:cubicBezTo>
                    <a:pt x="109" y="274"/>
                    <a:pt x="109" y="273"/>
                    <a:pt x="109" y="272"/>
                  </a:cubicBezTo>
                  <a:close/>
                  <a:moveTo>
                    <a:pt x="109" y="317"/>
                  </a:moveTo>
                  <a:cubicBezTo>
                    <a:pt x="114" y="317"/>
                    <a:pt x="118" y="317"/>
                    <a:pt x="122" y="317"/>
                  </a:cubicBezTo>
                  <a:cubicBezTo>
                    <a:pt x="122" y="318"/>
                    <a:pt x="122" y="319"/>
                    <a:pt x="122" y="320"/>
                  </a:cubicBezTo>
                  <a:cubicBezTo>
                    <a:pt x="118" y="320"/>
                    <a:pt x="114" y="320"/>
                    <a:pt x="109" y="320"/>
                  </a:cubicBezTo>
                  <a:cubicBezTo>
                    <a:pt x="109" y="319"/>
                    <a:pt x="109" y="318"/>
                    <a:pt x="109" y="317"/>
                  </a:cubicBezTo>
                  <a:close/>
                  <a:moveTo>
                    <a:pt x="109" y="365"/>
                  </a:moveTo>
                  <a:cubicBezTo>
                    <a:pt x="109" y="364"/>
                    <a:pt x="109" y="363"/>
                    <a:pt x="109" y="362"/>
                  </a:cubicBezTo>
                  <a:cubicBezTo>
                    <a:pt x="114" y="362"/>
                    <a:pt x="118" y="362"/>
                    <a:pt x="122" y="362"/>
                  </a:cubicBezTo>
                  <a:cubicBezTo>
                    <a:pt x="122" y="363"/>
                    <a:pt x="122" y="364"/>
                    <a:pt x="122" y="365"/>
                  </a:cubicBezTo>
                  <a:cubicBezTo>
                    <a:pt x="118" y="365"/>
                    <a:pt x="114" y="365"/>
                    <a:pt x="109" y="365"/>
                  </a:cubicBezTo>
                  <a:close/>
                  <a:moveTo>
                    <a:pt x="109" y="408"/>
                  </a:moveTo>
                  <a:cubicBezTo>
                    <a:pt x="114" y="408"/>
                    <a:pt x="118" y="408"/>
                    <a:pt x="122" y="408"/>
                  </a:cubicBezTo>
                  <a:cubicBezTo>
                    <a:pt x="122" y="409"/>
                    <a:pt x="122" y="409"/>
                    <a:pt x="122" y="410"/>
                  </a:cubicBezTo>
                  <a:cubicBezTo>
                    <a:pt x="118" y="410"/>
                    <a:pt x="114" y="410"/>
                    <a:pt x="109" y="410"/>
                  </a:cubicBezTo>
                  <a:cubicBezTo>
                    <a:pt x="109" y="409"/>
                    <a:pt x="109" y="409"/>
                    <a:pt x="109" y="408"/>
                  </a:cubicBezTo>
                  <a:close/>
                  <a:moveTo>
                    <a:pt x="109" y="453"/>
                  </a:moveTo>
                  <a:cubicBezTo>
                    <a:pt x="114" y="453"/>
                    <a:pt x="118" y="453"/>
                    <a:pt x="122" y="453"/>
                  </a:cubicBezTo>
                  <a:cubicBezTo>
                    <a:pt x="122" y="454"/>
                    <a:pt x="122" y="455"/>
                    <a:pt x="122" y="456"/>
                  </a:cubicBezTo>
                  <a:cubicBezTo>
                    <a:pt x="118" y="456"/>
                    <a:pt x="114" y="456"/>
                    <a:pt x="109" y="456"/>
                  </a:cubicBezTo>
                  <a:cubicBezTo>
                    <a:pt x="109" y="455"/>
                    <a:pt x="109" y="454"/>
                    <a:pt x="109" y="453"/>
                  </a:cubicBezTo>
                  <a:close/>
                  <a:moveTo>
                    <a:pt x="128" y="0"/>
                  </a:moveTo>
                  <a:cubicBezTo>
                    <a:pt x="132" y="0"/>
                    <a:pt x="136" y="0"/>
                    <a:pt x="141" y="0"/>
                  </a:cubicBezTo>
                  <a:cubicBezTo>
                    <a:pt x="141" y="1"/>
                    <a:pt x="141" y="2"/>
                    <a:pt x="141" y="3"/>
                  </a:cubicBezTo>
                  <a:cubicBezTo>
                    <a:pt x="136" y="3"/>
                    <a:pt x="132" y="3"/>
                    <a:pt x="128" y="3"/>
                  </a:cubicBezTo>
                  <a:cubicBezTo>
                    <a:pt x="128" y="2"/>
                    <a:pt x="128" y="1"/>
                    <a:pt x="128" y="0"/>
                  </a:cubicBezTo>
                  <a:close/>
                  <a:moveTo>
                    <a:pt x="128" y="45"/>
                  </a:moveTo>
                  <a:cubicBezTo>
                    <a:pt x="132" y="45"/>
                    <a:pt x="136" y="45"/>
                    <a:pt x="141" y="45"/>
                  </a:cubicBezTo>
                  <a:cubicBezTo>
                    <a:pt x="141" y="46"/>
                    <a:pt x="141" y="47"/>
                    <a:pt x="141" y="48"/>
                  </a:cubicBezTo>
                  <a:cubicBezTo>
                    <a:pt x="136" y="48"/>
                    <a:pt x="132" y="48"/>
                    <a:pt x="128" y="48"/>
                  </a:cubicBezTo>
                  <a:cubicBezTo>
                    <a:pt x="128" y="47"/>
                    <a:pt x="128" y="46"/>
                    <a:pt x="128" y="45"/>
                  </a:cubicBezTo>
                  <a:close/>
                  <a:moveTo>
                    <a:pt x="128" y="91"/>
                  </a:moveTo>
                  <a:cubicBezTo>
                    <a:pt x="132" y="91"/>
                    <a:pt x="136" y="91"/>
                    <a:pt x="141" y="91"/>
                  </a:cubicBezTo>
                  <a:cubicBezTo>
                    <a:pt x="141" y="92"/>
                    <a:pt x="141" y="92"/>
                    <a:pt x="141" y="93"/>
                  </a:cubicBezTo>
                  <a:cubicBezTo>
                    <a:pt x="136" y="93"/>
                    <a:pt x="132" y="93"/>
                    <a:pt x="128" y="93"/>
                  </a:cubicBezTo>
                  <a:cubicBezTo>
                    <a:pt x="128" y="92"/>
                    <a:pt x="128" y="92"/>
                    <a:pt x="128" y="91"/>
                  </a:cubicBezTo>
                  <a:close/>
                  <a:moveTo>
                    <a:pt x="128" y="136"/>
                  </a:moveTo>
                  <a:cubicBezTo>
                    <a:pt x="132" y="136"/>
                    <a:pt x="136" y="136"/>
                    <a:pt x="141" y="136"/>
                  </a:cubicBezTo>
                  <a:cubicBezTo>
                    <a:pt x="141" y="137"/>
                    <a:pt x="141" y="138"/>
                    <a:pt x="141" y="139"/>
                  </a:cubicBezTo>
                  <a:cubicBezTo>
                    <a:pt x="136" y="139"/>
                    <a:pt x="132" y="139"/>
                    <a:pt x="128" y="139"/>
                  </a:cubicBezTo>
                  <a:cubicBezTo>
                    <a:pt x="128" y="138"/>
                    <a:pt x="128" y="137"/>
                    <a:pt x="128" y="136"/>
                  </a:cubicBezTo>
                  <a:close/>
                  <a:moveTo>
                    <a:pt x="128" y="181"/>
                  </a:moveTo>
                  <a:cubicBezTo>
                    <a:pt x="132" y="181"/>
                    <a:pt x="136" y="181"/>
                    <a:pt x="141" y="181"/>
                  </a:cubicBezTo>
                  <a:cubicBezTo>
                    <a:pt x="141" y="182"/>
                    <a:pt x="141" y="183"/>
                    <a:pt x="141" y="184"/>
                  </a:cubicBezTo>
                  <a:cubicBezTo>
                    <a:pt x="136" y="184"/>
                    <a:pt x="132" y="184"/>
                    <a:pt x="128" y="184"/>
                  </a:cubicBezTo>
                  <a:cubicBezTo>
                    <a:pt x="128" y="183"/>
                    <a:pt x="128" y="182"/>
                    <a:pt x="128" y="181"/>
                  </a:cubicBezTo>
                  <a:close/>
                  <a:moveTo>
                    <a:pt x="128" y="227"/>
                  </a:moveTo>
                  <a:cubicBezTo>
                    <a:pt x="132" y="227"/>
                    <a:pt x="136" y="227"/>
                    <a:pt x="141" y="227"/>
                  </a:cubicBezTo>
                  <a:cubicBezTo>
                    <a:pt x="141" y="227"/>
                    <a:pt x="141" y="228"/>
                    <a:pt x="141" y="229"/>
                  </a:cubicBezTo>
                  <a:cubicBezTo>
                    <a:pt x="136" y="229"/>
                    <a:pt x="132" y="229"/>
                    <a:pt x="128" y="229"/>
                  </a:cubicBezTo>
                  <a:cubicBezTo>
                    <a:pt x="128" y="228"/>
                    <a:pt x="128" y="227"/>
                    <a:pt x="128" y="227"/>
                  </a:cubicBezTo>
                  <a:close/>
                  <a:moveTo>
                    <a:pt x="128" y="272"/>
                  </a:moveTo>
                  <a:cubicBezTo>
                    <a:pt x="132" y="272"/>
                    <a:pt x="136" y="272"/>
                    <a:pt x="141" y="272"/>
                  </a:cubicBezTo>
                  <a:cubicBezTo>
                    <a:pt x="141" y="273"/>
                    <a:pt x="141" y="274"/>
                    <a:pt x="141" y="274"/>
                  </a:cubicBezTo>
                  <a:cubicBezTo>
                    <a:pt x="136" y="274"/>
                    <a:pt x="132" y="274"/>
                    <a:pt x="128" y="274"/>
                  </a:cubicBezTo>
                  <a:cubicBezTo>
                    <a:pt x="128" y="274"/>
                    <a:pt x="128" y="273"/>
                    <a:pt x="128" y="272"/>
                  </a:cubicBezTo>
                  <a:close/>
                  <a:moveTo>
                    <a:pt x="128" y="317"/>
                  </a:moveTo>
                  <a:cubicBezTo>
                    <a:pt x="132" y="317"/>
                    <a:pt x="136" y="317"/>
                    <a:pt x="141" y="317"/>
                  </a:cubicBezTo>
                  <a:cubicBezTo>
                    <a:pt x="141" y="318"/>
                    <a:pt x="141" y="319"/>
                    <a:pt x="141" y="320"/>
                  </a:cubicBezTo>
                  <a:cubicBezTo>
                    <a:pt x="136" y="320"/>
                    <a:pt x="132" y="320"/>
                    <a:pt x="128" y="320"/>
                  </a:cubicBezTo>
                  <a:cubicBezTo>
                    <a:pt x="128" y="319"/>
                    <a:pt x="128" y="318"/>
                    <a:pt x="128" y="317"/>
                  </a:cubicBezTo>
                  <a:close/>
                  <a:moveTo>
                    <a:pt x="128" y="365"/>
                  </a:moveTo>
                  <a:cubicBezTo>
                    <a:pt x="128" y="364"/>
                    <a:pt x="128" y="363"/>
                    <a:pt x="128" y="362"/>
                  </a:cubicBezTo>
                  <a:cubicBezTo>
                    <a:pt x="132" y="362"/>
                    <a:pt x="136" y="362"/>
                    <a:pt x="141" y="362"/>
                  </a:cubicBezTo>
                  <a:cubicBezTo>
                    <a:pt x="141" y="363"/>
                    <a:pt x="141" y="364"/>
                    <a:pt x="141" y="365"/>
                  </a:cubicBezTo>
                  <a:cubicBezTo>
                    <a:pt x="136" y="365"/>
                    <a:pt x="132" y="365"/>
                    <a:pt x="128" y="365"/>
                  </a:cubicBezTo>
                  <a:close/>
                  <a:moveTo>
                    <a:pt x="128" y="408"/>
                  </a:moveTo>
                  <a:cubicBezTo>
                    <a:pt x="132" y="408"/>
                    <a:pt x="136" y="408"/>
                    <a:pt x="141" y="408"/>
                  </a:cubicBezTo>
                  <a:cubicBezTo>
                    <a:pt x="141" y="409"/>
                    <a:pt x="141" y="409"/>
                    <a:pt x="141" y="410"/>
                  </a:cubicBezTo>
                  <a:cubicBezTo>
                    <a:pt x="136" y="410"/>
                    <a:pt x="132" y="410"/>
                    <a:pt x="128" y="410"/>
                  </a:cubicBezTo>
                  <a:cubicBezTo>
                    <a:pt x="128" y="409"/>
                    <a:pt x="128" y="409"/>
                    <a:pt x="128" y="408"/>
                  </a:cubicBezTo>
                  <a:close/>
                  <a:moveTo>
                    <a:pt x="128" y="453"/>
                  </a:moveTo>
                  <a:cubicBezTo>
                    <a:pt x="132" y="453"/>
                    <a:pt x="136" y="453"/>
                    <a:pt x="141" y="453"/>
                  </a:cubicBezTo>
                  <a:cubicBezTo>
                    <a:pt x="141" y="454"/>
                    <a:pt x="141" y="455"/>
                    <a:pt x="141" y="456"/>
                  </a:cubicBezTo>
                  <a:cubicBezTo>
                    <a:pt x="136" y="456"/>
                    <a:pt x="132" y="456"/>
                    <a:pt x="128" y="456"/>
                  </a:cubicBezTo>
                  <a:cubicBezTo>
                    <a:pt x="128" y="455"/>
                    <a:pt x="128" y="454"/>
                    <a:pt x="128" y="453"/>
                  </a:cubicBezTo>
                  <a:close/>
                  <a:moveTo>
                    <a:pt x="146" y="0"/>
                  </a:moveTo>
                  <a:cubicBezTo>
                    <a:pt x="150" y="0"/>
                    <a:pt x="154" y="0"/>
                    <a:pt x="159" y="0"/>
                  </a:cubicBezTo>
                  <a:cubicBezTo>
                    <a:pt x="159" y="1"/>
                    <a:pt x="159" y="2"/>
                    <a:pt x="159" y="3"/>
                  </a:cubicBezTo>
                  <a:cubicBezTo>
                    <a:pt x="154" y="3"/>
                    <a:pt x="150" y="3"/>
                    <a:pt x="146" y="3"/>
                  </a:cubicBezTo>
                  <a:cubicBezTo>
                    <a:pt x="146" y="2"/>
                    <a:pt x="146" y="1"/>
                    <a:pt x="146" y="0"/>
                  </a:cubicBezTo>
                  <a:close/>
                  <a:moveTo>
                    <a:pt x="146" y="45"/>
                  </a:moveTo>
                  <a:cubicBezTo>
                    <a:pt x="150" y="45"/>
                    <a:pt x="154" y="45"/>
                    <a:pt x="159" y="45"/>
                  </a:cubicBezTo>
                  <a:cubicBezTo>
                    <a:pt x="159" y="46"/>
                    <a:pt x="159" y="47"/>
                    <a:pt x="159" y="48"/>
                  </a:cubicBezTo>
                  <a:cubicBezTo>
                    <a:pt x="154" y="48"/>
                    <a:pt x="150" y="48"/>
                    <a:pt x="146" y="48"/>
                  </a:cubicBezTo>
                  <a:cubicBezTo>
                    <a:pt x="146" y="47"/>
                    <a:pt x="146" y="46"/>
                    <a:pt x="146" y="45"/>
                  </a:cubicBezTo>
                  <a:close/>
                  <a:moveTo>
                    <a:pt x="146" y="91"/>
                  </a:moveTo>
                  <a:cubicBezTo>
                    <a:pt x="150" y="91"/>
                    <a:pt x="154" y="91"/>
                    <a:pt x="159" y="91"/>
                  </a:cubicBezTo>
                  <a:cubicBezTo>
                    <a:pt x="159" y="92"/>
                    <a:pt x="159" y="92"/>
                    <a:pt x="159" y="93"/>
                  </a:cubicBezTo>
                  <a:cubicBezTo>
                    <a:pt x="154" y="93"/>
                    <a:pt x="150" y="93"/>
                    <a:pt x="146" y="93"/>
                  </a:cubicBezTo>
                  <a:cubicBezTo>
                    <a:pt x="146" y="92"/>
                    <a:pt x="146" y="92"/>
                    <a:pt x="146" y="91"/>
                  </a:cubicBezTo>
                  <a:close/>
                  <a:moveTo>
                    <a:pt x="146" y="136"/>
                  </a:moveTo>
                  <a:cubicBezTo>
                    <a:pt x="150" y="136"/>
                    <a:pt x="154" y="136"/>
                    <a:pt x="159" y="136"/>
                  </a:cubicBezTo>
                  <a:cubicBezTo>
                    <a:pt x="159" y="137"/>
                    <a:pt x="159" y="138"/>
                    <a:pt x="159" y="139"/>
                  </a:cubicBezTo>
                  <a:cubicBezTo>
                    <a:pt x="154" y="139"/>
                    <a:pt x="150" y="139"/>
                    <a:pt x="146" y="139"/>
                  </a:cubicBezTo>
                  <a:cubicBezTo>
                    <a:pt x="146" y="138"/>
                    <a:pt x="146" y="137"/>
                    <a:pt x="146" y="136"/>
                  </a:cubicBezTo>
                  <a:close/>
                  <a:moveTo>
                    <a:pt x="146" y="181"/>
                  </a:moveTo>
                  <a:cubicBezTo>
                    <a:pt x="150" y="181"/>
                    <a:pt x="154" y="181"/>
                    <a:pt x="159" y="181"/>
                  </a:cubicBezTo>
                  <a:cubicBezTo>
                    <a:pt x="159" y="182"/>
                    <a:pt x="159" y="183"/>
                    <a:pt x="159" y="184"/>
                  </a:cubicBezTo>
                  <a:cubicBezTo>
                    <a:pt x="154" y="184"/>
                    <a:pt x="150" y="184"/>
                    <a:pt x="146" y="184"/>
                  </a:cubicBezTo>
                  <a:cubicBezTo>
                    <a:pt x="146" y="183"/>
                    <a:pt x="146" y="182"/>
                    <a:pt x="146" y="181"/>
                  </a:cubicBezTo>
                  <a:close/>
                  <a:moveTo>
                    <a:pt x="146" y="227"/>
                  </a:moveTo>
                  <a:cubicBezTo>
                    <a:pt x="150" y="227"/>
                    <a:pt x="154" y="227"/>
                    <a:pt x="159" y="227"/>
                  </a:cubicBezTo>
                  <a:cubicBezTo>
                    <a:pt x="159" y="227"/>
                    <a:pt x="159" y="228"/>
                    <a:pt x="159" y="229"/>
                  </a:cubicBezTo>
                  <a:cubicBezTo>
                    <a:pt x="154" y="229"/>
                    <a:pt x="150" y="229"/>
                    <a:pt x="146" y="229"/>
                  </a:cubicBezTo>
                  <a:cubicBezTo>
                    <a:pt x="146" y="228"/>
                    <a:pt x="146" y="227"/>
                    <a:pt x="146" y="227"/>
                  </a:cubicBezTo>
                  <a:close/>
                  <a:moveTo>
                    <a:pt x="146" y="272"/>
                  </a:moveTo>
                  <a:cubicBezTo>
                    <a:pt x="150" y="272"/>
                    <a:pt x="154" y="272"/>
                    <a:pt x="159" y="272"/>
                  </a:cubicBezTo>
                  <a:cubicBezTo>
                    <a:pt x="159" y="273"/>
                    <a:pt x="159" y="274"/>
                    <a:pt x="159" y="274"/>
                  </a:cubicBezTo>
                  <a:cubicBezTo>
                    <a:pt x="154" y="274"/>
                    <a:pt x="150" y="274"/>
                    <a:pt x="146" y="274"/>
                  </a:cubicBezTo>
                  <a:cubicBezTo>
                    <a:pt x="146" y="274"/>
                    <a:pt x="146" y="273"/>
                    <a:pt x="146" y="272"/>
                  </a:cubicBezTo>
                  <a:close/>
                  <a:moveTo>
                    <a:pt x="146" y="317"/>
                  </a:moveTo>
                  <a:cubicBezTo>
                    <a:pt x="150" y="317"/>
                    <a:pt x="154" y="317"/>
                    <a:pt x="159" y="317"/>
                  </a:cubicBezTo>
                  <a:cubicBezTo>
                    <a:pt x="159" y="318"/>
                    <a:pt x="159" y="319"/>
                    <a:pt x="159" y="320"/>
                  </a:cubicBezTo>
                  <a:cubicBezTo>
                    <a:pt x="154" y="320"/>
                    <a:pt x="150" y="320"/>
                    <a:pt x="146" y="320"/>
                  </a:cubicBezTo>
                  <a:cubicBezTo>
                    <a:pt x="146" y="319"/>
                    <a:pt x="146" y="318"/>
                    <a:pt x="146" y="317"/>
                  </a:cubicBezTo>
                  <a:close/>
                  <a:moveTo>
                    <a:pt x="146" y="365"/>
                  </a:moveTo>
                  <a:cubicBezTo>
                    <a:pt x="146" y="364"/>
                    <a:pt x="146" y="363"/>
                    <a:pt x="146" y="362"/>
                  </a:cubicBezTo>
                  <a:cubicBezTo>
                    <a:pt x="150" y="362"/>
                    <a:pt x="154" y="362"/>
                    <a:pt x="159" y="362"/>
                  </a:cubicBezTo>
                  <a:cubicBezTo>
                    <a:pt x="159" y="363"/>
                    <a:pt x="159" y="364"/>
                    <a:pt x="159" y="365"/>
                  </a:cubicBezTo>
                  <a:cubicBezTo>
                    <a:pt x="154" y="365"/>
                    <a:pt x="150" y="365"/>
                    <a:pt x="146" y="365"/>
                  </a:cubicBezTo>
                  <a:close/>
                  <a:moveTo>
                    <a:pt x="146" y="408"/>
                  </a:moveTo>
                  <a:cubicBezTo>
                    <a:pt x="150" y="408"/>
                    <a:pt x="154" y="408"/>
                    <a:pt x="159" y="408"/>
                  </a:cubicBezTo>
                  <a:cubicBezTo>
                    <a:pt x="159" y="409"/>
                    <a:pt x="159" y="409"/>
                    <a:pt x="159" y="410"/>
                  </a:cubicBezTo>
                  <a:cubicBezTo>
                    <a:pt x="154" y="410"/>
                    <a:pt x="150" y="410"/>
                    <a:pt x="146" y="410"/>
                  </a:cubicBezTo>
                  <a:cubicBezTo>
                    <a:pt x="146" y="409"/>
                    <a:pt x="146" y="409"/>
                    <a:pt x="146" y="408"/>
                  </a:cubicBezTo>
                  <a:close/>
                  <a:moveTo>
                    <a:pt x="146" y="453"/>
                  </a:moveTo>
                  <a:cubicBezTo>
                    <a:pt x="150" y="453"/>
                    <a:pt x="154" y="453"/>
                    <a:pt x="159" y="453"/>
                  </a:cubicBezTo>
                  <a:cubicBezTo>
                    <a:pt x="159" y="454"/>
                    <a:pt x="159" y="455"/>
                    <a:pt x="159" y="456"/>
                  </a:cubicBezTo>
                  <a:cubicBezTo>
                    <a:pt x="154" y="456"/>
                    <a:pt x="150" y="456"/>
                    <a:pt x="146" y="456"/>
                  </a:cubicBezTo>
                  <a:cubicBezTo>
                    <a:pt x="146" y="455"/>
                    <a:pt x="146" y="454"/>
                    <a:pt x="146" y="453"/>
                  </a:cubicBezTo>
                  <a:close/>
                  <a:moveTo>
                    <a:pt x="164" y="0"/>
                  </a:moveTo>
                  <a:cubicBezTo>
                    <a:pt x="168" y="0"/>
                    <a:pt x="173" y="0"/>
                    <a:pt x="177" y="0"/>
                  </a:cubicBezTo>
                  <a:cubicBezTo>
                    <a:pt x="177" y="1"/>
                    <a:pt x="177" y="2"/>
                    <a:pt x="177" y="3"/>
                  </a:cubicBezTo>
                  <a:cubicBezTo>
                    <a:pt x="173" y="3"/>
                    <a:pt x="168" y="3"/>
                    <a:pt x="164" y="3"/>
                  </a:cubicBezTo>
                  <a:cubicBezTo>
                    <a:pt x="164" y="2"/>
                    <a:pt x="164" y="1"/>
                    <a:pt x="164" y="0"/>
                  </a:cubicBezTo>
                  <a:close/>
                  <a:moveTo>
                    <a:pt x="164" y="45"/>
                  </a:moveTo>
                  <a:cubicBezTo>
                    <a:pt x="168" y="45"/>
                    <a:pt x="173" y="45"/>
                    <a:pt x="177" y="45"/>
                  </a:cubicBezTo>
                  <a:cubicBezTo>
                    <a:pt x="177" y="46"/>
                    <a:pt x="177" y="47"/>
                    <a:pt x="177" y="48"/>
                  </a:cubicBezTo>
                  <a:cubicBezTo>
                    <a:pt x="173" y="48"/>
                    <a:pt x="168" y="48"/>
                    <a:pt x="164" y="48"/>
                  </a:cubicBezTo>
                  <a:cubicBezTo>
                    <a:pt x="164" y="47"/>
                    <a:pt x="164" y="46"/>
                    <a:pt x="164" y="45"/>
                  </a:cubicBezTo>
                  <a:close/>
                  <a:moveTo>
                    <a:pt x="164" y="91"/>
                  </a:moveTo>
                  <a:cubicBezTo>
                    <a:pt x="168" y="91"/>
                    <a:pt x="173" y="91"/>
                    <a:pt x="177" y="91"/>
                  </a:cubicBezTo>
                  <a:cubicBezTo>
                    <a:pt x="177" y="92"/>
                    <a:pt x="177" y="92"/>
                    <a:pt x="177" y="93"/>
                  </a:cubicBezTo>
                  <a:cubicBezTo>
                    <a:pt x="173" y="93"/>
                    <a:pt x="168" y="93"/>
                    <a:pt x="164" y="93"/>
                  </a:cubicBezTo>
                  <a:cubicBezTo>
                    <a:pt x="164" y="92"/>
                    <a:pt x="164" y="92"/>
                    <a:pt x="164" y="91"/>
                  </a:cubicBezTo>
                  <a:close/>
                  <a:moveTo>
                    <a:pt x="164" y="136"/>
                  </a:moveTo>
                  <a:cubicBezTo>
                    <a:pt x="168" y="136"/>
                    <a:pt x="173" y="136"/>
                    <a:pt x="177" y="136"/>
                  </a:cubicBezTo>
                  <a:cubicBezTo>
                    <a:pt x="177" y="137"/>
                    <a:pt x="177" y="138"/>
                    <a:pt x="177" y="139"/>
                  </a:cubicBezTo>
                  <a:cubicBezTo>
                    <a:pt x="173" y="139"/>
                    <a:pt x="168" y="139"/>
                    <a:pt x="164" y="139"/>
                  </a:cubicBezTo>
                  <a:cubicBezTo>
                    <a:pt x="164" y="138"/>
                    <a:pt x="164" y="137"/>
                    <a:pt x="164" y="136"/>
                  </a:cubicBezTo>
                  <a:close/>
                  <a:moveTo>
                    <a:pt x="164" y="181"/>
                  </a:moveTo>
                  <a:cubicBezTo>
                    <a:pt x="168" y="181"/>
                    <a:pt x="173" y="181"/>
                    <a:pt x="177" y="181"/>
                  </a:cubicBezTo>
                  <a:cubicBezTo>
                    <a:pt x="177" y="182"/>
                    <a:pt x="177" y="183"/>
                    <a:pt x="177" y="184"/>
                  </a:cubicBezTo>
                  <a:cubicBezTo>
                    <a:pt x="173" y="184"/>
                    <a:pt x="168" y="184"/>
                    <a:pt x="164" y="184"/>
                  </a:cubicBezTo>
                  <a:cubicBezTo>
                    <a:pt x="164" y="183"/>
                    <a:pt x="164" y="182"/>
                    <a:pt x="164" y="181"/>
                  </a:cubicBezTo>
                  <a:close/>
                  <a:moveTo>
                    <a:pt x="164" y="227"/>
                  </a:moveTo>
                  <a:cubicBezTo>
                    <a:pt x="168" y="227"/>
                    <a:pt x="173" y="227"/>
                    <a:pt x="177" y="227"/>
                  </a:cubicBezTo>
                  <a:cubicBezTo>
                    <a:pt x="177" y="227"/>
                    <a:pt x="177" y="228"/>
                    <a:pt x="177" y="229"/>
                  </a:cubicBezTo>
                  <a:cubicBezTo>
                    <a:pt x="173" y="229"/>
                    <a:pt x="168" y="229"/>
                    <a:pt x="164" y="229"/>
                  </a:cubicBezTo>
                  <a:cubicBezTo>
                    <a:pt x="164" y="228"/>
                    <a:pt x="164" y="227"/>
                    <a:pt x="164" y="227"/>
                  </a:cubicBezTo>
                  <a:close/>
                  <a:moveTo>
                    <a:pt x="164" y="272"/>
                  </a:moveTo>
                  <a:cubicBezTo>
                    <a:pt x="168" y="272"/>
                    <a:pt x="173" y="272"/>
                    <a:pt x="177" y="272"/>
                  </a:cubicBezTo>
                  <a:cubicBezTo>
                    <a:pt x="177" y="273"/>
                    <a:pt x="177" y="274"/>
                    <a:pt x="177" y="274"/>
                  </a:cubicBezTo>
                  <a:cubicBezTo>
                    <a:pt x="173" y="274"/>
                    <a:pt x="168" y="274"/>
                    <a:pt x="164" y="274"/>
                  </a:cubicBezTo>
                  <a:cubicBezTo>
                    <a:pt x="164" y="274"/>
                    <a:pt x="164" y="273"/>
                    <a:pt x="164" y="272"/>
                  </a:cubicBezTo>
                  <a:close/>
                  <a:moveTo>
                    <a:pt x="164" y="317"/>
                  </a:moveTo>
                  <a:cubicBezTo>
                    <a:pt x="168" y="317"/>
                    <a:pt x="173" y="317"/>
                    <a:pt x="177" y="317"/>
                  </a:cubicBezTo>
                  <a:cubicBezTo>
                    <a:pt x="177" y="318"/>
                    <a:pt x="177" y="319"/>
                    <a:pt x="177" y="320"/>
                  </a:cubicBezTo>
                  <a:cubicBezTo>
                    <a:pt x="173" y="320"/>
                    <a:pt x="168" y="320"/>
                    <a:pt x="164" y="320"/>
                  </a:cubicBezTo>
                  <a:cubicBezTo>
                    <a:pt x="164" y="319"/>
                    <a:pt x="164" y="318"/>
                    <a:pt x="164" y="317"/>
                  </a:cubicBezTo>
                  <a:close/>
                  <a:moveTo>
                    <a:pt x="164" y="365"/>
                  </a:moveTo>
                  <a:cubicBezTo>
                    <a:pt x="164" y="364"/>
                    <a:pt x="164" y="363"/>
                    <a:pt x="164" y="362"/>
                  </a:cubicBezTo>
                  <a:cubicBezTo>
                    <a:pt x="168" y="362"/>
                    <a:pt x="173" y="362"/>
                    <a:pt x="177" y="362"/>
                  </a:cubicBezTo>
                  <a:cubicBezTo>
                    <a:pt x="177" y="363"/>
                    <a:pt x="177" y="364"/>
                    <a:pt x="177" y="365"/>
                  </a:cubicBezTo>
                  <a:cubicBezTo>
                    <a:pt x="173" y="365"/>
                    <a:pt x="168" y="365"/>
                    <a:pt x="164" y="365"/>
                  </a:cubicBezTo>
                  <a:close/>
                  <a:moveTo>
                    <a:pt x="164" y="408"/>
                  </a:moveTo>
                  <a:cubicBezTo>
                    <a:pt x="168" y="408"/>
                    <a:pt x="173" y="408"/>
                    <a:pt x="177" y="408"/>
                  </a:cubicBezTo>
                  <a:cubicBezTo>
                    <a:pt x="177" y="409"/>
                    <a:pt x="177" y="409"/>
                    <a:pt x="177" y="410"/>
                  </a:cubicBezTo>
                  <a:cubicBezTo>
                    <a:pt x="173" y="410"/>
                    <a:pt x="168" y="410"/>
                    <a:pt x="164" y="410"/>
                  </a:cubicBezTo>
                  <a:cubicBezTo>
                    <a:pt x="164" y="409"/>
                    <a:pt x="164" y="409"/>
                    <a:pt x="164" y="408"/>
                  </a:cubicBezTo>
                  <a:close/>
                  <a:moveTo>
                    <a:pt x="164" y="453"/>
                  </a:moveTo>
                  <a:cubicBezTo>
                    <a:pt x="168" y="453"/>
                    <a:pt x="173" y="453"/>
                    <a:pt x="177" y="453"/>
                  </a:cubicBezTo>
                  <a:cubicBezTo>
                    <a:pt x="177" y="454"/>
                    <a:pt x="177" y="455"/>
                    <a:pt x="177" y="456"/>
                  </a:cubicBezTo>
                  <a:cubicBezTo>
                    <a:pt x="173" y="456"/>
                    <a:pt x="168" y="456"/>
                    <a:pt x="164" y="456"/>
                  </a:cubicBezTo>
                  <a:cubicBezTo>
                    <a:pt x="164" y="455"/>
                    <a:pt x="164" y="454"/>
                    <a:pt x="164" y="453"/>
                  </a:cubicBezTo>
                  <a:close/>
                  <a:moveTo>
                    <a:pt x="182" y="0"/>
                  </a:moveTo>
                  <a:cubicBezTo>
                    <a:pt x="187" y="0"/>
                    <a:pt x="191" y="0"/>
                    <a:pt x="195" y="0"/>
                  </a:cubicBezTo>
                  <a:cubicBezTo>
                    <a:pt x="195" y="1"/>
                    <a:pt x="195" y="2"/>
                    <a:pt x="195" y="3"/>
                  </a:cubicBezTo>
                  <a:cubicBezTo>
                    <a:pt x="191" y="3"/>
                    <a:pt x="187" y="3"/>
                    <a:pt x="182" y="3"/>
                  </a:cubicBezTo>
                  <a:cubicBezTo>
                    <a:pt x="182" y="2"/>
                    <a:pt x="182" y="1"/>
                    <a:pt x="182" y="0"/>
                  </a:cubicBezTo>
                  <a:close/>
                  <a:moveTo>
                    <a:pt x="182" y="45"/>
                  </a:moveTo>
                  <a:cubicBezTo>
                    <a:pt x="187" y="45"/>
                    <a:pt x="191" y="45"/>
                    <a:pt x="195" y="45"/>
                  </a:cubicBezTo>
                  <a:cubicBezTo>
                    <a:pt x="195" y="46"/>
                    <a:pt x="195" y="47"/>
                    <a:pt x="195" y="48"/>
                  </a:cubicBezTo>
                  <a:cubicBezTo>
                    <a:pt x="191" y="48"/>
                    <a:pt x="187" y="48"/>
                    <a:pt x="182" y="48"/>
                  </a:cubicBezTo>
                  <a:cubicBezTo>
                    <a:pt x="182" y="47"/>
                    <a:pt x="182" y="46"/>
                    <a:pt x="182" y="45"/>
                  </a:cubicBezTo>
                  <a:close/>
                  <a:moveTo>
                    <a:pt x="182" y="91"/>
                  </a:moveTo>
                  <a:cubicBezTo>
                    <a:pt x="187" y="91"/>
                    <a:pt x="191" y="91"/>
                    <a:pt x="195" y="91"/>
                  </a:cubicBezTo>
                  <a:cubicBezTo>
                    <a:pt x="195" y="92"/>
                    <a:pt x="195" y="92"/>
                    <a:pt x="195" y="93"/>
                  </a:cubicBezTo>
                  <a:cubicBezTo>
                    <a:pt x="191" y="93"/>
                    <a:pt x="187" y="93"/>
                    <a:pt x="182" y="93"/>
                  </a:cubicBezTo>
                  <a:cubicBezTo>
                    <a:pt x="182" y="92"/>
                    <a:pt x="182" y="92"/>
                    <a:pt x="182" y="91"/>
                  </a:cubicBezTo>
                  <a:close/>
                  <a:moveTo>
                    <a:pt x="182" y="136"/>
                  </a:moveTo>
                  <a:cubicBezTo>
                    <a:pt x="187" y="136"/>
                    <a:pt x="191" y="136"/>
                    <a:pt x="195" y="136"/>
                  </a:cubicBezTo>
                  <a:cubicBezTo>
                    <a:pt x="195" y="137"/>
                    <a:pt x="195" y="138"/>
                    <a:pt x="195" y="139"/>
                  </a:cubicBezTo>
                  <a:cubicBezTo>
                    <a:pt x="191" y="139"/>
                    <a:pt x="187" y="139"/>
                    <a:pt x="182" y="139"/>
                  </a:cubicBezTo>
                  <a:cubicBezTo>
                    <a:pt x="182" y="138"/>
                    <a:pt x="182" y="137"/>
                    <a:pt x="182" y="136"/>
                  </a:cubicBezTo>
                  <a:close/>
                  <a:moveTo>
                    <a:pt x="182" y="181"/>
                  </a:moveTo>
                  <a:cubicBezTo>
                    <a:pt x="187" y="181"/>
                    <a:pt x="191" y="181"/>
                    <a:pt x="195" y="181"/>
                  </a:cubicBezTo>
                  <a:cubicBezTo>
                    <a:pt x="195" y="182"/>
                    <a:pt x="195" y="183"/>
                    <a:pt x="195" y="184"/>
                  </a:cubicBezTo>
                  <a:cubicBezTo>
                    <a:pt x="191" y="184"/>
                    <a:pt x="187" y="184"/>
                    <a:pt x="182" y="184"/>
                  </a:cubicBezTo>
                  <a:cubicBezTo>
                    <a:pt x="182" y="183"/>
                    <a:pt x="182" y="182"/>
                    <a:pt x="182" y="181"/>
                  </a:cubicBezTo>
                  <a:close/>
                  <a:moveTo>
                    <a:pt x="182" y="227"/>
                  </a:moveTo>
                  <a:cubicBezTo>
                    <a:pt x="187" y="227"/>
                    <a:pt x="191" y="227"/>
                    <a:pt x="195" y="227"/>
                  </a:cubicBezTo>
                  <a:cubicBezTo>
                    <a:pt x="195" y="227"/>
                    <a:pt x="195" y="228"/>
                    <a:pt x="195" y="229"/>
                  </a:cubicBezTo>
                  <a:cubicBezTo>
                    <a:pt x="191" y="229"/>
                    <a:pt x="187" y="229"/>
                    <a:pt x="182" y="229"/>
                  </a:cubicBezTo>
                  <a:cubicBezTo>
                    <a:pt x="182" y="228"/>
                    <a:pt x="182" y="227"/>
                    <a:pt x="182" y="227"/>
                  </a:cubicBezTo>
                  <a:close/>
                  <a:moveTo>
                    <a:pt x="182" y="272"/>
                  </a:moveTo>
                  <a:cubicBezTo>
                    <a:pt x="187" y="272"/>
                    <a:pt x="191" y="272"/>
                    <a:pt x="195" y="272"/>
                  </a:cubicBezTo>
                  <a:cubicBezTo>
                    <a:pt x="195" y="273"/>
                    <a:pt x="195" y="274"/>
                    <a:pt x="195" y="274"/>
                  </a:cubicBezTo>
                  <a:cubicBezTo>
                    <a:pt x="191" y="274"/>
                    <a:pt x="187" y="274"/>
                    <a:pt x="182" y="274"/>
                  </a:cubicBezTo>
                  <a:cubicBezTo>
                    <a:pt x="182" y="274"/>
                    <a:pt x="182" y="273"/>
                    <a:pt x="182" y="272"/>
                  </a:cubicBezTo>
                  <a:close/>
                  <a:moveTo>
                    <a:pt x="182" y="317"/>
                  </a:moveTo>
                  <a:cubicBezTo>
                    <a:pt x="187" y="317"/>
                    <a:pt x="191" y="317"/>
                    <a:pt x="195" y="317"/>
                  </a:cubicBezTo>
                  <a:cubicBezTo>
                    <a:pt x="195" y="318"/>
                    <a:pt x="195" y="319"/>
                    <a:pt x="195" y="320"/>
                  </a:cubicBezTo>
                  <a:cubicBezTo>
                    <a:pt x="191" y="320"/>
                    <a:pt x="187" y="320"/>
                    <a:pt x="182" y="320"/>
                  </a:cubicBezTo>
                  <a:cubicBezTo>
                    <a:pt x="182" y="319"/>
                    <a:pt x="182" y="318"/>
                    <a:pt x="182" y="317"/>
                  </a:cubicBezTo>
                  <a:close/>
                  <a:moveTo>
                    <a:pt x="182" y="365"/>
                  </a:moveTo>
                  <a:cubicBezTo>
                    <a:pt x="182" y="364"/>
                    <a:pt x="182" y="363"/>
                    <a:pt x="182" y="362"/>
                  </a:cubicBezTo>
                  <a:cubicBezTo>
                    <a:pt x="187" y="362"/>
                    <a:pt x="191" y="362"/>
                    <a:pt x="195" y="362"/>
                  </a:cubicBezTo>
                  <a:cubicBezTo>
                    <a:pt x="195" y="363"/>
                    <a:pt x="195" y="364"/>
                    <a:pt x="195" y="365"/>
                  </a:cubicBezTo>
                  <a:cubicBezTo>
                    <a:pt x="191" y="365"/>
                    <a:pt x="187" y="365"/>
                    <a:pt x="182" y="365"/>
                  </a:cubicBezTo>
                  <a:close/>
                  <a:moveTo>
                    <a:pt x="182" y="408"/>
                  </a:moveTo>
                  <a:cubicBezTo>
                    <a:pt x="187" y="408"/>
                    <a:pt x="191" y="408"/>
                    <a:pt x="195" y="408"/>
                  </a:cubicBezTo>
                  <a:cubicBezTo>
                    <a:pt x="195" y="409"/>
                    <a:pt x="195" y="409"/>
                    <a:pt x="195" y="410"/>
                  </a:cubicBezTo>
                  <a:cubicBezTo>
                    <a:pt x="191" y="410"/>
                    <a:pt x="187" y="410"/>
                    <a:pt x="182" y="410"/>
                  </a:cubicBezTo>
                  <a:cubicBezTo>
                    <a:pt x="182" y="409"/>
                    <a:pt x="182" y="409"/>
                    <a:pt x="182" y="408"/>
                  </a:cubicBezTo>
                  <a:close/>
                  <a:moveTo>
                    <a:pt x="182" y="453"/>
                  </a:moveTo>
                  <a:cubicBezTo>
                    <a:pt x="187" y="453"/>
                    <a:pt x="191" y="453"/>
                    <a:pt x="195" y="453"/>
                  </a:cubicBezTo>
                  <a:cubicBezTo>
                    <a:pt x="195" y="454"/>
                    <a:pt x="195" y="455"/>
                    <a:pt x="195" y="456"/>
                  </a:cubicBezTo>
                  <a:cubicBezTo>
                    <a:pt x="191" y="456"/>
                    <a:pt x="187" y="456"/>
                    <a:pt x="182" y="456"/>
                  </a:cubicBezTo>
                  <a:cubicBezTo>
                    <a:pt x="182" y="455"/>
                    <a:pt x="182" y="454"/>
                    <a:pt x="182" y="453"/>
                  </a:cubicBezTo>
                  <a:close/>
                  <a:moveTo>
                    <a:pt x="200" y="0"/>
                  </a:moveTo>
                  <a:cubicBezTo>
                    <a:pt x="205" y="0"/>
                    <a:pt x="209" y="0"/>
                    <a:pt x="213" y="0"/>
                  </a:cubicBezTo>
                  <a:cubicBezTo>
                    <a:pt x="213" y="1"/>
                    <a:pt x="213" y="2"/>
                    <a:pt x="213" y="3"/>
                  </a:cubicBezTo>
                  <a:cubicBezTo>
                    <a:pt x="209" y="3"/>
                    <a:pt x="205" y="3"/>
                    <a:pt x="200" y="3"/>
                  </a:cubicBezTo>
                  <a:cubicBezTo>
                    <a:pt x="200" y="2"/>
                    <a:pt x="200" y="1"/>
                    <a:pt x="200" y="0"/>
                  </a:cubicBezTo>
                  <a:close/>
                  <a:moveTo>
                    <a:pt x="200" y="45"/>
                  </a:moveTo>
                  <a:cubicBezTo>
                    <a:pt x="205" y="45"/>
                    <a:pt x="209" y="45"/>
                    <a:pt x="213" y="45"/>
                  </a:cubicBezTo>
                  <a:cubicBezTo>
                    <a:pt x="213" y="46"/>
                    <a:pt x="213" y="47"/>
                    <a:pt x="213" y="48"/>
                  </a:cubicBezTo>
                  <a:cubicBezTo>
                    <a:pt x="209" y="48"/>
                    <a:pt x="205" y="48"/>
                    <a:pt x="200" y="48"/>
                  </a:cubicBezTo>
                  <a:cubicBezTo>
                    <a:pt x="200" y="47"/>
                    <a:pt x="200" y="46"/>
                    <a:pt x="200" y="45"/>
                  </a:cubicBezTo>
                  <a:close/>
                  <a:moveTo>
                    <a:pt x="200" y="91"/>
                  </a:moveTo>
                  <a:cubicBezTo>
                    <a:pt x="205" y="91"/>
                    <a:pt x="209" y="91"/>
                    <a:pt x="213" y="91"/>
                  </a:cubicBezTo>
                  <a:cubicBezTo>
                    <a:pt x="213" y="92"/>
                    <a:pt x="213" y="92"/>
                    <a:pt x="213" y="93"/>
                  </a:cubicBezTo>
                  <a:cubicBezTo>
                    <a:pt x="209" y="93"/>
                    <a:pt x="205" y="93"/>
                    <a:pt x="200" y="93"/>
                  </a:cubicBezTo>
                  <a:cubicBezTo>
                    <a:pt x="200" y="92"/>
                    <a:pt x="200" y="92"/>
                    <a:pt x="200" y="91"/>
                  </a:cubicBezTo>
                  <a:close/>
                  <a:moveTo>
                    <a:pt x="200" y="136"/>
                  </a:moveTo>
                  <a:cubicBezTo>
                    <a:pt x="205" y="136"/>
                    <a:pt x="209" y="136"/>
                    <a:pt x="213" y="136"/>
                  </a:cubicBezTo>
                  <a:cubicBezTo>
                    <a:pt x="213" y="137"/>
                    <a:pt x="213" y="138"/>
                    <a:pt x="213" y="139"/>
                  </a:cubicBezTo>
                  <a:cubicBezTo>
                    <a:pt x="209" y="139"/>
                    <a:pt x="205" y="139"/>
                    <a:pt x="200" y="139"/>
                  </a:cubicBezTo>
                  <a:cubicBezTo>
                    <a:pt x="200" y="138"/>
                    <a:pt x="200" y="137"/>
                    <a:pt x="200" y="136"/>
                  </a:cubicBezTo>
                  <a:close/>
                  <a:moveTo>
                    <a:pt x="200" y="181"/>
                  </a:moveTo>
                  <a:cubicBezTo>
                    <a:pt x="205" y="181"/>
                    <a:pt x="209" y="181"/>
                    <a:pt x="213" y="181"/>
                  </a:cubicBezTo>
                  <a:cubicBezTo>
                    <a:pt x="213" y="182"/>
                    <a:pt x="213" y="183"/>
                    <a:pt x="213" y="184"/>
                  </a:cubicBezTo>
                  <a:cubicBezTo>
                    <a:pt x="209" y="184"/>
                    <a:pt x="205" y="184"/>
                    <a:pt x="200" y="184"/>
                  </a:cubicBezTo>
                  <a:cubicBezTo>
                    <a:pt x="200" y="183"/>
                    <a:pt x="200" y="182"/>
                    <a:pt x="200" y="181"/>
                  </a:cubicBezTo>
                  <a:close/>
                  <a:moveTo>
                    <a:pt x="200" y="227"/>
                  </a:moveTo>
                  <a:cubicBezTo>
                    <a:pt x="205" y="227"/>
                    <a:pt x="209" y="227"/>
                    <a:pt x="213" y="227"/>
                  </a:cubicBezTo>
                  <a:cubicBezTo>
                    <a:pt x="213" y="227"/>
                    <a:pt x="213" y="228"/>
                    <a:pt x="213" y="229"/>
                  </a:cubicBezTo>
                  <a:cubicBezTo>
                    <a:pt x="209" y="229"/>
                    <a:pt x="205" y="229"/>
                    <a:pt x="200" y="229"/>
                  </a:cubicBezTo>
                  <a:cubicBezTo>
                    <a:pt x="200" y="228"/>
                    <a:pt x="200" y="227"/>
                    <a:pt x="200" y="227"/>
                  </a:cubicBezTo>
                  <a:close/>
                  <a:moveTo>
                    <a:pt x="200" y="272"/>
                  </a:moveTo>
                  <a:cubicBezTo>
                    <a:pt x="205" y="272"/>
                    <a:pt x="209" y="272"/>
                    <a:pt x="213" y="272"/>
                  </a:cubicBezTo>
                  <a:cubicBezTo>
                    <a:pt x="213" y="273"/>
                    <a:pt x="213" y="274"/>
                    <a:pt x="213" y="274"/>
                  </a:cubicBezTo>
                  <a:cubicBezTo>
                    <a:pt x="209" y="274"/>
                    <a:pt x="205" y="274"/>
                    <a:pt x="200" y="274"/>
                  </a:cubicBezTo>
                  <a:cubicBezTo>
                    <a:pt x="200" y="274"/>
                    <a:pt x="200" y="273"/>
                    <a:pt x="200" y="272"/>
                  </a:cubicBezTo>
                  <a:close/>
                  <a:moveTo>
                    <a:pt x="200" y="317"/>
                  </a:moveTo>
                  <a:cubicBezTo>
                    <a:pt x="205" y="317"/>
                    <a:pt x="209" y="317"/>
                    <a:pt x="213" y="317"/>
                  </a:cubicBezTo>
                  <a:cubicBezTo>
                    <a:pt x="213" y="318"/>
                    <a:pt x="213" y="319"/>
                    <a:pt x="213" y="320"/>
                  </a:cubicBezTo>
                  <a:cubicBezTo>
                    <a:pt x="209" y="320"/>
                    <a:pt x="205" y="320"/>
                    <a:pt x="200" y="320"/>
                  </a:cubicBezTo>
                  <a:cubicBezTo>
                    <a:pt x="200" y="319"/>
                    <a:pt x="200" y="318"/>
                    <a:pt x="200" y="317"/>
                  </a:cubicBezTo>
                  <a:close/>
                  <a:moveTo>
                    <a:pt x="200" y="365"/>
                  </a:moveTo>
                  <a:cubicBezTo>
                    <a:pt x="200" y="364"/>
                    <a:pt x="200" y="363"/>
                    <a:pt x="200" y="362"/>
                  </a:cubicBezTo>
                  <a:cubicBezTo>
                    <a:pt x="205" y="362"/>
                    <a:pt x="209" y="362"/>
                    <a:pt x="213" y="362"/>
                  </a:cubicBezTo>
                  <a:cubicBezTo>
                    <a:pt x="213" y="363"/>
                    <a:pt x="213" y="364"/>
                    <a:pt x="213" y="365"/>
                  </a:cubicBezTo>
                  <a:cubicBezTo>
                    <a:pt x="209" y="365"/>
                    <a:pt x="205" y="365"/>
                    <a:pt x="200" y="365"/>
                  </a:cubicBezTo>
                  <a:close/>
                  <a:moveTo>
                    <a:pt x="200" y="408"/>
                  </a:moveTo>
                  <a:cubicBezTo>
                    <a:pt x="205" y="408"/>
                    <a:pt x="209" y="408"/>
                    <a:pt x="213" y="408"/>
                  </a:cubicBezTo>
                  <a:cubicBezTo>
                    <a:pt x="213" y="409"/>
                    <a:pt x="213" y="409"/>
                    <a:pt x="213" y="410"/>
                  </a:cubicBezTo>
                  <a:cubicBezTo>
                    <a:pt x="209" y="410"/>
                    <a:pt x="205" y="410"/>
                    <a:pt x="200" y="410"/>
                  </a:cubicBezTo>
                  <a:cubicBezTo>
                    <a:pt x="200" y="409"/>
                    <a:pt x="200" y="409"/>
                    <a:pt x="200" y="408"/>
                  </a:cubicBezTo>
                  <a:close/>
                  <a:moveTo>
                    <a:pt x="200" y="453"/>
                  </a:moveTo>
                  <a:cubicBezTo>
                    <a:pt x="205" y="453"/>
                    <a:pt x="209" y="453"/>
                    <a:pt x="213" y="453"/>
                  </a:cubicBezTo>
                  <a:cubicBezTo>
                    <a:pt x="213" y="454"/>
                    <a:pt x="213" y="455"/>
                    <a:pt x="213" y="456"/>
                  </a:cubicBezTo>
                  <a:cubicBezTo>
                    <a:pt x="209" y="456"/>
                    <a:pt x="205" y="456"/>
                    <a:pt x="200" y="456"/>
                  </a:cubicBezTo>
                  <a:cubicBezTo>
                    <a:pt x="200" y="455"/>
                    <a:pt x="200" y="454"/>
                    <a:pt x="200" y="453"/>
                  </a:cubicBezTo>
                  <a:close/>
                  <a:moveTo>
                    <a:pt x="219" y="0"/>
                  </a:moveTo>
                  <a:cubicBezTo>
                    <a:pt x="223" y="0"/>
                    <a:pt x="227" y="0"/>
                    <a:pt x="232" y="0"/>
                  </a:cubicBezTo>
                  <a:cubicBezTo>
                    <a:pt x="232" y="1"/>
                    <a:pt x="232" y="2"/>
                    <a:pt x="232" y="3"/>
                  </a:cubicBezTo>
                  <a:cubicBezTo>
                    <a:pt x="227" y="3"/>
                    <a:pt x="223" y="3"/>
                    <a:pt x="219" y="3"/>
                  </a:cubicBezTo>
                  <a:cubicBezTo>
                    <a:pt x="219" y="2"/>
                    <a:pt x="219" y="1"/>
                    <a:pt x="219" y="0"/>
                  </a:cubicBezTo>
                  <a:close/>
                  <a:moveTo>
                    <a:pt x="219" y="45"/>
                  </a:moveTo>
                  <a:cubicBezTo>
                    <a:pt x="223" y="45"/>
                    <a:pt x="227" y="45"/>
                    <a:pt x="232" y="45"/>
                  </a:cubicBezTo>
                  <a:cubicBezTo>
                    <a:pt x="232" y="46"/>
                    <a:pt x="232" y="47"/>
                    <a:pt x="232" y="48"/>
                  </a:cubicBezTo>
                  <a:cubicBezTo>
                    <a:pt x="227" y="48"/>
                    <a:pt x="223" y="48"/>
                    <a:pt x="219" y="48"/>
                  </a:cubicBezTo>
                  <a:cubicBezTo>
                    <a:pt x="219" y="47"/>
                    <a:pt x="219" y="46"/>
                    <a:pt x="219" y="45"/>
                  </a:cubicBezTo>
                  <a:close/>
                  <a:moveTo>
                    <a:pt x="219" y="91"/>
                  </a:moveTo>
                  <a:cubicBezTo>
                    <a:pt x="223" y="91"/>
                    <a:pt x="227" y="91"/>
                    <a:pt x="232" y="91"/>
                  </a:cubicBezTo>
                  <a:cubicBezTo>
                    <a:pt x="232" y="92"/>
                    <a:pt x="232" y="92"/>
                    <a:pt x="232" y="93"/>
                  </a:cubicBezTo>
                  <a:cubicBezTo>
                    <a:pt x="227" y="93"/>
                    <a:pt x="223" y="93"/>
                    <a:pt x="219" y="93"/>
                  </a:cubicBezTo>
                  <a:cubicBezTo>
                    <a:pt x="219" y="92"/>
                    <a:pt x="219" y="92"/>
                    <a:pt x="219" y="91"/>
                  </a:cubicBezTo>
                  <a:close/>
                  <a:moveTo>
                    <a:pt x="219" y="136"/>
                  </a:moveTo>
                  <a:cubicBezTo>
                    <a:pt x="223" y="136"/>
                    <a:pt x="227" y="136"/>
                    <a:pt x="232" y="136"/>
                  </a:cubicBezTo>
                  <a:cubicBezTo>
                    <a:pt x="232" y="137"/>
                    <a:pt x="232" y="138"/>
                    <a:pt x="232" y="139"/>
                  </a:cubicBezTo>
                  <a:cubicBezTo>
                    <a:pt x="227" y="139"/>
                    <a:pt x="223" y="139"/>
                    <a:pt x="219" y="139"/>
                  </a:cubicBezTo>
                  <a:cubicBezTo>
                    <a:pt x="219" y="138"/>
                    <a:pt x="219" y="137"/>
                    <a:pt x="219" y="136"/>
                  </a:cubicBezTo>
                  <a:close/>
                  <a:moveTo>
                    <a:pt x="219" y="181"/>
                  </a:moveTo>
                  <a:cubicBezTo>
                    <a:pt x="223" y="181"/>
                    <a:pt x="227" y="181"/>
                    <a:pt x="232" y="181"/>
                  </a:cubicBezTo>
                  <a:cubicBezTo>
                    <a:pt x="232" y="182"/>
                    <a:pt x="232" y="183"/>
                    <a:pt x="232" y="184"/>
                  </a:cubicBezTo>
                  <a:cubicBezTo>
                    <a:pt x="227" y="184"/>
                    <a:pt x="223" y="184"/>
                    <a:pt x="219" y="184"/>
                  </a:cubicBezTo>
                  <a:cubicBezTo>
                    <a:pt x="219" y="183"/>
                    <a:pt x="219" y="182"/>
                    <a:pt x="219" y="181"/>
                  </a:cubicBezTo>
                  <a:close/>
                  <a:moveTo>
                    <a:pt x="219" y="227"/>
                  </a:moveTo>
                  <a:cubicBezTo>
                    <a:pt x="223" y="227"/>
                    <a:pt x="227" y="227"/>
                    <a:pt x="232" y="227"/>
                  </a:cubicBezTo>
                  <a:cubicBezTo>
                    <a:pt x="232" y="227"/>
                    <a:pt x="232" y="228"/>
                    <a:pt x="232" y="229"/>
                  </a:cubicBezTo>
                  <a:cubicBezTo>
                    <a:pt x="227" y="229"/>
                    <a:pt x="223" y="229"/>
                    <a:pt x="219" y="229"/>
                  </a:cubicBezTo>
                  <a:cubicBezTo>
                    <a:pt x="219" y="228"/>
                    <a:pt x="219" y="227"/>
                    <a:pt x="219" y="227"/>
                  </a:cubicBezTo>
                  <a:close/>
                  <a:moveTo>
                    <a:pt x="219" y="272"/>
                  </a:moveTo>
                  <a:cubicBezTo>
                    <a:pt x="223" y="272"/>
                    <a:pt x="227" y="272"/>
                    <a:pt x="232" y="272"/>
                  </a:cubicBezTo>
                  <a:cubicBezTo>
                    <a:pt x="232" y="273"/>
                    <a:pt x="232" y="274"/>
                    <a:pt x="232" y="274"/>
                  </a:cubicBezTo>
                  <a:cubicBezTo>
                    <a:pt x="227" y="274"/>
                    <a:pt x="223" y="274"/>
                    <a:pt x="219" y="274"/>
                  </a:cubicBezTo>
                  <a:cubicBezTo>
                    <a:pt x="219" y="274"/>
                    <a:pt x="219" y="273"/>
                    <a:pt x="219" y="272"/>
                  </a:cubicBezTo>
                  <a:close/>
                  <a:moveTo>
                    <a:pt x="219" y="317"/>
                  </a:moveTo>
                  <a:cubicBezTo>
                    <a:pt x="223" y="317"/>
                    <a:pt x="227" y="317"/>
                    <a:pt x="232" y="317"/>
                  </a:cubicBezTo>
                  <a:cubicBezTo>
                    <a:pt x="232" y="318"/>
                    <a:pt x="232" y="319"/>
                    <a:pt x="232" y="320"/>
                  </a:cubicBezTo>
                  <a:cubicBezTo>
                    <a:pt x="227" y="320"/>
                    <a:pt x="223" y="320"/>
                    <a:pt x="219" y="320"/>
                  </a:cubicBezTo>
                  <a:cubicBezTo>
                    <a:pt x="219" y="319"/>
                    <a:pt x="219" y="318"/>
                    <a:pt x="219" y="317"/>
                  </a:cubicBezTo>
                  <a:close/>
                  <a:moveTo>
                    <a:pt x="219" y="365"/>
                  </a:moveTo>
                  <a:cubicBezTo>
                    <a:pt x="219" y="364"/>
                    <a:pt x="219" y="363"/>
                    <a:pt x="219" y="362"/>
                  </a:cubicBezTo>
                  <a:cubicBezTo>
                    <a:pt x="223" y="362"/>
                    <a:pt x="227" y="362"/>
                    <a:pt x="232" y="362"/>
                  </a:cubicBezTo>
                  <a:cubicBezTo>
                    <a:pt x="232" y="363"/>
                    <a:pt x="232" y="364"/>
                    <a:pt x="232" y="365"/>
                  </a:cubicBezTo>
                  <a:cubicBezTo>
                    <a:pt x="227" y="365"/>
                    <a:pt x="223" y="365"/>
                    <a:pt x="219" y="365"/>
                  </a:cubicBezTo>
                  <a:close/>
                  <a:moveTo>
                    <a:pt x="219" y="408"/>
                  </a:moveTo>
                  <a:cubicBezTo>
                    <a:pt x="223" y="408"/>
                    <a:pt x="227" y="408"/>
                    <a:pt x="232" y="408"/>
                  </a:cubicBezTo>
                  <a:cubicBezTo>
                    <a:pt x="232" y="409"/>
                    <a:pt x="232" y="409"/>
                    <a:pt x="232" y="410"/>
                  </a:cubicBezTo>
                  <a:cubicBezTo>
                    <a:pt x="227" y="410"/>
                    <a:pt x="223" y="410"/>
                    <a:pt x="219" y="410"/>
                  </a:cubicBezTo>
                  <a:cubicBezTo>
                    <a:pt x="219" y="409"/>
                    <a:pt x="219" y="409"/>
                    <a:pt x="219" y="408"/>
                  </a:cubicBezTo>
                  <a:close/>
                  <a:moveTo>
                    <a:pt x="219" y="453"/>
                  </a:moveTo>
                  <a:cubicBezTo>
                    <a:pt x="223" y="453"/>
                    <a:pt x="227" y="453"/>
                    <a:pt x="232" y="453"/>
                  </a:cubicBezTo>
                  <a:cubicBezTo>
                    <a:pt x="232" y="454"/>
                    <a:pt x="232" y="455"/>
                    <a:pt x="232" y="456"/>
                  </a:cubicBezTo>
                  <a:cubicBezTo>
                    <a:pt x="227" y="456"/>
                    <a:pt x="223" y="456"/>
                    <a:pt x="219" y="456"/>
                  </a:cubicBezTo>
                  <a:cubicBezTo>
                    <a:pt x="219" y="455"/>
                    <a:pt x="219" y="454"/>
                    <a:pt x="219" y="453"/>
                  </a:cubicBezTo>
                  <a:close/>
                  <a:moveTo>
                    <a:pt x="237" y="0"/>
                  </a:moveTo>
                  <a:cubicBezTo>
                    <a:pt x="241" y="0"/>
                    <a:pt x="245" y="0"/>
                    <a:pt x="250" y="0"/>
                  </a:cubicBezTo>
                  <a:cubicBezTo>
                    <a:pt x="250" y="1"/>
                    <a:pt x="250" y="2"/>
                    <a:pt x="250" y="3"/>
                  </a:cubicBezTo>
                  <a:cubicBezTo>
                    <a:pt x="245" y="3"/>
                    <a:pt x="241" y="3"/>
                    <a:pt x="237" y="3"/>
                  </a:cubicBezTo>
                  <a:cubicBezTo>
                    <a:pt x="237" y="2"/>
                    <a:pt x="237" y="1"/>
                    <a:pt x="237" y="0"/>
                  </a:cubicBezTo>
                  <a:close/>
                  <a:moveTo>
                    <a:pt x="237" y="45"/>
                  </a:moveTo>
                  <a:cubicBezTo>
                    <a:pt x="241" y="45"/>
                    <a:pt x="245" y="45"/>
                    <a:pt x="250" y="45"/>
                  </a:cubicBezTo>
                  <a:cubicBezTo>
                    <a:pt x="250" y="46"/>
                    <a:pt x="250" y="47"/>
                    <a:pt x="250" y="48"/>
                  </a:cubicBezTo>
                  <a:cubicBezTo>
                    <a:pt x="245" y="48"/>
                    <a:pt x="241" y="48"/>
                    <a:pt x="237" y="48"/>
                  </a:cubicBezTo>
                  <a:cubicBezTo>
                    <a:pt x="237" y="47"/>
                    <a:pt x="237" y="46"/>
                    <a:pt x="237" y="45"/>
                  </a:cubicBezTo>
                  <a:close/>
                  <a:moveTo>
                    <a:pt x="237" y="91"/>
                  </a:moveTo>
                  <a:cubicBezTo>
                    <a:pt x="241" y="91"/>
                    <a:pt x="245" y="91"/>
                    <a:pt x="250" y="91"/>
                  </a:cubicBezTo>
                  <a:cubicBezTo>
                    <a:pt x="250" y="92"/>
                    <a:pt x="250" y="92"/>
                    <a:pt x="250" y="93"/>
                  </a:cubicBezTo>
                  <a:cubicBezTo>
                    <a:pt x="245" y="93"/>
                    <a:pt x="241" y="93"/>
                    <a:pt x="237" y="93"/>
                  </a:cubicBezTo>
                  <a:cubicBezTo>
                    <a:pt x="237" y="92"/>
                    <a:pt x="237" y="92"/>
                    <a:pt x="237" y="91"/>
                  </a:cubicBezTo>
                  <a:close/>
                  <a:moveTo>
                    <a:pt x="237" y="136"/>
                  </a:moveTo>
                  <a:cubicBezTo>
                    <a:pt x="241" y="136"/>
                    <a:pt x="245" y="136"/>
                    <a:pt x="250" y="136"/>
                  </a:cubicBezTo>
                  <a:cubicBezTo>
                    <a:pt x="250" y="137"/>
                    <a:pt x="250" y="138"/>
                    <a:pt x="250" y="139"/>
                  </a:cubicBezTo>
                  <a:cubicBezTo>
                    <a:pt x="245" y="139"/>
                    <a:pt x="241" y="139"/>
                    <a:pt x="237" y="139"/>
                  </a:cubicBezTo>
                  <a:cubicBezTo>
                    <a:pt x="237" y="138"/>
                    <a:pt x="237" y="137"/>
                    <a:pt x="237" y="136"/>
                  </a:cubicBezTo>
                  <a:close/>
                  <a:moveTo>
                    <a:pt x="237" y="181"/>
                  </a:moveTo>
                  <a:cubicBezTo>
                    <a:pt x="241" y="181"/>
                    <a:pt x="245" y="181"/>
                    <a:pt x="250" y="181"/>
                  </a:cubicBezTo>
                  <a:cubicBezTo>
                    <a:pt x="250" y="182"/>
                    <a:pt x="250" y="183"/>
                    <a:pt x="250" y="184"/>
                  </a:cubicBezTo>
                  <a:cubicBezTo>
                    <a:pt x="245" y="184"/>
                    <a:pt x="241" y="184"/>
                    <a:pt x="237" y="184"/>
                  </a:cubicBezTo>
                  <a:cubicBezTo>
                    <a:pt x="237" y="183"/>
                    <a:pt x="237" y="182"/>
                    <a:pt x="237" y="181"/>
                  </a:cubicBezTo>
                  <a:close/>
                  <a:moveTo>
                    <a:pt x="237" y="227"/>
                  </a:moveTo>
                  <a:cubicBezTo>
                    <a:pt x="241" y="227"/>
                    <a:pt x="245" y="227"/>
                    <a:pt x="250" y="227"/>
                  </a:cubicBezTo>
                  <a:cubicBezTo>
                    <a:pt x="250" y="227"/>
                    <a:pt x="250" y="228"/>
                    <a:pt x="250" y="229"/>
                  </a:cubicBezTo>
                  <a:cubicBezTo>
                    <a:pt x="245" y="229"/>
                    <a:pt x="241" y="229"/>
                    <a:pt x="237" y="229"/>
                  </a:cubicBezTo>
                  <a:cubicBezTo>
                    <a:pt x="237" y="228"/>
                    <a:pt x="237" y="227"/>
                    <a:pt x="237" y="227"/>
                  </a:cubicBezTo>
                  <a:close/>
                  <a:moveTo>
                    <a:pt x="237" y="272"/>
                  </a:moveTo>
                  <a:cubicBezTo>
                    <a:pt x="241" y="272"/>
                    <a:pt x="245" y="272"/>
                    <a:pt x="250" y="272"/>
                  </a:cubicBezTo>
                  <a:cubicBezTo>
                    <a:pt x="250" y="273"/>
                    <a:pt x="250" y="274"/>
                    <a:pt x="250" y="274"/>
                  </a:cubicBezTo>
                  <a:cubicBezTo>
                    <a:pt x="245" y="274"/>
                    <a:pt x="241" y="274"/>
                    <a:pt x="237" y="274"/>
                  </a:cubicBezTo>
                  <a:cubicBezTo>
                    <a:pt x="237" y="274"/>
                    <a:pt x="237" y="273"/>
                    <a:pt x="237" y="272"/>
                  </a:cubicBezTo>
                  <a:close/>
                  <a:moveTo>
                    <a:pt x="237" y="317"/>
                  </a:moveTo>
                  <a:cubicBezTo>
                    <a:pt x="241" y="317"/>
                    <a:pt x="245" y="317"/>
                    <a:pt x="250" y="317"/>
                  </a:cubicBezTo>
                  <a:cubicBezTo>
                    <a:pt x="250" y="318"/>
                    <a:pt x="250" y="319"/>
                    <a:pt x="250" y="320"/>
                  </a:cubicBezTo>
                  <a:cubicBezTo>
                    <a:pt x="245" y="320"/>
                    <a:pt x="241" y="320"/>
                    <a:pt x="237" y="320"/>
                  </a:cubicBezTo>
                  <a:cubicBezTo>
                    <a:pt x="237" y="319"/>
                    <a:pt x="237" y="318"/>
                    <a:pt x="237" y="317"/>
                  </a:cubicBezTo>
                  <a:close/>
                  <a:moveTo>
                    <a:pt x="237" y="365"/>
                  </a:moveTo>
                  <a:cubicBezTo>
                    <a:pt x="237" y="364"/>
                    <a:pt x="237" y="363"/>
                    <a:pt x="237" y="362"/>
                  </a:cubicBezTo>
                  <a:cubicBezTo>
                    <a:pt x="241" y="362"/>
                    <a:pt x="245" y="362"/>
                    <a:pt x="250" y="362"/>
                  </a:cubicBezTo>
                  <a:cubicBezTo>
                    <a:pt x="250" y="363"/>
                    <a:pt x="250" y="364"/>
                    <a:pt x="250" y="365"/>
                  </a:cubicBezTo>
                  <a:cubicBezTo>
                    <a:pt x="245" y="365"/>
                    <a:pt x="241" y="365"/>
                    <a:pt x="237" y="365"/>
                  </a:cubicBezTo>
                  <a:close/>
                  <a:moveTo>
                    <a:pt x="237" y="408"/>
                  </a:moveTo>
                  <a:cubicBezTo>
                    <a:pt x="241" y="408"/>
                    <a:pt x="245" y="408"/>
                    <a:pt x="250" y="408"/>
                  </a:cubicBezTo>
                  <a:cubicBezTo>
                    <a:pt x="250" y="409"/>
                    <a:pt x="250" y="409"/>
                    <a:pt x="250" y="410"/>
                  </a:cubicBezTo>
                  <a:cubicBezTo>
                    <a:pt x="245" y="410"/>
                    <a:pt x="241" y="410"/>
                    <a:pt x="237" y="410"/>
                  </a:cubicBezTo>
                  <a:cubicBezTo>
                    <a:pt x="237" y="409"/>
                    <a:pt x="237" y="409"/>
                    <a:pt x="237" y="408"/>
                  </a:cubicBezTo>
                  <a:close/>
                  <a:moveTo>
                    <a:pt x="237" y="453"/>
                  </a:moveTo>
                  <a:cubicBezTo>
                    <a:pt x="241" y="453"/>
                    <a:pt x="245" y="453"/>
                    <a:pt x="250" y="453"/>
                  </a:cubicBezTo>
                  <a:cubicBezTo>
                    <a:pt x="250" y="454"/>
                    <a:pt x="250" y="455"/>
                    <a:pt x="250" y="456"/>
                  </a:cubicBezTo>
                  <a:cubicBezTo>
                    <a:pt x="245" y="456"/>
                    <a:pt x="241" y="456"/>
                    <a:pt x="237" y="456"/>
                  </a:cubicBezTo>
                  <a:cubicBezTo>
                    <a:pt x="237" y="455"/>
                    <a:pt x="237" y="454"/>
                    <a:pt x="237" y="453"/>
                  </a:cubicBezTo>
                  <a:close/>
                  <a:moveTo>
                    <a:pt x="255" y="0"/>
                  </a:moveTo>
                  <a:cubicBezTo>
                    <a:pt x="259" y="0"/>
                    <a:pt x="264" y="0"/>
                    <a:pt x="268" y="0"/>
                  </a:cubicBezTo>
                  <a:cubicBezTo>
                    <a:pt x="268" y="1"/>
                    <a:pt x="268" y="2"/>
                    <a:pt x="268" y="3"/>
                  </a:cubicBezTo>
                  <a:cubicBezTo>
                    <a:pt x="264" y="3"/>
                    <a:pt x="259" y="3"/>
                    <a:pt x="255" y="3"/>
                  </a:cubicBezTo>
                  <a:cubicBezTo>
                    <a:pt x="255" y="2"/>
                    <a:pt x="255" y="1"/>
                    <a:pt x="255" y="0"/>
                  </a:cubicBezTo>
                  <a:close/>
                  <a:moveTo>
                    <a:pt x="255" y="45"/>
                  </a:moveTo>
                  <a:cubicBezTo>
                    <a:pt x="259" y="45"/>
                    <a:pt x="264" y="45"/>
                    <a:pt x="268" y="45"/>
                  </a:cubicBezTo>
                  <a:cubicBezTo>
                    <a:pt x="268" y="46"/>
                    <a:pt x="268" y="47"/>
                    <a:pt x="268" y="48"/>
                  </a:cubicBezTo>
                  <a:cubicBezTo>
                    <a:pt x="264" y="48"/>
                    <a:pt x="259" y="48"/>
                    <a:pt x="255" y="48"/>
                  </a:cubicBezTo>
                  <a:cubicBezTo>
                    <a:pt x="255" y="47"/>
                    <a:pt x="255" y="46"/>
                    <a:pt x="255" y="45"/>
                  </a:cubicBezTo>
                  <a:close/>
                  <a:moveTo>
                    <a:pt x="255" y="91"/>
                  </a:moveTo>
                  <a:cubicBezTo>
                    <a:pt x="259" y="91"/>
                    <a:pt x="264" y="91"/>
                    <a:pt x="268" y="91"/>
                  </a:cubicBezTo>
                  <a:cubicBezTo>
                    <a:pt x="268" y="92"/>
                    <a:pt x="268" y="92"/>
                    <a:pt x="268" y="93"/>
                  </a:cubicBezTo>
                  <a:cubicBezTo>
                    <a:pt x="264" y="93"/>
                    <a:pt x="259" y="93"/>
                    <a:pt x="255" y="93"/>
                  </a:cubicBezTo>
                  <a:cubicBezTo>
                    <a:pt x="255" y="92"/>
                    <a:pt x="255" y="92"/>
                    <a:pt x="255" y="91"/>
                  </a:cubicBezTo>
                  <a:close/>
                  <a:moveTo>
                    <a:pt x="255" y="136"/>
                  </a:moveTo>
                  <a:cubicBezTo>
                    <a:pt x="259" y="136"/>
                    <a:pt x="264" y="136"/>
                    <a:pt x="268" y="136"/>
                  </a:cubicBezTo>
                  <a:cubicBezTo>
                    <a:pt x="268" y="137"/>
                    <a:pt x="268" y="138"/>
                    <a:pt x="268" y="139"/>
                  </a:cubicBezTo>
                  <a:cubicBezTo>
                    <a:pt x="264" y="139"/>
                    <a:pt x="259" y="139"/>
                    <a:pt x="255" y="139"/>
                  </a:cubicBezTo>
                  <a:cubicBezTo>
                    <a:pt x="255" y="138"/>
                    <a:pt x="255" y="137"/>
                    <a:pt x="255" y="136"/>
                  </a:cubicBezTo>
                  <a:close/>
                  <a:moveTo>
                    <a:pt x="255" y="181"/>
                  </a:moveTo>
                  <a:cubicBezTo>
                    <a:pt x="259" y="181"/>
                    <a:pt x="264" y="181"/>
                    <a:pt x="268" y="181"/>
                  </a:cubicBezTo>
                  <a:cubicBezTo>
                    <a:pt x="268" y="182"/>
                    <a:pt x="268" y="183"/>
                    <a:pt x="268" y="184"/>
                  </a:cubicBezTo>
                  <a:cubicBezTo>
                    <a:pt x="264" y="184"/>
                    <a:pt x="259" y="184"/>
                    <a:pt x="255" y="184"/>
                  </a:cubicBezTo>
                  <a:cubicBezTo>
                    <a:pt x="255" y="183"/>
                    <a:pt x="255" y="182"/>
                    <a:pt x="255" y="181"/>
                  </a:cubicBezTo>
                  <a:close/>
                  <a:moveTo>
                    <a:pt x="255" y="227"/>
                  </a:moveTo>
                  <a:cubicBezTo>
                    <a:pt x="259" y="227"/>
                    <a:pt x="264" y="227"/>
                    <a:pt x="268" y="227"/>
                  </a:cubicBezTo>
                  <a:cubicBezTo>
                    <a:pt x="268" y="227"/>
                    <a:pt x="268" y="228"/>
                    <a:pt x="268" y="229"/>
                  </a:cubicBezTo>
                  <a:cubicBezTo>
                    <a:pt x="264" y="229"/>
                    <a:pt x="259" y="229"/>
                    <a:pt x="255" y="229"/>
                  </a:cubicBezTo>
                  <a:cubicBezTo>
                    <a:pt x="255" y="228"/>
                    <a:pt x="255" y="227"/>
                    <a:pt x="255" y="227"/>
                  </a:cubicBezTo>
                  <a:close/>
                  <a:moveTo>
                    <a:pt x="255" y="272"/>
                  </a:moveTo>
                  <a:cubicBezTo>
                    <a:pt x="259" y="272"/>
                    <a:pt x="264" y="272"/>
                    <a:pt x="268" y="272"/>
                  </a:cubicBezTo>
                  <a:cubicBezTo>
                    <a:pt x="268" y="273"/>
                    <a:pt x="268" y="274"/>
                    <a:pt x="268" y="274"/>
                  </a:cubicBezTo>
                  <a:cubicBezTo>
                    <a:pt x="264" y="274"/>
                    <a:pt x="259" y="274"/>
                    <a:pt x="255" y="274"/>
                  </a:cubicBezTo>
                  <a:cubicBezTo>
                    <a:pt x="255" y="274"/>
                    <a:pt x="255" y="273"/>
                    <a:pt x="255" y="272"/>
                  </a:cubicBezTo>
                  <a:close/>
                  <a:moveTo>
                    <a:pt x="255" y="317"/>
                  </a:moveTo>
                  <a:cubicBezTo>
                    <a:pt x="259" y="317"/>
                    <a:pt x="264" y="317"/>
                    <a:pt x="268" y="317"/>
                  </a:cubicBezTo>
                  <a:cubicBezTo>
                    <a:pt x="268" y="318"/>
                    <a:pt x="268" y="319"/>
                    <a:pt x="268" y="320"/>
                  </a:cubicBezTo>
                  <a:cubicBezTo>
                    <a:pt x="264" y="320"/>
                    <a:pt x="259" y="320"/>
                    <a:pt x="255" y="320"/>
                  </a:cubicBezTo>
                  <a:cubicBezTo>
                    <a:pt x="255" y="319"/>
                    <a:pt x="255" y="318"/>
                    <a:pt x="255" y="317"/>
                  </a:cubicBezTo>
                  <a:close/>
                  <a:moveTo>
                    <a:pt x="255" y="365"/>
                  </a:moveTo>
                  <a:cubicBezTo>
                    <a:pt x="255" y="364"/>
                    <a:pt x="255" y="363"/>
                    <a:pt x="255" y="362"/>
                  </a:cubicBezTo>
                  <a:cubicBezTo>
                    <a:pt x="259" y="362"/>
                    <a:pt x="264" y="362"/>
                    <a:pt x="268" y="362"/>
                  </a:cubicBezTo>
                  <a:cubicBezTo>
                    <a:pt x="268" y="363"/>
                    <a:pt x="268" y="364"/>
                    <a:pt x="268" y="365"/>
                  </a:cubicBezTo>
                  <a:cubicBezTo>
                    <a:pt x="264" y="365"/>
                    <a:pt x="259" y="365"/>
                    <a:pt x="255" y="365"/>
                  </a:cubicBezTo>
                  <a:close/>
                  <a:moveTo>
                    <a:pt x="255" y="408"/>
                  </a:moveTo>
                  <a:cubicBezTo>
                    <a:pt x="259" y="408"/>
                    <a:pt x="264" y="408"/>
                    <a:pt x="268" y="408"/>
                  </a:cubicBezTo>
                  <a:cubicBezTo>
                    <a:pt x="268" y="409"/>
                    <a:pt x="268" y="409"/>
                    <a:pt x="268" y="410"/>
                  </a:cubicBezTo>
                  <a:cubicBezTo>
                    <a:pt x="264" y="410"/>
                    <a:pt x="259" y="410"/>
                    <a:pt x="255" y="410"/>
                  </a:cubicBezTo>
                  <a:cubicBezTo>
                    <a:pt x="255" y="409"/>
                    <a:pt x="255" y="409"/>
                    <a:pt x="255" y="408"/>
                  </a:cubicBezTo>
                  <a:close/>
                  <a:moveTo>
                    <a:pt x="255" y="453"/>
                  </a:moveTo>
                  <a:cubicBezTo>
                    <a:pt x="259" y="453"/>
                    <a:pt x="264" y="453"/>
                    <a:pt x="268" y="453"/>
                  </a:cubicBezTo>
                  <a:cubicBezTo>
                    <a:pt x="268" y="454"/>
                    <a:pt x="268" y="455"/>
                    <a:pt x="268" y="456"/>
                  </a:cubicBezTo>
                  <a:cubicBezTo>
                    <a:pt x="264" y="456"/>
                    <a:pt x="259" y="456"/>
                    <a:pt x="255" y="456"/>
                  </a:cubicBezTo>
                  <a:cubicBezTo>
                    <a:pt x="255" y="455"/>
                    <a:pt x="255" y="454"/>
                    <a:pt x="255" y="453"/>
                  </a:cubicBezTo>
                  <a:close/>
                  <a:moveTo>
                    <a:pt x="273" y="0"/>
                  </a:moveTo>
                  <a:cubicBezTo>
                    <a:pt x="278" y="0"/>
                    <a:pt x="282" y="0"/>
                    <a:pt x="286" y="0"/>
                  </a:cubicBezTo>
                  <a:cubicBezTo>
                    <a:pt x="286" y="1"/>
                    <a:pt x="286" y="2"/>
                    <a:pt x="286" y="3"/>
                  </a:cubicBezTo>
                  <a:cubicBezTo>
                    <a:pt x="282" y="3"/>
                    <a:pt x="278" y="3"/>
                    <a:pt x="273" y="3"/>
                  </a:cubicBezTo>
                  <a:cubicBezTo>
                    <a:pt x="273" y="2"/>
                    <a:pt x="273" y="1"/>
                    <a:pt x="273" y="0"/>
                  </a:cubicBezTo>
                  <a:close/>
                  <a:moveTo>
                    <a:pt x="273" y="45"/>
                  </a:moveTo>
                  <a:cubicBezTo>
                    <a:pt x="278" y="45"/>
                    <a:pt x="282" y="45"/>
                    <a:pt x="286" y="45"/>
                  </a:cubicBezTo>
                  <a:cubicBezTo>
                    <a:pt x="286" y="46"/>
                    <a:pt x="286" y="47"/>
                    <a:pt x="286" y="48"/>
                  </a:cubicBezTo>
                  <a:cubicBezTo>
                    <a:pt x="282" y="48"/>
                    <a:pt x="278" y="48"/>
                    <a:pt x="273" y="48"/>
                  </a:cubicBezTo>
                  <a:cubicBezTo>
                    <a:pt x="273" y="47"/>
                    <a:pt x="273" y="46"/>
                    <a:pt x="273" y="45"/>
                  </a:cubicBezTo>
                  <a:close/>
                  <a:moveTo>
                    <a:pt x="273" y="91"/>
                  </a:moveTo>
                  <a:cubicBezTo>
                    <a:pt x="278" y="91"/>
                    <a:pt x="282" y="91"/>
                    <a:pt x="286" y="91"/>
                  </a:cubicBezTo>
                  <a:cubicBezTo>
                    <a:pt x="286" y="92"/>
                    <a:pt x="286" y="92"/>
                    <a:pt x="286" y="93"/>
                  </a:cubicBezTo>
                  <a:cubicBezTo>
                    <a:pt x="282" y="93"/>
                    <a:pt x="278" y="93"/>
                    <a:pt x="273" y="93"/>
                  </a:cubicBezTo>
                  <a:cubicBezTo>
                    <a:pt x="273" y="92"/>
                    <a:pt x="273" y="92"/>
                    <a:pt x="273" y="91"/>
                  </a:cubicBezTo>
                  <a:close/>
                  <a:moveTo>
                    <a:pt x="273" y="136"/>
                  </a:moveTo>
                  <a:cubicBezTo>
                    <a:pt x="278" y="136"/>
                    <a:pt x="282" y="136"/>
                    <a:pt x="286" y="136"/>
                  </a:cubicBezTo>
                  <a:cubicBezTo>
                    <a:pt x="286" y="137"/>
                    <a:pt x="286" y="138"/>
                    <a:pt x="286" y="139"/>
                  </a:cubicBezTo>
                  <a:cubicBezTo>
                    <a:pt x="282" y="139"/>
                    <a:pt x="278" y="139"/>
                    <a:pt x="273" y="139"/>
                  </a:cubicBezTo>
                  <a:cubicBezTo>
                    <a:pt x="273" y="138"/>
                    <a:pt x="273" y="137"/>
                    <a:pt x="273" y="136"/>
                  </a:cubicBezTo>
                  <a:close/>
                  <a:moveTo>
                    <a:pt x="273" y="181"/>
                  </a:moveTo>
                  <a:cubicBezTo>
                    <a:pt x="278" y="181"/>
                    <a:pt x="282" y="181"/>
                    <a:pt x="286" y="181"/>
                  </a:cubicBezTo>
                  <a:cubicBezTo>
                    <a:pt x="286" y="182"/>
                    <a:pt x="286" y="183"/>
                    <a:pt x="286" y="184"/>
                  </a:cubicBezTo>
                  <a:cubicBezTo>
                    <a:pt x="282" y="184"/>
                    <a:pt x="278" y="184"/>
                    <a:pt x="273" y="184"/>
                  </a:cubicBezTo>
                  <a:cubicBezTo>
                    <a:pt x="273" y="183"/>
                    <a:pt x="273" y="182"/>
                    <a:pt x="273" y="181"/>
                  </a:cubicBezTo>
                  <a:close/>
                  <a:moveTo>
                    <a:pt x="273" y="227"/>
                  </a:moveTo>
                  <a:cubicBezTo>
                    <a:pt x="278" y="227"/>
                    <a:pt x="282" y="227"/>
                    <a:pt x="286" y="227"/>
                  </a:cubicBezTo>
                  <a:cubicBezTo>
                    <a:pt x="286" y="227"/>
                    <a:pt x="286" y="228"/>
                    <a:pt x="286" y="229"/>
                  </a:cubicBezTo>
                  <a:cubicBezTo>
                    <a:pt x="282" y="229"/>
                    <a:pt x="278" y="229"/>
                    <a:pt x="273" y="229"/>
                  </a:cubicBezTo>
                  <a:cubicBezTo>
                    <a:pt x="273" y="228"/>
                    <a:pt x="273" y="227"/>
                    <a:pt x="273" y="227"/>
                  </a:cubicBezTo>
                  <a:close/>
                  <a:moveTo>
                    <a:pt x="273" y="272"/>
                  </a:moveTo>
                  <a:cubicBezTo>
                    <a:pt x="278" y="272"/>
                    <a:pt x="282" y="272"/>
                    <a:pt x="286" y="272"/>
                  </a:cubicBezTo>
                  <a:cubicBezTo>
                    <a:pt x="286" y="273"/>
                    <a:pt x="286" y="274"/>
                    <a:pt x="286" y="274"/>
                  </a:cubicBezTo>
                  <a:cubicBezTo>
                    <a:pt x="282" y="274"/>
                    <a:pt x="278" y="274"/>
                    <a:pt x="273" y="274"/>
                  </a:cubicBezTo>
                  <a:cubicBezTo>
                    <a:pt x="273" y="274"/>
                    <a:pt x="273" y="273"/>
                    <a:pt x="273" y="272"/>
                  </a:cubicBezTo>
                  <a:close/>
                  <a:moveTo>
                    <a:pt x="273" y="317"/>
                  </a:moveTo>
                  <a:cubicBezTo>
                    <a:pt x="278" y="317"/>
                    <a:pt x="282" y="317"/>
                    <a:pt x="286" y="317"/>
                  </a:cubicBezTo>
                  <a:cubicBezTo>
                    <a:pt x="286" y="318"/>
                    <a:pt x="286" y="319"/>
                    <a:pt x="286" y="320"/>
                  </a:cubicBezTo>
                  <a:cubicBezTo>
                    <a:pt x="282" y="320"/>
                    <a:pt x="278" y="320"/>
                    <a:pt x="273" y="320"/>
                  </a:cubicBezTo>
                  <a:cubicBezTo>
                    <a:pt x="273" y="319"/>
                    <a:pt x="273" y="318"/>
                    <a:pt x="273" y="317"/>
                  </a:cubicBezTo>
                  <a:close/>
                  <a:moveTo>
                    <a:pt x="273" y="365"/>
                  </a:moveTo>
                  <a:cubicBezTo>
                    <a:pt x="273" y="364"/>
                    <a:pt x="273" y="363"/>
                    <a:pt x="273" y="362"/>
                  </a:cubicBezTo>
                  <a:cubicBezTo>
                    <a:pt x="278" y="362"/>
                    <a:pt x="282" y="362"/>
                    <a:pt x="286" y="362"/>
                  </a:cubicBezTo>
                  <a:cubicBezTo>
                    <a:pt x="286" y="363"/>
                    <a:pt x="286" y="364"/>
                    <a:pt x="286" y="365"/>
                  </a:cubicBezTo>
                  <a:cubicBezTo>
                    <a:pt x="282" y="365"/>
                    <a:pt x="278" y="365"/>
                    <a:pt x="273" y="365"/>
                  </a:cubicBezTo>
                  <a:close/>
                  <a:moveTo>
                    <a:pt x="273" y="408"/>
                  </a:moveTo>
                  <a:cubicBezTo>
                    <a:pt x="278" y="408"/>
                    <a:pt x="282" y="408"/>
                    <a:pt x="286" y="408"/>
                  </a:cubicBezTo>
                  <a:cubicBezTo>
                    <a:pt x="286" y="409"/>
                    <a:pt x="286" y="409"/>
                    <a:pt x="286" y="410"/>
                  </a:cubicBezTo>
                  <a:cubicBezTo>
                    <a:pt x="282" y="410"/>
                    <a:pt x="278" y="410"/>
                    <a:pt x="273" y="410"/>
                  </a:cubicBezTo>
                  <a:cubicBezTo>
                    <a:pt x="273" y="409"/>
                    <a:pt x="273" y="409"/>
                    <a:pt x="273" y="408"/>
                  </a:cubicBezTo>
                  <a:close/>
                  <a:moveTo>
                    <a:pt x="273" y="453"/>
                  </a:moveTo>
                  <a:cubicBezTo>
                    <a:pt x="278" y="453"/>
                    <a:pt x="282" y="453"/>
                    <a:pt x="286" y="453"/>
                  </a:cubicBezTo>
                  <a:cubicBezTo>
                    <a:pt x="286" y="454"/>
                    <a:pt x="286" y="455"/>
                    <a:pt x="286" y="456"/>
                  </a:cubicBezTo>
                  <a:cubicBezTo>
                    <a:pt x="282" y="456"/>
                    <a:pt x="278" y="456"/>
                    <a:pt x="273" y="456"/>
                  </a:cubicBezTo>
                  <a:cubicBezTo>
                    <a:pt x="273" y="455"/>
                    <a:pt x="273" y="454"/>
                    <a:pt x="273" y="453"/>
                  </a:cubicBezTo>
                  <a:close/>
                  <a:moveTo>
                    <a:pt x="291" y="0"/>
                  </a:moveTo>
                  <a:cubicBezTo>
                    <a:pt x="296" y="0"/>
                    <a:pt x="300" y="0"/>
                    <a:pt x="304" y="0"/>
                  </a:cubicBezTo>
                  <a:cubicBezTo>
                    <a:pt x="304" y="1"/>
                    <a:pt x="304" y="2"/>
                    <a:pt x="304" y="3"/>
                  </a:cubicBezTo>
                  <a:cubicBezTo>
                    <a:pt x="300" y="3"/>
                    <a:pt x="296" y="3"/>
                    <a:pt x="291" y="3"/>
                  </a:cubicBezTo>
                  <a:cubicBezTo>
                    <a:pt x="291" y="2"/>
                    <a:pt x="291" y="1"/>
                    <a:pt x="291" y="0"/>
                  </a:cubicBezTo>
                  <a:close/>
                  <a:moveTo>
                    <a:pt x="291" y="45"/>
                  </a:moveTo>
                  <a:cubicBezTo>
                    <a:pt x="296" y="45"/>
                    <a:pt x="300" y="45"/>
                    <a:pt x="304" y="45"/>
                  </a:cubicBezTo>
                  <a:cubicBezTo>
                    <a:pt x="304" y="46"/>
                    <a:pt x="304" y="47"/>
                    <a:pt x="304" y="48"/>
                  </a:cubicBezTo>
                  <a:cubicBezTo>
                    <a:pt x="300" y="48"/>
                    <a:pt x="296" y="48"/>
                    <a:pt x="291" y="48"/>
                  </a:cubicBezTo>
                  <a:cubicBezTo>
                    <a:pt x="291" y="47"/>
                    <a:pt x="291" y="46"/>
                    <a:pt x="291" y="45"/>
                  </a:cubicBezTo>
                  <a:close/>
                  <a:moveTo>
                    <a:pt x="291" y="91"/>
                  </a:moveTo>
                  <a:cubicBezTo>
                    <a:pt x="296" y="91"/>
                    <a:pt x="300" y="91"/>
                    <a:pt x="304" y="91"/>
                  </a:cubicBezTo>
                  <a:cubicBezTo>
                    <a:pt x="304" y="92"/>
                    <a:pt x="304" y="92"/>
                    <a:pt x="304" y="93"/>
                  </a:cubicBezTo>
                  <a:cubicBezTo>
                    <a:pt x="300" y="93"/>
                    <a:pt x="296" y="93"/>
                    <a:pt x="291" y="93"/>
                  </a:cubicBezTo>
                  <a:cubicBezTo>
                    <a:pt x="291" y="92"/>
                    <a:pt x="291" y="92"/>
                    <a:pt x="291" y="91"/>
                  </a:cubicBezTo>
                  <a:close/>
                  <a:moveTo>
                    <a:pt x="291" y="136"/>
                  </a:moveTo>
                  <a:cubicBezTo>
                    <a:pt x="296" y="136"/>
                    <a:pt x="300" y="136"/>
                    <a:pt x="304" y="136"/>
                  </a:cubicBezTo>
                  <a:cubicBezTo>
                    <a:pt x="304" y="137"/>
                    <a:pt x="304" y="138"/>
                    <a:pt x="304" y="139"/>
                  </a:cubicBezTo>
                  <a:cubicBezTo>
                    <a:pt x="300" y="139"/>
                    <a:pt x="296" y="139"/>
                    <a:pt x="291" y="139"/>
                  </a:cubicBezTo>
                  <a:cubicBezTo>
                    <a:pt x="291" y="138"/>
                    <a:pt x="291" y="137"/>
                    <a:pt x="291" y="136"/>
                  </a:cubicBezTo>
                  <a:close/>
                  <a:moveTo>
                    <a:pt x="291" y="181"/>
                  </a:moveTo>
                  <a:cubicBezTo>
                    <a:pt x="296" y="181"/>
                    <a:pt x="300" y="181"/>
                    <a:pt x="304" y="181"/>
                  </a:cubicBezTo>
                  <a:cubicBezTo>
                    <a:pt x="304" y="182"/>
                    <a:pt x="304" y="183"/>
                    <a:pt x="304" y="184"/>
                  </a:cubicBezTo>
                  <a:cubicBezTo>
                    <a:pt x="300" y="184"/>
                    <a:pt x="296" y="184"/>
                    <a:pt x="291" y="184"/>
                  </a:cubicBezTo>
                  <a:cubicBezTo>
                    <a:pt x="291" y="183"/>
                    <a:pt x="291" y="182"/>
                    <a:pt x="291" y="181"/>
                  </a:cubicBezTo>
                  <a:close/>
                  <a:moveTo>
                    <a:pt x="291" y="227"/>
                  </a:moveTo>
                  <a:cubicBezTo>
                    <a:pt x="296" y="227"/>
                    <a:pt x="300" y="227"/>
                    <a:pt x="304" y="227"/>
                  </a:cubicBezTo>
                  <a:cubicBezTo>
                    <a:pt x="304" y="227"/>
                    <a:pt x="304" y="228"/>
                    <a:pt x="304" y="229"/>
                  </a:cubicBezTo>
                  <a:cubicBezTo>
                    <a:pt x="300" y="229"/>
                    <a:pt x="296" y="229"/>
                    <a:pt x="291" y="229"/>
                  </a:cubicBezTo>
                  <a:cubicBezTo>
                    <a:pt x="291" y="228"/>
                    <a:pt x="291" y="227"/>
                    <a:pt x="291" y="227"/>
                  </a:cubicBezTo>
                  <a:close/>
                  <a:moveTo>
                    <a:pt x="291" y="272"/>
                  </a:moveTo>
                  <a:cubicBezTo>
                    <a:pt x="296" y="272"/>
                    <a:pt x="300" y="272"/>
                    <a:pt x="304" y="272"/>
                  </a:cubicBezTo>
                  <a:cubicBezTo>
                    <a:pt x="304" y="273"/>
                    <a:pt x="304" y="274"/>
                    <a:pt x="304" y="274"/>
                  </a:cubicBezTo>
                  <a:cubicBezTo>
                    <a:pt x="300" y="274"/>
                    <a:pt x="296" y="274"/>
                    <a:pt x="291" y="274"/>
                  </a:cubicBezTo>
                  <a:cubicBezTo>
                    <a:pt x="291" y="274"/>
                    <a:pt x="291" y="273"/>
                    <a:pt x="291" y="272"/>
                  </a:cubicBezTo>
                  <a:close/>
                  <a:moveTo>
                    <a:pt x="291" y="317"/>
                  </a:moveTo>
                  <a:cubicBezTo>
                    <a:pt x="296" y="317"/>
                    <a:pt x="300" y="317"/>
                    <a:pt x="304" y="317"/>
                  </a:cubicBezTo>
                  <a:cubicBezTo>
                    <a:pt x="304" y="318"/>
                    <a:pt x="304" y="319"/>
                    <a:pt x="304" y="320"/>
                  </a:cubicBezTo>
                  <a:cubicBezTo>
                    <a:pt x="300" y="320"/>
                    <a:pt x="296" y="320"/>
                    <a:pt x="291" y="320"/>
                  </a:cubicBezTo>
                  <a:cubicBezTo>
                    <a:pt x="291" y="319"/>
                    <a:pt x="291" y="318"/>
                    <a:pt x="291" y="317"/>
                  </a:cubicBezTo>
                  <a:close/>
                  <a:moveTo>
                    <a:pt x="291" y="365"/>
                  </a:moveTo>
                  <a:cubicBezTo>
                    <a:pt x="291" y="364"/>
                    <a:pt x="291" y="363"/>
                    <a:pt x="291" y="362"/>
                  </a:cubicBezTo>
                  <a:cubicBezTo>
                    <a:pt x="296" y="362"/>
                    <a:pt x="300" y="362"/>
                    <a:pt x="304" y="362"/>
                  </a:cubicBezTo>
                  <a:cubicBezTo>
                    <a:pt x="304" y="363"/>
                    <a:pt x="304" y="364"/>
                    <a:pt x="304" y="365"/>
                  </a:cubicBezTo>
                  <a:cubicBezTo>
                    <a:pt x="300" y="365"/>
                    <a:pt x="296" y="365"/>
                    <a:pt x="291" y="365"/>
                  </a:cubicBezTo>
                  <a:close/>
                  <a:moveTo>
                    <a:pt x="291" y="408"/>
                  </a:moveTo>
                  <a:cubicBezTo>
                    <a:pt x="296" y="408"/>
                    <a:pt x="300" y="408"/>
                    <a:pt x="304" y="408"/>
                  </a:cubicBezTo>
                  <a:cubicBezTo>
                    <a:pt x="304" y="409"/>
                    <a:pt x="304" y="409"/>
                    <a:pt x="304" y="410"/>
                  </a:cubicBezTo>
                  <a:cubicBezTo>
                    <a:pt x="300" y="410"/>
                    <a:pt x="296" y="410"/>
                    <a:pt x="291" y="410"/>
                  </a:cubicBezTo>
                  <a:cubicBezTo>
                    <a:pt x="291" y="409"/>
                    <a:pt x="291" y="409"/>
                    <a:pt x="291" y="408"/>
                  </a:cubicBezTo>
                  <a:close/>
                  <a:moveTo>
                    <a:pt x="291" y="453"/>
                  </a:moveTo>
                  <a:cubicBezTo>
                    <a:pt x="296" y="453"/>
                    <a:pt x="300" y="453"/>
                    <a:pt x="304" y="453"/>
                  </a:cubicBezTo>
                  <a:cubicBezTo>
                    <a:pt x="304" y="454"/>
                    <a:pt x="304" y="455"/>
                    <a:pt x="304" y="456"/>
                  </a:cubicBezTo>
                  <a:cubicBezTo>
                    <a:pt x="300" y="456"/>
                    <a:pt x="296" y="456"/>
                    <a:pt x="291" y="456"/>
                  </a:cubicBezTo>
                  <a:cubicBezTo>
                    <a:pt x="291" y="455"/>
                    <a:pt x="291" y="454"/>
                    <a:pt x="291" y="453"/>
                  </a:cubicBezTo>
                  <a:close/>
                  <a:moveTo>
                    <a:pt x="310" y="0"/>
                  </a:moveTo>
                  <a:cubicBezTo>
                    <a:pt x="314" y="0"/>
                    <a:pt x="318" y="0"/>
                    <a:pt x="323" y="0"/>
                  </a:cubicBezTo>
                  <a:cubicBezTo>
                    <a:pt x="323" y="1"/>
                    <a:pt x="323" y="2"/>
                    <a:pt x="323" y="3"/>
                  </a:cubicBezTo>
                  <a:cubicBezTo>
                    <a:pt x="318" y="3"/>
                    <a:pt x="314" y="3"/>
                    <a:pt x="310" y="3"/>
                  </a:cubicBezTo>
                  <a:cubicBezTo>
                    <a:pt x="310" y="2"/>
                    <a:pt x="310" y="1"/>
                    <a:pt x="310" y="0"/>
                  </a:cubicBezTo>
                  <a:close/>
                  <a:moveTo>
                    <a:pt x="310" y="45"/>
                  </a:moveTo>
                  <a:cubicBezTo>
                    <a:pt x="314" y="45"/>
                    <a:pt x="318" y="45"/>
                    <a:pt x="323" y="45"/>
                  </a:cubicBezTo>
                  <a:cubicBezTo>
                    <a:pt x="323" y="46"/>
                    <a:pt x="323" y="47"/>
                    <a:pt x="323" y="48"/>
                  </a:cubicBezTo>
                  <a:cubicBezTo>
                    <a:pt x="318" y="48"/>
                    <a:pt x="314" y="48"/>
                    <a:pt x="310" y="48"/>
                  </a:cubicBezTo>
                  <a:cubicBezTo>
                    <a:pt x="310" y="47"/>
                    <a:pt x="310" y="46"/>
                    <a:pt x="310" y="45"/>
                  </a:cubicBezTo>
                  <a:close/>
                  <a:moveTo>
                    <a:pt x="310" y="91"/>
                  </a:moveTo>
                  <a:cubicBezTo>
                    <a:pt x="314" y="91"/>
                    <a:pt x="318" y="91"/>
                    <a:pt x="323" y="91"/>
                  </a:cubicBezTo>
                  <a:cubicBezTo>
                    <a:pt x="323" y="92"/>
                    <a:pt x="323" y="92"/>
                    <a:pt x="323" y="93"/>
                  </a:cubicBezTo>
                  <a:cubicBezTo>
                    <a:pt x="318" y="93"/>
                    <a:pt x="314" y="93"/>
                    <a:pt x="310" y="93"/>
                  </a:cubicBezTo>
                  <a:cubicBezTo>
                    <a:pt x="310" y="92"/>
                    <a:pt x="310" y="92"/>
                    <a:pt x="310" y="91"/>
                  </a:cubicBezTo>
                  <a:close/>
                  <a:moveTo>
                    <a:pt x="310" y="136"/>
                  </a:moveTo>
                  <a:cubicBezTo>
                    <a:pt x="314" y="136"/>
                    <a:pt x="318" y="136"/>
                    <a:pt x="323" y="136"/>
                  </a:cubicBezTo>
                  <a:cubicBezTo>
                    <a:pt x="323" y="137"/>
                    <a:pt x="323" y="138"/>
                    <a:pt x="323" y="139"/>
                  </a:cubicBezTo>
                  <a:cubicBezTo>
                    <a:pt x="318" y="139"/>
                    <a:pt x="314" y="139"/>
                    <a:pt x="310" y="139"/>
                  </a:cubicBezTo>
                  <a:cubicBezTo>
                    <a:pt x="310" y="138"/>
                    <a:pt x="310" y="137"/>
                    <a:pt x="310" y="136"/>
                  </a:cubicBezTo>
                  <a:close/>
                  <a:moveTo>
                    <a:pt x="310" y="181"/>
                  </a:moveTo>
                  <a:cubicBezTo>
                    <a:pt x="314" y="181"/>
                    <a:pt x="318" y="181"/>
                    <a:pt x="323" y="181"/>
                  </a:cubicBezTo>
                  <a:cubicBezTo>
                    <a:pt x="323" y="182"/>
                    <a:pt x="323" y="183"/>
                    <a:pt x="323" y="184"/>
                  </a:cubicBezTo>
                  <a:cubicBezTo>
                    <a:pt x="318" y="184"/>
                    <a:pt x="314" y="184"/>
                    <a:pt x="310" y="184"/>
                  </a:cubicBezTo>
                  <a:cubicBezTo>
                    <a:pt x="310" y="183"/>
                    <a:pt x="310" y="182"/>
                    <a:pt x="310" y="181"/>
                  </a:cubicBezTo>
                  <a:close/>
                  <a:moveTo>
                    <a:pt x="310" y="227"/>
                  </a:moveTo>
                  <a:cubicBezTo>
                    <a:pt x="314" y="227"/>
                    <a:pt x="318" y="227"/>
                    <a:pt x="323" y="227"/>
                  </a:cubicBezTo>
                  <a:cubicBezTo>
                    <a:pt x="323" y="227"/>
                    <a:pt x="323" y="228"/>
                    <a:pt x="323" y="229"/>
                  </a:cubicBezTo>
                  <a:cubicBezTo>
                    <a:pt x="318" y="229"/>
                    <a:pt x="314" y="229"/>
                    <a:pt x="310" y="229"/>
                  </a:cubicBezTo>
                  <a:cubicBezTo>
                    <a:pt x="310" y="228"/>
                    <a:pt x="310" y="227"/>
                    <a:pt x="310" y="227"/>
                  </a:cubicBezTo>
                  <a:close/>
                  <a:moveTo>
                    <a:pt x="310" y="272"/>
                  </a:moveTo>
                  <a:cubicBezTo>
                    <a:pt x="314" y="272"/>
                    <a:pt x="318" y="272"/>
                    <a:pt x="323" y="272"/>
                  </a:cubicBezTo>
                  <a:cubicBezTo>
                    <a:pt x="323" y="273"/>
                    <a:pt x="323" y="274"/>
                    <a:pt x="323" y="274"/>
                  </a:cubicBezTo>
                  <a:cubicBezTo>
                    <a:pt x="318" y="274"/>
                    <a:pt x="314" y="274"/>
                    <a:pt x="310" y="274"/>
                  </a:cubicBezTo>
                  <a:cubicBezTo>
                    <a:pt x="310" y="274"/>
                    <a:pt x="310" y="273"/>
                    <a:pt x="310" y="272"/>
                  </a:cubicBezTo>
                  <a:close/>
                  <a:moveTo>
                    <a:pt x="310" y="317"/>
                  </a:moveTo>
                  <a:cubicBezTo>
                    <a:pt x="314" y="317"/>
                    <a:pt x="318" y="317"/>
                    <a:pt x="323" y="317"/>
                  </a:cubicBezTo>
                  <a:cubicBezTo>
                    <a:pt x="323" y="318"/>
                    <a:pt x="323" y="319"/>
                    <a:pt x="323" y="320"/>
                  </a:cubicBezTo>
                  <a:cubicBezTo>
                    <a:pt x="318" y="320"/>
                    <a:pt x="314" y="320"/>
                    <a:pt x="310" y="320"/>
                  </a:cubicBezTo>
                  <a:cubicBezTo>
                    <a:pt x="310" y="319"/>
                    <a:pt x="310" y="318"/>
                    <a:pt x="310" y="317"/>
                  </a:cubicBezTo>
                  <a:close/>
                  <a:moveTo>
                    <a:pt x="310" y="365"/>
                  </a:moveTo>
                  <a:cubicBezTo>
                    <a:pt x="310" y="364"/>
                    <a:pt x="310" y="363"/>
                    <a:pt x="310" y="362"/>
                  </a:cubicBezTo>
                  <a:cubicBezTo>
                    <a:pt x="314" y="362"/>
                    <a:pt x="318" y="362"/>
                    <a:pt x="323" y="362"/>
                  </a:cubicBezTo>
                  <a:cubicBezTo>
                    <a:pt x="323" y="363"/>
                    <a:pt x="323" y="364"/>
                    <a:pt x="323" y="365"/>
                  </a:cubicBezTo>
                  <a:cubicBezTo>
                    <a:pt x="318" y="365"/>
                    <a:pt x="314" y="365"/>
                    <a:pt x="310" y="365"/>
                  </a:cubicBezTo>
                  <a:close/>
                  <a:moveTo>
                    <a:pt x="310" y="408"/>
                  </a:moveTo>
                  <a:cubicBezTo>
                    <a:pt x="314" y="408"/>
                    <a:pt x="318" y="408"/>
                    <a:pt x="323" y="408"/>
                  </a:cubicBezTo>
                  <a:cubicBezTo>
                    <a:pt x="323" y="409"/>
                    <a:pt x="323" y="409"/>
                    <a:pt x="323" y="410"/>
                  </a:cubicBezTo>
                  <a:cubicBezTo>
                    <a:pt x="318" y="410"/>
                    <a:pt x="314" y="410"/>
                    <a:pt x="310" y="410"/>
                  </a:cubicBezTo>
                  <a:cubicBezTo>
                    <a:pt x="310" y="409"/>
                    <a:pt x="310" y="409"/>
                    <a:pt x="310" y="408"/>
                  </a:cubicBezTo>
                  <a:close/>
                  <a:moveTo>
                    <a:pt x="310" y="453"/>
                  </a:moveTo>
                  <a:cubicBezTo>
                    <a:pt x="314" y="453"/>
                    <a:pt x="318" y="453"/>
                    <a:pt x="323" y="453"/>
                  </a:cubicBezTo>
                  <a:cubicBezTo>
                    <a:pt x="323" y="454"/>
                    <a:pt x="323" y="455"/>
                    <a:pt x="323" y="456"/>
                  </a:cubicBezTo>
                  <a:cubicBezTo>
                    <a:pt x="318" y="456"/>
                    <a:pt x="314" y="456"/>
                    <a:pt x="310" y="456"/>
                  </a:cubicBezTo>
                  <a:cubicBezTo>
                    <a:pt x="310" y="455"/>
                    <a:pt x="310" y="454"/>
                    <a:pt x="310" y="453"/>
                  </a:cubicBezTo>
                  <a:close/>
                  <a:moveTo>
                    <a:pt x="328" y="0"/>
                  </a:moveTo>
                  <a:cubicBezTo>
                    <a:pt x="332" y="0"/>
                    <a:pt x="337" y="0"/>
                    <a:pt x="341" y="0"/>
                  </a:cubicBezTo>
                  <a:cubicBezTo>
                    <a:pt x="341" y="1"/>
                    <a:pt x="341" y="2"/>
                    <a:pt x="341" y="3"/>
                  </a:cubicBezTo>
                  <a:cubicBezTo>
                    <a:pt x="337" y="3"/>
                    <a:pt x="332" y="3"/>
                    <a:pt x="328" y="3"/>
                  </a:cubicBezTo>
                  <a:cubicBezTo>
                    <a:pt x="328" y="2"/>
                    <a:pt x="328" y="1"/>
                    <a:pt x="328" y="0"/>
                  </a:cubicBezTo>
                  <a:close/>
                  <a:moveTo>
                    <a:pt x="328" y="45"/>
                  </a:moveTo>
                  <a:cubicBezTo>
                    <a:pt x="332" y="45"/>
                    <a:pt x="337" y="45"/>
                    <a:pt x="341" y="45"/>
                  </a:cubicBezTo>
                  <a:cubicBezTo>
                    <a:pt x="341" y="46"/>
                    <a:pt x="341" y="47"/>
                    <a:pt x="341" y="48"/>
                  </a:cubicBezTo>
                  <a:cubicBezTo>
                    <a:pt x="337" y="48"/>
                    <a:pt x="332" y="48"/>
                    <a:pt x="328" y="48"/>
                  </a:cubicBezTo>
                  <a:cubicBezTo>
                    <a:pt x="328" y="47"/>
                    <a:pt x="328" y="46"/>
                    <a:pt x="328" y="45"/>
                  </a:cubicBezTo>
                  <a:close/>
                  <a:moveTo>
                    <a:pt x="328" y="91"/>
                  </a:moveTo>
                  <a:cubicBezTo>
                    <a:pt x="332" y="91"/>
                    <a:pt x="337" y="91"/>
                    <a:pt x="341" y="91"/>
                  </a:cubicBezTo>
                  <a:cubicBezTo>
                    <a:pt x="341" y="92"/>
                    <a:pt x="341" y="92"/>
                    <a:pt x="341" y="93"/>
                  </a:cubicBezTo>
                  <a:cubicBezTo>
                    <a:pt x="337" y="93"/>
                    <a:pt x="332" y="93"/>
                    <a:pt x="328" y="93"/>
                  </a:cubicBezTo>
                  <a:cubicBezTo>
                    <a:pt x="328" y="92"/>
                    <a:pt x="328" y="92"/>
                    <a:pt x="328" y="91"/>
                  </a:cubicBezTo>
                  <a:close/>
                  <a:moveTo>
                    <a:pt x="328" y="136"/>
                  </a:moveTo>
                  <a:cubicBezTo>
                    <a:pt x="332" y="136"/>
                    <a:pt x="337" y="136"/>
                    <a:pt x="341" y="136"/>
                  </a:cubicBezTo>
                  <a:cubicBezTo>
                    <a:pt x="341" y="137"/>
                    <a:pt x="341" y="138"/>
                    <a:pt x="341" y="139"/>
                  </a:cubicBezTo>
                  <a:cubicBezTo>
                    <a:pt x="337" y="139"/>
                    <a:pt x="332" y="139"/>
                    <a:pt x="328" y="139"/>
                  </a:cubicBezTo>
                  <a:cubicBezTo>
                    <a:pt x="328" y="138"/>
                    <a:pt x="328" y="137"/>
                    <a:pt x="328" y="136"/>
                  </a:cubicBezTo>
                  <a:close/>
                  <a:moveTo>
                    <a:pt x="328" y="181"/>
                  </a:moveTo>
                  <a:cubicBezTo>
                    <a:pt x="332" y="181"/>
                    <a:pt x="337" y="181"/>
                    <a:pt x="341" y="181"/>
                  </a:cubicBezTo>
                  <a:cubicBezTo>
                    <a:pt x="341" y="182"/>
                    <a:pt x="341" y="183"/>
                    <a:pt x="341" y="184"/>
                  </a:cubicBezTo>
                  <a:cubicBezTo>
                    <a:pt x="337" y="184"/>
                    <a:pt x="332" y="184"/>
                    <a:pt x="328" y="184"/>
                  </a:cubicBezTo>
                  <a:cubicBezTo>
                    <a:pt x="328" y="183"/>
                    <a:pt x="328" y="182"/>
                    <a:pt x="328" y="181"/>
                  </a:cubicBezTo>
                  <a:close/>
                  <a:moveTo>
                    <a:pt x="328" y="227"/>
                  </a:moveTo>
                  <a:cubicBezTo>
                    <a:pt x="332" y="227"/>
                    <a:pt x="337" y="227"/>
                    <a:pt x="341" y="227"/>
                  </a:cubicBezTo>
                  <a:cubicBezTo>
                    <a:pt x="341" y="227"/>
                    <a:pt x="341" y="228"/>
                    <a:pt x="341" y="229"/>
                  </a:cubicBezTo>
                  <a:cubicBezTo>
                    <a:pt x="337" y="229"/>
                    <a:pt x="332" y="229"/>
                    <a:pt x="328" y="229"/>
                  </a:cubicBezTo>
                  <a:cubicBezTo>
                    <a:pt x="328" y="228"/>
                    <a:pt x="328" y="227"/>
                    <a:pt x="328" y="227"/>
                  </a:cubicBezTo>
                  <a:close/>
                  <a:moveTo>
                    <a:pt x="328" y="272"/>
                  </a:moveTo>
                  <a:cubicBezTo>
                    <a:pt x="332" y="272"/>
                    <a:pt x="337" y="272"/>
                    <a:pt x="341" y="272"/>
                  </a:cubicBezTo>
                  <a:cubicBezTo>
                    <a:pt x="341" y="273"/>
                    <a:pt x="341" y="274"/>
                    <a:pt x="341" y="274"/>
                  </a:cubicBezTo>
                  <a:cubicBezTo>
                    <a:pt x="337" y="274"/>
                    <a:pt x="332" y="274"/>
                    <a:pt x="328" y="274"/>
                  </a:cubicBezTo>
                  <a:cubicBezTo>
                    <a:pt x="328" y="274"/>
                    <a:pt x="328" y="273"/>
                    <a:pt x="328" y="272"/>
                  </a:cubicBezTo>
                  <a:close/>
                  <a:moveTo>
                    <a:pt x="328" y="317"/>
                  </a:moveTo>
                  <a:cubicBezTo>
                    <a:pt x="332" y="317"/>
                    <a:pt x="337" y="317"/>
                    <a:pt x="341" y="317"/>
                  </a:cubicBezTo>
                  <a:cubicBezTo>
                    <a:pt x="341" y="318"/>
                    <a:pt x="341" y="319"/>
                    <a:pt x="341" y="320"/>
                  </a:cubicBezTo>
                  <a:cubicBezTo>
                    <a:pt x="337" y="320"/>
                    <a:pt x="332" y="320"/>
                    <a:pt x="328" y="320"/>
                  </a:cubicBezTo>
                  <a:cubicBezTo>
                    <a:pt x="328" y="319"/>
                    <a:pt x="328" y="318"/>
                    <a:pt x="328" y="317"/>
                  </a:cubicBezTo>
                  <a:close/>
                  <a:moveTo>
                    <a:pt x="328" y="365"/>
                  </a:moveTo>
                  <a:cubicBezTo>
                    <a:pt x="328" y="364"/>
                    <a:pt x="328" y="363"/>
                    <a:pt x="328" y="362"/>
                  </a:cubicBezTo>
                  <a:cubicBezTo>
                    <a:pt x="332" y="362"/>
                    <a:pt x="337" y="362"/>
                    <a:pt x="341" y="362"/>
                  </a:cubicBezTo>
                  <a:cubicBezTo>
                    <a:pt x="341" y="363"/>
                    <a:pt x="341" y="364"/>
                    <a:pt x="341" y="365"/>
                  </a:cubicBezTo>
                  <a:cubicBezTo>
                    <a:pt x="337" y="365"/>
                    <a:pt x="332" y="365"/>
                    <a:pt x="328" y="365"/>
                  </a:cubicBezTo>
                  <a:close/>
                  <a:moveTo>
                    <a:pt x="328" y="408"/>
                  </a:moveTo>
                  <a:cubicBezTo>
                    <a:pt x="332" y="408"/>
                    <a:pt x="337" y="408"/>
                    <a:pt x="341" y="408"/>
                  </a:cubicBezTo>
                  <a:cubicBezTo>
                    <a:pt x="341" y="409"/>
                    <a:pt x="341" y="409"/>
                    <a:pt x="341" y="410"/>
                  </a:cubicBezTo>
                  <a:cubicBezTo>
                    <a:pt x="337" y="410"/>
                    <a:pt x="332" y="410"/>
                    <a:pt x="328" y="410"/>
                  </a:cubicBezTo>
                  <a:cubicBezTo>
                    <a:pt x="328" y="409"/>
                    <a:pt x="328" y="409"/>
                    <a:pt x="328" y="408"/>
                  </a:cubicBezTo>
                  <a:close/>
                  <a:moveTo>
                    <a:pt x="328" y="453"/>
                  </a:moveTo>
                  <a:cubicBezTo>
                    <a:pt x="332" y="453"/>
                    <a:pt x="337" y="453"/>
                    <a:pt x="341" y="453"/>
                  </a:cubicBezTo>
                  <a:cubicBezTo>
                    <a:pt x="341" y="454"/>
                    <a:pt x="341" y="455"/>
                    <a:pt x="341" y="456"/>
                  </a:cubicBezTo>
                  <a:cubicBezTo>
                    <a:pt x="337" y="456"/>
                    <a:pt x="332" y="456"/>
                    <a:pt x="328" y="456"/>
                  </a:cubicBezTo>
                  <a:cubicBezTo>
                    <a:pt x="328" y="455"/>
                    <a:pt x="328" y="454"/>
                    <a:pt x="328" y="453"/>
                  </a:cubicBezTo>
                  <a:close/>
                  <a:moveTo>
                    <a:pt x="346" y="0"/>
                  </a:moveTo>
                  <a:cubicBezTo>
                    <a:pt x="350" y="0"/>
                    <a:pt x="355" y="0"/>
                    <a:pt x="359" y="0"/>
                  </a:cubicBezTo>
                  <a:cubicBezTo>
                    <a:pt x="359" y="1"/>
                    <a:pt x="359" y="2"/>
                    <a:pt x="359" y="3"/>
                  </a:cubicBezTo>
                  <a:cubicBezTo>
                    <a:pt x="355" y="3"/>
                    <a:pt x="350" y="3"/>
                    <a:pt x="346" y="3"/>
                  </a:cubicBezTo>
                  <a:cubicBezTo>
                    <a:pt x="346" y="2"/>
                    <a:pt x="346" y="1"/>
                    <a:pt x="346" y="0"/>
                  </a:cubicBezTo>
                  <a:close/>
                  <a:moveTo>
                    <a:pt x="346" y="45"/>
                  </a:moveTo>
                  <a:cubicBezTo>
                    <a:pt x="350" y="45"/>
                    <a:pt x="355" y="45"/>
                    <a:pt x="359" y="45"/>
                  </a:cubicBezTo>
                  <a:cubicBezTo>
                    <a:pt x="359" y="46"/>
                    <a:pt x="359" y="47"/>
                    <a:pt x="359" y="48"/>
                  </a:cubicBezTo>
                  <a:cubicBezTo>
                    <a:pt x="355" y="48"/>
                    <a:pt x="350" y="48"/>
                    <a:pt x="346" y="48"/>
                  </a:cubicBezTo>
                  <a:cubicBezTo>
                    <a:pt x="346" y="47"/>
                    <a:pt x="346" y="46"/>
                    <a:pt x="346" y="45"/>
                  </a:cubicBezTo>
                  <a:close/>
                  <a:moveTo>
                    <a:pt x="346" y="91"/>
                  </a:moveTo>
                  <a:cubicBezTo>
                    <a:pt x="350" y="91"/>
                    <a:pt x="355" y="91"/>
                    <a:pt x="359" y="91"/>
                  </a:cubicBezTo>
                  <a:cubicBezTo>
                    <a:pt x="359" y="92"/>
                    <a:pt x="359" y="92"/>
                    <a:pt x="359" y="93"/>
                  </a:cubicBezTo>
                  <a:cubicBezTo>
                    <a:pt x="355" y="93"/>
                    <a:pt x="350" y="93"/>
                    <a:pt x="346" y="93"/>
                  </a:cubicBezTo>
                  <a:cubicBezTo>
                    <a:pt x="346" y="92"/>
                    <a:pt x="346" y="92"/>
                    <a:pt x="346" y="91"/>
                  </a:cubicBezTo>
                  <a:close/>
                  <a:moveTo>
                    <a:pt x="346" y="136"/>
                  </a:moveTo>
                  <a:cubicBezTo>
                    <a:pt x="350" y="136"/>
                    <a:pt x="355" y="136"/>
                    <a:pt x="359" y="136"/>
                  </a:cubicBezTo>
                  <a:cubicBezTo>
                    <a:pt x="359" y="137"/>
                    <a:pt x="359" y="138"/>
                    <a:pt x="359" y="139"/>
                  </a:cubicBezTo>
                  <a:cubicBezTo>
                    <a:pt x="355" y="139"/>
                    <a:pt x="350" y="139"/>
                    <a:pt x="346" y="139"/>
                  </a:cubicBezTo>
                  <a:cubicBezTo>
                    <a:pt x="346" y="138"/>
                    <a:pt x="346" y="137"/>
                    <a:pt x="346" y="136"/>
                  </a:cubicBezTo>
                  <a:close/>
                  <a:moveTo>
                    <a:pt x="346" y="181"/>
                  </a:moveTo>
                  <a:cubicBezTo>
                    <a:pt x="350" y="181"/>
                    <a:pt x="355" y="181"/>
                    <a:pt x="359" y="181"/>
                  </a:cubicBezTo>
                  <a:cubicBezTo>
                    <a:pt x="359" y="182"/>
                    <a:pt x="359" y="183"/>
                    <a:pt x="359" y="184"/>
                  </a:cubicBezTo>
                  <a:cubicBezTo>
                    <a:pt x="355" y="184"/>
                    <a:pt x="350" y="184"/>
                    <a:pt x="346" y="184"/>
                  </a:cubicBezTo>
                  <a:cubicBezTo>
                    <a:pt x="346" y="183"/>
                    <a:pt x="346" y="182"/>
                    <a:pt x="346" y="181"/>
                  </a:cubicBezTo>
                  <a:close/>
                  <a:moveTo>
                    <a:pt x="346" y="227"/>
                  </a:moveTo>
                  <a:cubicBezTo>
                    <a:pt x="350" y="227"/>
                    <a:pt x="355" y="227"/>
                    <a:pt x="359" y="227"/>
                  </a:cubicBezTo>
                  <a:cubicBezTo>
                    <a:pt x="359" y="227"/>
                    <a:pt x="359" y="228"/>
                    <a:pt x="359" y="229"/>
                  </a:cubicBezTo>
                  <a:cubicBezTo>
                    <a:pt x="355" y="229"/>
                    <a:pt x="350" y="229"/>
                    <a:pt x="346" y="229"/>
                  </a:cubicBezTo>
                  <a:cubicBezTo>
                    <a:pt x="346" y="228"/>
                    <a:pt x="346" y="227"/>
                    <a:pt x="346" y="227"/>
                  </a:cubicBezTo>
                  <a:close/>
                  <a:moveTo>
                    <a:pt x="346" y="272"/>
                  </a:moveTo>
                  <a:cubicBezTo>
                    <a:pt x="350" y="272"/>
                    <a:pt x="355" y="272"/>
                    <a:pt x="359" y="272"/>
                  </a:cubicBezTo>
                  <a:cubicBezTo>
                    <a:pt x="359" y="273"/>
                    <a:pt x="359" y="274"/>
                    <a:pt x="359" y="274"/>
                  </a:cubicBezTo>
                  <a:cubicBezTo>
                    <a:pt x="355" y="274"/>
                    <a:pt x="350" y="274"/>
                    <a:pt x="346" y="274"/>
                  </a:cubicBezTo>
                  <a:cubicBezTo>
                    <a:pt x="346" y="274"/>
                    <a:pt x="346" y="273"/>
                    <a:pt x="346" y="272"/>
                  </a:cubicBezTo>
                  <a:close/>
                  <a:moveTo>
                    <a:pt x="346" y="317"/>
                  </a:moveTo>
                  <a:cubicBezTo>
                    <a:pt x="350" y="317"/>
                    <a:pt x="355" y="317"/>
                    <a:pt x="359" y="317"/>
                  </a:cubicBezTo>
                  <a:cubicBezTo>
                    <a:pt x="359" y="318"/>
                    <a:pt x="359" y="319"/>
                    <a:pt x="359" y="320"/>
                  </a:cubicBezTo>
                  <a:cubicBezTo>
                    <a:pt x="355" y="320"/>
                    <a:pt x="350" y="320"/>
                    <a:pt x="346" y="320"/>
                  </a:cubicBezTo>
                  <a:cubicBezTo>
                    <a:pt x="346" y="319"/>
                    <a:pt x="346" y="318"/>
                    <a:pt x="346" y="317"/>
                  </a:cubicBezTo>
                  <a:close/>
                  <a:moveTo>
                    <a:pt x="346" y="365"/>
                  </a:moveTo>
                  <a:cubicBezTo>
                    <a:pt x="346" y="364"/>
                    <a:pt x="346" y="363"/>
                    <a:pt x="346" y="362"/>
                  </a:cubicBezTo>
                  <a:cubicBezTo>
                    <a:pt x="350" y="362"/>
                    <a:pt x="355" y="362"/>
                    <a:pt x="359" y="362"/>
                  </a:cubicBezTo>
                  <a:cubicBezTo>
                    <a:pt x="359" y="363"/>
                    <a:pt x="359" y="364"/>
                    <a:pt x="359" y="365"/>
                  </a:cubicBezTo>
                  <a:cubicBezTo>
                    <a:pt x="355" y="365"/>
                    <a:pt x="350" y="365"/>
                    <a:pt x="346" y="365"/>
                  </a:cubicBezTo>
                  <a:close/>
                  <a:moveTo>
                    <a:pt x="346" y="408"/>
                  </a:moveTo>
                  <a:cubicBezTo>
                    <a:pt x="350" y="408"/>
                    <a:pt x="355" y="408"/>
                    <a:pt x="359" y="408"/>
                  </a:cubicBezTo>
                  <a:cubicBezTo>
                    <a:pt x="359" y="409"/>
                    <a:pt x="359" y="409"/>
                    <a:pt x="359" y="410"/>
                  </a:cubicBezTo>
                  <a:cubicBezTo>
                    <a:pt x="355" y="410"/>
                    <a:pt x="350" y="410"/>
                    <a:pt x="346" y="410"/>
                  </a:cubicBezTo>
                  <a:cubicBezTo>
                    <a:pt x="346" y="409"/>
                    <a:pt x="346" y="409"/>
                    <a:pt x="346" y="408"/>
                  </a:cubicBezTo>
                  <a:close/>
                  <a:moveTo>
                    <a:pt x="346" y="453"/>
                  </a:moveTo>
                  <a:cubicBezTo>
                    <a:pt x="350" y="453"/>
                    <a:pt x="355" y="453"/>
                    <a:pt x="359" y="453"/>
                  </a:cubicBezTo>
                  <a:cubicBezTo>
                    <a:pt x="359" y="454"/>
                    <a:pt x="359" y="455"/>
                    <a:pt x="359" y="456"/>
                  </a:cubicBezTo>
                  <a:cubicBezTo>
                    <a:pt x="355" y="456"/>
                    <a:pt x="350" y="456"/>
                    <a:pt x="346" y="456"/>
                  </a:cubicBezTo>
                  <a:cubicBezTo>
                    <a:pt x="346" y="455"/>
                    <a:pt x="346" y="454"/>
                    <a:pt x="346" y="453"/>
                  </a:cubicBezTo>
                  <a:close/>
                  <a:moveTo>
                    <a:pt x="364" y="0"/>
                  </a:moveTo>
                  <a:cubicBezTo>
                    <a:pt x="369" y="0"/>
                    <a:pt x="373" y="0"/>
                    <a:pt x="377" y="0"/>
                  </a:cubicBezTo>
                  <a:cubicBezTo>
                    <a:pt x="377" y="1"/>
                    <a:pt x="377" y="2"/>
                    <a:pt x="377" y="3"/>
                  </a:cubicBezTo>
                  <a:cubicBezTo>
                    <a:pt x="373" y="3"/>
                    <a:pt x="369" y="3"/>
                    <a:pt x="364" y="3"/>
                  </a:cubicBezTo>
                  <a:cubicBezTo>
                    <a:pt x="364" y="2"/>
                    <a:pt x="364" y="1"/>
                    <a:pt x="364" y="0"/>
                  </a:cubicBezTo>
                  <a:close/>
                  <a:moveTo>
                    <a:pt x="364" y="45"/>
                  </a:moveTo>
                  <a:cubicBezTo>
                    <a:pt x="369" y="45"/>
                    <a:pt x="373" y="45"/>
                    <a:pt x="377" y="45"/>
                  </a:cubicBezTo>
                  <a:cubicBezTo>
                    <a:pt x="377" y="46"/>
                    <a:pt x="377" y="47"/>
                    <a:pt x="377" y="48"/>
                  </a:cubicBezTo>
                  <a:cubicBezTo>
                    <a:pt x="373" y="48"/>
                    <a:pt x="369" y="48"/>
                    <a:pt x="364" y="48"/>
                  </a:cubicBezTo>
                  <a:cubicBezTo>
                    <a:pt x="364" y="47"/>
                    <a:pt x="364" y="46"/>
                    <a:pt x="364" y="45"/>
                  </a:cubicBezTo>
                  <a:close/>
                  <a:moveTo>
                    <a:pt x="364" y="91"/>
                  </a:moveTo>
                  <a:cubicBezTo>
                    <a:pt x="369" y="91"/>
                    <a:pt x="373" y="91"/>
                    <a:pt x="377" y="91"/>
                  </a:cubicBezTo>
                  <a:cubicBezTo>
                    <a:pt x="377" y="92"/>
                    <a:pt x="377" y="92"/>
                    <a:pt x="377" y="93"/>
                  </a:cubicBezTo>
                  <a:cubicBezTo>
                    <a:pt x="373" y="93"/>
                    <a:pt x="369" y="93"/>
                    <a:pt x="364" y="93"/>
                  </a:cubicBezTo>
                  <a:cubicBezTo>
                    <a:pt x="364" y="92"/>
                    <a:pt x="364" y="92"/>
                    <a:pt x="364" y="91"/>
                  </a:cubicBezTo>
                  <a:close/>
                  <a:moveTo>
                    <a:pt x="364" y="136"/>
                  </a:moveTo>
                  <a:cubicBezTo>
                    <a:pt x="369" y="136"/>
                    <a:pt x="373" y="136"/>
                    <a:pt x="377" y="136"/>
                  </a:cubicBezTo>
                  <a:cubicBezTo>
                    <a:pt x="377" y="137"/>
                    <a:pt x="377" y="138"/>
                    <a:pt x="377" y="139"/>
                  </a:cubicBezTo>
                  <a:cubicBezTo>
                    <a:pt x="373" y="139"/>
                    <a:pt x="369" y="139"/>
                    <a:pt x="364" y="139"/>
                  </a:cubicBezTo>
                  <a:cubicBezTo>
                    <a:pt x="364" y="138"/>
                    <a:pt x="364" y="137"/>
                    <a:pt x="364" y="136"/>
                  </a:cubicBezTo>
                  <a:close/>
                  <a:moveTo>
                    <a:pt x="364" y="181"/>
                  </a:moveTo>
                  <a:cubicBezTo>
                    <a:pt x="369" y="181"/>
                    <a:pt x="373" y="181"/>
                    <a:pt x="377" y="181"/>
                  </a:cubicBezTo>
                  <a:cubicBezTo>
                    <a:pt x="377" y="182"/>
                    <a:pt x="377" y="183"/>
                    <a:pt x="377" y="184"/>
                  </a:cubicBezTo>
                  <a:cubicBezTo>
                    <a:pt x="373" y="184"/>
                    <a:pt x="369" y="184"/>
                    <a:pt x="364" y="184"/>
                  </a:cubicBezTo>
                  <a:cubicBezTo>
                    <a:pt x="364" y="183"/>
                    <a:pt x="364" y="182"/>
                    <a:pt x="364" y="181"/>
                  </a:cubicBezTo>
                  <a:close/>
                  <a:moveTo>
                    <a:pt x="364" y="227"/>
                  </a:moveTo>
                  <a:cubicBezTo>
                    <a:pt x="369" y="227"/>
                    <a:pt x="373" y="227"/>
                    <a:pt x="377" y="227"/>
                  </a:cubicBezTo>
                  <a:cubicBezTo>
                    <a:pt x="377" y="227"/>
                    <a:pt x="377" y="228"/>
                    <a:pt x="377" y="229"/>
                  </a:cubicBezTo>
                  <a:cubicBezTo>
                    <a:pt x="373" y="229"/>
                    <a:pt x="369" y="229"/>
                    <a:pt x="364" y="229"/>
                  </a:cubicBezTo>
                  <a:cubicBezTo>
                    <a:pt x="364" y="228"/>
                    <a:pt x="364" y="227"/>
                    <a:pt x="364" y="227"/>
                  </a:cubicBezTo>
                  <a:close/>
                  <a:moveTo>
                    <a:pt x="364" y="272"/>
                  </a:moveTo>
                  <a:cubicBezTo>
                    <a:pt x="369" y="272"/>
                    <a:pt x="373" y="272"/>
                    <a:pt x="377" y="272"/>
                  </a:cubicBezTo>
                  <a:cubicBezTo>
                    <a:pt x="377" y="273"/>
                    <a:pt x="377" y="274"/>
                    <a:pt x="377" y="274"/>
                  </a:cubicBezTo>
                  <a:cubicBezTo>
                    <a:pt x="373" y="274"/>
                    <a:pt x="369" y="274"/>
                    <a:pt x="364" y="274"/>
                  </a:cubicBezTo>
                  <a:cubicBezTo>
                    <a:pt x="364" y="274"/>
                    <a:pt x="364" y="273"/>
                    <a:pt x="364" y="272"/>
                  </a:cubicBezTo>
                  <a:close/>
                  <a:moveTo>
                    <a:pt x="364" y="317"/>
                  </a:moveTo>
                  <a:cubicBezTo>
                    <a:pt x="369" y="317"/>
                    <a:pt x="373" y="317"/>
                    <a:pt x="377" y="317"/>
                  </a:cubicBezTo>
                  <a:cubicBezTo>
                    <a:pt x="377" y="318"/>
                    <a:pt x="377" y="319"/>
                    <a:pt x="377" y="320"/>
                  </a:cubicBezTo>
                  <a:cubicBezTo>
                    <a:pt x="373" y="320"/>
                    <a:pt x="369" y="320"/>
                    <a:pt x="364" y="320"/>
                  </a:cubicBezTo>
                  <a:cubicBezTo>
                    <a:pt x="364" y="319"/>
                    <a:pt x="364" y="318"/>
                    <a:pt x="364" y="317"/>
                  </a:cubicBezTo>
                  <a:close/>
                  <a:moveTo>
                    <a:pt x="364" y="365"/>
                  </a:moveTo>
                  <a:cubicBezTo>
                    <a:pt x="364" y="364"/>
                    <a:pt x="364" y="363"/>
                    <a:pt x="364" y="362"/>
                  </a:cubicBezTo>
                  <a:cubicBezTo>
                    <a:pt x="369" y="362"/>
                    <a:pt x="373" y="362"/>
                    <a:pt x="377" y="362"/>
                  </a:cubicBezTo>
                  <a:cubicBezTo>
                    <a:pt x="377" y="363"/>
                    <a:pt x="377" y="364"/>
                    <a:pt x="377" y="365"/>
                  </a:cubicBezTo>
                  <a:cubicBezTo>
                    <a:pt x="373" y="365"/>
                    <a:pt x="369" y="365"/>
                    <a:pt x="364" y="365"/>
                  </a:cubicBezTo>
                  <a:close/>
                  <a:moveTo>
                    <a:pt x="364" y="408"/>
                  </a:moveTo>
                  <a:cubicBezTo>
                    <a:pt x="369" y="408"/>
                    <a:pt x="373" y="408"/>
                    <a:pt x="377" y="408"/>
                  </a:cubicBezTo>
                  <a:cubicBezTo>
                    <a:pt x="377" y="409"/>
                    <a:pt x="377" y="409"/>
                    <a:pt x="377" y="410"/>
                  </a:cubicBezTo>
                  <a:cubicBezTo>
                    <a:pt x="373" y="410"/>
                    <a:pt x="369" y="410"/>
                    <a:pt x="364" y="410"/>
                  </a:cubicBezTo>
                  <a:cubicBezTo>
                    <a:pt x="364" y="409"/>
                    <a:pt x="364" y="409"/>
                    <a:pt x="364" y="408"/>
                  </a:cubicBezTo>
                  <a:close/>
                  <a:moveTo>
                    <a:pt x="364" y="453"/>
                  </a:moveTo>
                  <a:cubicBezTo>
                    <a:pt x="369" y="453"/>
                    <a:pt x="373" y="453"/>
                    <a:pt x="377" y="453"/>
                  </a:cubicBezTo>
                  <a:cubicBezTo>
                    <a:pt x="377" y="454"/>
                    <a:pt x="377" y="455"/>
                    <a:pt x="377" y="456"/>
                  </a:cubicBezTo>
                  <a:cubicBezTo>
                    <a:pt x="373" y="456"/>
                    <a:pt x="369" y="456"/>
                    <a:pt x="364" y="456"/>
                  </a:cubicBezTo>
                  <a:cubicBezTo>
                    <a:pt x="364" y="455"/>
                    <a:pt x="364" y="454"/>
                    <a:pt x="364" y="453"/>
                  </a:cubicBezTo>
                  <a:close/>
                  <a:moveTo>
                    <a:pt x="383" y="0"/>
                  </a:moveTo>
                  <a:cubicBezTo>
                    <a:pt x="387" y="0"/>
                    <a:pt x="391" y="0"/>
                    <a:pt x="396" y="0"/>
                  </a:cubicBezTo>
                  <a:cubicBezTo>
                    <a:pt x="396" y="1"/>
                    <a:pt x="396" y="2"/>
                    <a:pt x="396" y="3"/>
                  </a:cubicBezTo>
                  <a:cubicBezTo>
                    <a:pt x="391" y="3"/>
                    <a:pt x="387" y="3"/>
                    <a:pt x="383" y="3"/>
                  </a:cubicBezTo>
                  <a:cubicBezTo>
                    <a:pt x="383" y="2"/>
                    <a:pt x="383" y="1"/>
                    <a:pt x="383" y="0"/>
                  </a:cubicBezTo>
                  <a:close/>
                  <a:moveTo>
                    <a:pt x="383" y="45"/>
                  </a:moveTo>
                  <a:cubicBezTo>
                    <a:pt x="387" y="45"/>
                    <a:pt x="391" y="45"/>
                    <a:pt x="396" y="45"/>
                  </a:cubicBezTo>
                  <a:cubicBezTo>
                    <a:pt x="396" y="46"/>
                    <a:pt x="396" y="47"/>
                    <a:pt x="396" y="48"/>
                  </a:cubicBezTo>
                  <a:cubicBezTo>
                    <a:pt x="391" y="48"/>
                    <a:pt x="387" y="48"/>
                    <a:pt x="383" y="48"/>
                  </a:cubicBezTo>
                  <a:cubicBezTo>
                    <a:pt x="383" y="47"/>
                    <a:pt x="383" y="46"/>
                    <a:pt x="383" y="45"/>
                  </a:cubicBezTo>
                  <a:close/>
                  <a:moveTo>
                    <a:pt x="383" y="91"/>
                  </a:moveTo>
                  <a:cubicBezTo>
                    <a:pt x="387" y="91"/>
                    <a:pt x="391" y="91"/>
                    <a:pt x="396" y="91"/>
                  </a:cubicBezTo>
                  <a:cubicBezTo>
                    <a:pt x="396" y="92"/>
                    <a:pt x="396" y="92"/>
                    <a:pt x="396" y="93"/>
                  </a:cubicBezTo>
                  <a:cubicBezTo>
                    <a:pt x="391" y="93"/>
                    <a:pt x="387" y="93"/>
                    <a:pt x="383" y="93"/>
                  </a:cubicBezTo>
                  <a:cubicBezTo>
                    <a:pt x="383" y="92"/>
                    <a:pt x="383" y="92"/>
                    <a:pt x="383" y="91"/>
                  </a:cubicBezTo>
                  <a:close/>
                  <a:moveTo>
                    <a:pt x="383" y="136"/>
                  </a:moveTo>
                  <a:cubicBezTo>
                    <a:pt x="387" y="136"/>
                    <a:pt x="391" y="136"/>
                    <a:pt x="396" y="136"/>
                  </a:cubicBezTo>
                  <a:cubicBezTo>
                    <a:pt x="396" y="137"/>
                    <a:pt x="396" y="138"/>
                    <a:pt x="396" y="139"/>
                  </a:cubicBezTo>
                  <a:cubicBezTo>
                    <a:pt x="391" y="139"/>
                    <a:pt x="387" y="139"/>
                    <a:pt x="383" y="139"/>
                  </a:cubicBezTo>
                  <a:cubicBezTo>
                    <a:pt x="383" y="138"/>
                    <a:pt x="383" y="137"/>
                    <a:pt x="383" y="136"/>
                  </a:cubicBezTo>
                  <a:close/>
                  <a:moveTo>
                    <a:pt x="383" y="181"/>
                  </a:moveTo>
                  <a:cubicBezTo>
                    <a:pt x="387" y="181"/>
                    <a:pt x="391" y="181"/>
                    <a:pt x="396" y="181"/>
                  </a:cubicBezTo>
                  <a:cubicBezTo>
                    <a:pt x="396" y="182"/>
                    <a:pt x="396" y="183"/>
                    <a:pt x="396" y="184"/>
                  </a:cubicBezTo>
                  <a:cubicBezTo>
                    <a:pt x="391" y="184"/>
                    <a:pt x="387" y="184"/>
                    <a:pt x="383" y="184"/>
                  </a:cubicBezTo>
                  <a:cubicBezTo>
                    <a:pt x="383" y="183"/>
                    <a:pt x="383" y="182"/>
                    <a:pt x="383" y="181"/>
                  </a:cubicBezTo>
                  <a:close/>
                  <a:moveTo>
                    <a:pt x="383" y="227"/>
                  </a:moveTo>
                  <a:cubicBezTo>
                    <a:pt x="387" y="227"/>
                    <a:pt x="391" y="227"/>
                    <a:pt x="396" y="227"/>
                  </a:cubicBezTo>
                  <a:cubicBezTo>
                    <a:pt x="396" y="227"/>
                    <a:pt x="396" y="228"/>
                    <a:pt x="396" y="229"/>
                  </a:cubicBezTo>
                  <a:cubicBezTo>
                    <a:pt x="391" y="229"/>
                    <a:pt x="387" y="229"/>
                    <a:pt x="383" y="229"/>
                  </a:cubicBezTo>
                  <a:cubicBezTo>
                    <a:pt x="383" y="228"/>
                    <a:pt x="383" y="227"/>
                    <a:pt x="383" y="227"/>
                  </a:cubicBezTo>
                  <a:close/>
                  <a:moveTo>
                    <a:pt x="383" y="272"/>
                  </a:moveTo>
                  <a:cubicBezTo>
                    <a:pt x="387" y="272"/>
                    <a:pt x="391" y="272"/>
                    <a:pt x="396" y="272"/>
                  </a:cubicBezTo>
                  <a:cubicBezTo>
                    <a:pt x="396" y="273"/>
                    <a:pt x="396" y="274"/>
                    <a:pt x="396" y="274"/>
                  </a:cubicBezTo>
                  <a:cubicBezTo>
                    <a:pt x="391" y="274"/>
                    <a:pt x="387" y="274"/>
                    <a:pt x="383" y="274"/>
                  </a:cubicBezTo>
                  <a:cubicBezTo>
                    <a:pt x="383" y="274"/>
                    <a:pt x="383" y="273"/>
                    <a:pt x="383" y="272"/>
                  </a:cubicBezTo>
                  <a:close/>
                  <a:moveTo>
                    <a:pt x="383" y="317"/>
                  </a:moveTo>
                  <a:cubicBezTo>
                    <a:pt x="387" y="317"/>
                    <a:pt x="391" y="317"/>
                    <a:pt x="396" y="317"/>
                  </a:cubicBezTo>
                  <a:cubicBezTo>
                    <a:pt x="396" y="318"/>
                    <a:pt x="396" y="319"/>
                    <a:pt x="396" y="320"/>
                  </a:cubicBezTo>
                  <a:cubicBezTo>
                    <a:pt x="391" y="320"/>
                    <a:pt x="387" y="320"/>
                    <a:pt x="383" y="320"/>
                  </a:cubicBezTo>
                  <a:cubicBezTo>
                    <a:pt x="383" y="319"/>
                    <a:pt x="383" y="318"/>
                    <a:pt x="383" y="317"/>
                  </a:cubicBezTo>
                  <a:close/>
                  <a:moveTo>
                    <a:pt x="383" y="365"/>
                  </a:moveTo>
                  <a:cubicBezTo>
                    <a:pt x="383" y="364"/>
                    <a:pt x="383" y="363"/>
                    <a:pt x="383" y="362"/>
                  </a:cubicBezTo>
                  <a:cubicBezTo>
                    <a:pt x="387" y="362"/>
                    <a:pt x="391" y="362"/>
                    <a:pt x="396" y="362"/>
                  </a:cubicBezTo>
                  <a:cubicBezTo>
                    <a:pt x="396" y="363"/>
                    <a:pt x="396" y="364"/>
                    <a:pt x="396" y="365"/>
                  </a:cubicBezTo>
                  <a:cubicBezTo>
                    <a:pt x="391" y="365"/>
                    <a:pt x="387" y="365"/>
                    <a:pt x="383" y="365"/>
                  </a:cubicBezTo>
                  <a:close/>
                  <a:moveTo>
                    <a:pt x="383" y="408"/>
                  </a:moveTo>
                  <a:cubicBezTo>
                    <a:pt x="387" y="408"/>
                    <a:pt x="391" y="408"/>
                    <a:pt x="396" y="408"/>
                  </a:cubicBezTo>
                  <a:cubicBezTo>
                    <a:pt x="396" y="409"/>
                    <a:pt x="396" y="409"/>
                    <a:pt x="396" y="410"/>
                  </a:cubicBezTo>
                  <a:cubicBezTo>
                    <a:pt x="391" y="410"/>
                    <a:pt x="387" y="410"/>
                    <a:pt x="383" y="410"/>
                  </a:cubicBezTo>
                  <a:cubicBezTo>
                    <a:pt x="383" y="409"/>
                    <a:pt x="383" y="409"/>
                    <a:pt x="383" y="408"/>
                  </a:cubicBezTo>
                  <a:close/>
                  <a:moveTo>
                    <a:pt x="383" y="453"/>
                  </a:moveTo>
                  <a:cubicBezTo>
                    <a:pt x="387" y="453"/>
                    <a:pt x="391" y="453"/>
                    <a:pt x="396" y="453"/>
                  </a:cubicBezTo>
                  <a:cubicBezTo>
                    <a:pt x="396" y="454"/>
                    <a:pt x="396" y="455"/>
                    <a:pt x="396" y="456"/>
                  </a:cubicBezTo>
                  <a:cubicBezTo>
                    <a:pt x="391" y="456"/>
                    <a:pt x="387" y="456"/>
                    <a:pt x="383" y="456"/>
                  </a:cubicBezTo>
                  <a:cubicBezTo>
                    <a:pt x="383" y="455"/>
                    <a:pt x="383" y="454"/>
                    <a:pt x="383" y="453"/>
                  </a:cubicBezTo>
                  <a:close/>
                  <a:moveTo>
                    <a:pt x="401" y="0"/>
                  </a:moveTo>
                  <a:cubicBezTo>
                    <a:pt x="405" y="0"/>
                    <a:pt x="409" y="0"/>
                    <a:pt x="414" y="0"/>
                  </a:cubicBezTo>
                  <a:cubicBezTo>
                    <a:pt x="414" y="1"/>
                    <a:pt x="414" y="2"/>
                    <a:pt x="414" y="3"/>
                  </a:cubicBezTo>
                  <a:cubicBezTo>
                    <a:pt x="409" y="3"/>
                    <a:pt x="405" y="3"/>
                    <a:pt x="401" y="3"/>
                  </a:cubicBezTo>
                  <a:cubicBezTo>
                    <a:pt x="401" y="2"/>
                    <a:pt x="401" y="1"/>
                    <a:pt x="401" y="0"/>
                  </a:cubicBezTo>
                  <a:close/>
                  <a:moveTo>
                    <a:pt x="401" y="45"/>
                  </a:moveTo>
                  <a:cubicBezTo>
                    <a:pt x="405" y="45"/>
                    <a:pt x="409" y="45"/>
                    <a:pt x="414" y="45"/>
                  </a:cubicBezTo>
                  <a:cubicBezTo>
                    <a:pt x="414" y="46"/>
                    <a:pt x="414" y="47"/>
                    <a:pt x="414" y="48"/>
                  </a:cubicBezTo>
                  <a:cubicBezTo>
                    <a:pt x="409" y="48"/>
                    <a:pt x="405" y="48"/>
                    <a:pt x="401" y="48"/>
                  </a:cubicBezTo>
                  <a:cubicBezTo>
                    <a:pt x="401" y="47"/>
                    <a:pt x="401" y="46"/>
                    <a:pt x="401" y="45"/>
                  </a:cubicBezTo>
                  <a:close/>
                  <a:moveTo>
                    <a:pt x="401" y="91"/>
                  </a:moveTo>
                  <a:cubicBezTo>
                    <a:pt x="405" y="91"/>
                    <a:pt x="409" y="91"/>
                    <a:pt x="414" y="91"/>
                  </a:cubicBezTo>
                  <a:cubicBezTo>
                    <a:pt x="414" y="92"/>
                    <a:pt x="414" y="92"/>
                    <a:pt x="414" y="93"/>
                  </a:cubicBezTo>
                  <a:cubicBezTo>
                    <a:pt x="409" y="93"/>
                    <a:pt x="405" y="93"/>
                    <a:pt x="401" y="93"/>
                  </a:cubicBezTo>
                  <a:cubicBezTo>
                    <a:pt x="401" y="92"/>
                    <a:pt x="401" y="92"/>
                    <a:pt x="401" y="91"/>
                  </a:cubicBezTo>
                  <a:close/>
                  <a:moveTo>
                    <a:pt x="401" y="136"/>
                  </a:moveTo>
                  <a:cubicBezTo>
                    <a:pt x="405" y="136"/>
                    <a:pt x="409" y="136"/>
                    <a:pt x="414" y="136"/>
                  </a:cubicBezTo>
                  <a:cubicBezTo>
                    <a:pt x="414" y="137"/>
                    <a:pt x="414" y="138"/>
                    <a:pt x="414" y="139"/>
                  </a:cubicBezTo>
                  <a:cubicBezTo>
                    <a:pt x="409" y="139"/>
                    <a:pt x="405" y="139"/>
                    <a:pt x="401" y="139"/>
                  </a:cubicBezTo>
                  <a:cubicBezTo>
                    <a:pt x="401" y="138"/>
                    <a:pt x="401" y="137"/>
                    <a:pt x="401" y="136"/>
                  </a:cubicBezTo>
                  <a:close/>
                  <a:moveTo>
                    <a:pt x="401" y="181"/>
                  </a:moveTo>
                  <a:cubicBezTo>
                    <a:pt x="405" y="181"/>
                    <a:pt x="409" y="181"/>
                    <a:pt x="414" y="181"/>
                  </a:cubicBezTo>
                  <a:cubicBezTo>
                    <a:pt x="414" y="182"/>
                    <a:pt x="414" y="183"/>
                    <a:pt x="414" y="184"/>
                  </a:cubicBezTo>
                  <a:cubicBezTo>
                    <a:pt x="409" y="184"/>
                    <a:pt x="405" y="184"/>
                    <a:pt x="401" y="184"/>
                  </a:cubicBezTo>
                  <a:cubicBezTo>
                    <a:pt x="401" y="183"/>
                    <a:pt x="401" y="182"/>
                    <a:pt x="401" y="181"/>
                  </a:cubicBezTo>
                  <a:close/>
                  <a:moveTo>
                    <a:pt x="401" y="227"/>
                  </a:moveTo>
                  <a:cubicBezTo>
                    <a:pt x="405" y="227"/>
                    <a:pt x="409" y="227"/>
                    <a:pt x="414" y="227"/>
                  </a:cubicBezTo>
                  <a:cubicBezTo>
                    <a:pt x="414" y="227"/>
                    <a:pt x="414" y="228"/>
                    <a:pt x="414" y="229"/>
                  </a:cubicBezTo>
                  <a:cubicBezTo>
                    <a:pt x="409" y="229"/>
                    <a:pt x="405" y="229"/>
                    <a:pt x="401" y="229"/>
                  </a:cubicBezTo>
                  <a:cubicBezTo>
                    <a:pt x="401" y="228"/>
                    <a:pt x="401" y="227"/>
                    <a:pt x="401" y="227"/>
                  </a:cubicBezTo>
                  <a:close/>
                  <a:moveTo>
                    <a:pt x="401" y="272"/>
                  </a:moveTo>
                  <a:cubicBezTo>
                    <a:pt x="405" y="272"/>
                    <a:pt x="409" y="272"/>
                    <a:pt x="414" y="272"/>
                  </a:cubicBezTo>
                  <a:cubicBezTo>
                    <a:pt x="414" y="273"/>
                    <a:pt x="414" y="274"/>
                    <a:pt x="414" y="274"/>
                  </a:cubicBezTo>
                  <a:cubicBezTo>
                    <a:pt x="409" y="274"/>
                    <a:pt x="405" y="274"/>
                    <a:pt x="401" y="274"/>
                  </a:cubicBezTo>
                  <a:cubicBezTo>
                    <a:pt x="401" y="274"/>
                    <a:pt x="401" y="273"/>
                    <a:pt x="401" y="272"/>
                  </a:cubicBezTo>
                  <a:close/>
                  <a:moveTo>
                    <a:pt x="401" y="317"/>
                  </a:moveTo>
                  <a:cubicBezTo>
                    <a:pt x="405" y="317"/>
                    <a:pt x="409" y="317"/>
                    <a:pt x="414" y="317"/>
                  </a:cubicBezTo>
                  <a:cubicBezTo>
                    <a:pt x="414" y="318"/>
                    <a:pt x="414" y="319"/>
                    <a:pt x="414" y="320"/>
                  </a:cubicBezTo>
                  <a:cubicBezTo>
                    <a:pt x="409" y="320"/>
                    <a:pt x="405" y="320"/>
                    <a:pt x="401" y="320"/>
                  </a:cubicBezTo>
                  <a:cubicBezTo>
                    <a:pt x="401" y="319"/>
                    <a:pt x="401" y="318"/>
                    <a:pt x="401" y="317"/>
                  </a:cubicBezTo>
                  <a:close/>
                  <a:moveTo>
                    <a:pt x="401" y="365"/>
                  </a:moveTo>
                  <a:cubicBezTo>
                    <a:pt x="401" y="364"/>
                    <a:pt x="401" y="363"/>
                    <a:pt x="401" y="362"/>
                  </a:cubicBezTo>
                  <a:cubicBezTo>
                    <a:pt x="405" y="362"/>
                    <a:pt x="409" y="362"/>
                    <a:pt x="414" y="362"/>
                  </a:cubicBezTo>
                  <a:cubicBezTo>
                    <a:pt x="414" y="363"/>
                    <a:pt x="414" y="364"/>
                    <a:pt x="414" y="365"/>
                  </a:cubicBezTo>
                  <a:cubicBezTo>
                    <a:pt x="409" y="365"/>
                    <a:pt x="405" y="365"/>
                    <a:pt x="401" y="365"/>
                  </a:cubicBezTo>
                  <a:close/>
                  <a:moveTo>
                    <a:pt x="401" y="408"/>
                  </a:moveTo>
                  <a:cubicBezTo>
                    <a:pt x="405" y="408"/>
                    <a:pt x="409" y="408"/>
                    <a:pt x="414" y="408"/>
                  </a:cubicBezTo>
                  <a:cubicBezTo>
                    <a:pt x="414" y="409"/>
                    <a:pt x="414" y="409"/>
                    <a:pt x="414" y="410"/>
                  </a:cubicBezTo>
                  <a:cubicBezTo>
                    <a:pt x="409" y="410"/>
                    <a:pt x="405" y="410"/>
                    <a:pt x="401" y="410"/>
                  </a:cubicBezTo>
                  <a:cubicBezTo>
                    <a:pt x="401" y="409"/>
                    <a:pt x="401" y="409"/>
                    <a:pt x="401" y="408"/>
                  </a:cubicBezTo>
                  <a:close/>
                  <a:moveTo>
                    <a:pt x="401" y="453"/>
                  </a:moveTo>
                  <a:cubicBezTo>
                    <a:pt x="405" y="453"/>
                    <a:pt x="409" y="453"/>
                    <a:pt x="414" y="453"/>
                  </a:cubicBezTo>
                  <a:cubicBezTo>
                    <a:pt x="414" y="454"/>
                    <a:pt x="414" y="455"/>
                    <a:pt x="414" y="456"/>
                  </a:cubicBezTo>
                  <a:cubicBezTo>
                    <a:pt x="409" y="456"/>
                    <a:pt x="405" y="456"/>
                    <a:pt x="401" y="456"/>
                  </a:cubicBezTo>
                  <a:cubicBezTo>
                    <a:pt x="401" y="455"/>
                    <a:pt x="401" y="454"/>
                    <a:pt x="401" y="453"/>
                  </a:cubicBezTo>
                  <a:close/>
                  <a:moveTo>
                    <a:pt x="419" y="0"/>
                  </a:moveTo>
                  <a:cubicBezTo>
                    <a:pt x="423" y="0"/>
                    <a:pt x="428" y="0"/>
                    <a:pt x="432" y="0"/>
                  </a:cubicBezTo>
                  <a:cubicBezTo>
                    <a:pt x="432" y="1"/>
                    <a:pt x="432" y="2"/>
                    <a:pt x="432" y="3"/>
                  </a:cubicBezTo>
                  <a:cubicBezTo>
                    <a:pt x="428" y="3"/>
                    <a:pt x="423" y="3"/>
                    <a:pt x="419" y="3"/>
                  </a:cubicBezTo>
                  <a:cubicBezTo>
                    <a:pt x="419" y="2"/>
                    <a:pt x="419" y="1"/>
                    <a:pt x="419" y="0"/>
                  </a:cubicBezTo>
                  <a:close/>
                  <a:moveTo>
                    <a:pt x="419" y="45"/>
                  </a:moveTo>
                  <a:cubicBezTo>
                    <a:pt x="423" y="45"/>
                    <a:pt x="428" y="45"/>
                    <a:pt x="432" y="45"/>
                  </a:cubicBezTo>
                  <a:cubicBezTo>
                    <a:pt x="432" y="46"/>
                    <a:pt x="432" y="47"/>
                    <a:pt x="432" y="48"/>
                  </a:cubicBezTo>
                  <a:cubicBezTo>
                    <a:pt x="428" y="48"/>
                    <a:pt x="423" y="48"/>
                    <a:pt x="419" y="48"/>
                  </a:cubicBezTo>
                  <a:cubicBezTo>
                    <a:pt x="419" y="47"/>
                    <a:pt x="419" y="46"/>
                    <a:pt x="419" y="45"/>
                  </a:cubicBezTo>
                  <a:close/>
                  <a:moveTo>
                    <a:pt x="419" y="91"/>
                  </a:moveTo>
                  <a:cubicBezTo>
                    <a:pt x="423" y="91"/>
                    <a:pt x="428" y="91"/>
                    <a:pt x="432" y="91"/>
                  </a:cubicBezTo>
                  <a:cubicBezTo>
                    <a:pt x="432" y="92"/>
                    <a:pt x="432" y="92"/>
                    <a:pt x="432" y="93"/>
                  </a:cubicBezTo>
                  <a:cubicBezTo>
                    <a:pt x="428" y="93"/>
                    <a:pt x="423" y="93"/>
                    <a:pt x="419" y="93"/>
                  </a:cubicBezTo>
                  <a:cubicBezTo>
                    <a:pt x="419" y="92"/>
                    <a:pt x="419" y="92"/>
                    <a:pt x="419" y="91"/>
                  </a:cubicBezTo>
                  <a:close/>
                  <a:moveTo>
                    <a:pt x="419" y="136"/>
                  </a:moveTo>
                  <a:cubicBezTo>
                    <a:pt x="423" y="136"/>
                    <a:pt x="428" y="136"/>
                    <a:pt x="432" y="136"/>
                  </a:cubicBezTo>
                  <a:cubicBezTo>
                    <a:pt x="432" y="137"/>
                    <a:pt x="432" y="138"/>
                    <a:pt x="432" y="139"/>
                  </a:cubicBezTo>
                  <a:cubicBezTo>
                    <a:pt x="428" y="139"/>
                    <a:pt x="423" y="139"/>
                    <a:pt x="419" y="139"/>
                  </a:cubicBezTo>
                  <a:cubicBezTo>
                    <a:pt x="419" y="138"/>
                    <a:pt x="419" y="137"/>
                    <a:pt x="419" y="136"/>
                  </a:cubicBezTo>
                  <a:close/>
                  <a:moveTo>
                    <a:pt x="419" y="181"/>
                  </a:moveTo>
                  <a:cubicBezTo>
                    <a:pt x="423" y="181"/>
                    <a:pt x="428" y="181"/>
                    <a:pt x="432" y="181"/>
                  </a:cubicBezTo>
                  <a:cubicBezTo>
                    <a:pt x="432" y="182"/>
                    <a:pt x="432" y="183"/>
                    <a:pt x="432" y="184"/>
                  </a:cubicBezTo>
                  <a:cubicBezTo>
                    <a:pt x="428" y="184"/>
                    <a:pt x="423" y="184"/>
                    <a:pt x="419" y="184"/>
                  </a:cubicBezTo>
                  <a:cubicBezTo>
                    <a:pt x="419" y="183"/>
                    <a:pt x="419" y="182"/>
                    <a:pt x="419" y="181"/>
                  </a:cubicBezTo>
                  <a:close/>
                  <a:moveTo>
                    <a:pt x="419" y="227"/>
                  </a:moveTo>
                  <a:cubicBezTo>
                    <a:pt x="423" y="227"/>
                    <a:pt x="428" y="227"/>
                    <a:pt x="432" y="227"/>
                  </a:cubicBezTo>
                  <a:cubicBezTo>
                    <a:pt x="432" y="227"/>
                    <a:pt x="432" y="228"/>
                    <a:pt x="432" y="229"/>
                  </a:cubicBezTo>
                  <a:cubicBezTo>
                    <a:pt x="428" y="229"/>
                    <a:pt x="423" y="229"/>
                    <a:pt x="419" y="229"/>
                  </a:cubicBezTo>
                  <a:cubicBezTo>
                    <a:pt x="419" y="228"/>
                    <a:pt x="419" y="227"/>
                    <a:pt x="419" y="227"/>
                  </a:cubicBezTo>
                  <a:close/>
                  <a:moveTo>
                    <a:pt x="419" y="272"/>
                  </a:moveTo>
                  <a:cubicBezTo>
                    <a:pt x="423" y="272"/>
                    <a:pt x="428" y="272"/>
                    <a:pt x="432" y="272"/>
                  </a:cubicBezTo>
                  <a:cubicBezTo>
                    <a:pt x="432" y="273"/>
                    <a:pt x="432" y="274"/>
                    <a:pt x="432" y="274"/>
                  </a:cubicBezTo>
                  <a:cubicBezTo>
                    <a:pt x="428" y="274"/>
                    <a:pt x="423" y="274"/>
                    <a:pt x="419" y="274"/>
                  </a:cubicBezTo>
                  <a:cubicBezTo>
                    <a:pt x="419" y="274"/>
                    <a:pt x="419" y="273"/>
                    <a:pt x="419" y="272"/>
                  </a:cubicBezTo>
                  <a:close/>
                  <a:moveTo>
                    <a:pt x="419" y="317"/>
                  </a:moveTo>
                  <a:cubicBezTo>
                    <a:pt x="423" y="317"/>
                    <a:pt x="428" y="317"/>
                    <a:pt x="432" y="317"/>
                  </a:cubicBezTo>
                  <a:cubicBezTo>
                    <a:pt x="432" y="318"/>
                    <a:pt x="432" y="319"/>
                    <a:pt x="432" y="320"/>
                  </a:cubicBezTo>
                  <a:cubicBezTo>
                    <a:pt x="428" y="320"/>
                    <a:pt x="423" y="320"/>
                    <a:pt x="419" y="320"/>
                  </a:cubicBezTo>
                  <a:cubicBezTo>
                    <a:pt x="419" y="319"/>
                    <a:pt x="419" y="318"/>
                    <a:pt x="419" y="317"/>
                  </a:cubicBezTo>
                  <a:close/>
                  <a:moveTo>
                    <a:pt x="419" y="365"/>
                  </a:moveTo>
                  <a:cubicBezTo>
                    <a:pt x="419" y="364"/>
                    <a:pt x="419" y="363"/>
                    <a:pt x="419" y="362"/>
                  </a:cubicBezTo>
                  <a:cubicBezTo>
                    <a:pt x="423" y="362"/>
                    <a:pt x="428" y="362"/>
                    <a:pt x="432" y="362"/>
                  </a:cubicBezTo>
                  <a:cubicBezTo>
                    <a:pt x="432" y="363"/>
                    <a:pt x="432" y="364"/>
                    <a:pt x="432" y="365"/>
                  </a:cubicBezTo>
                  <a:cubicBezTo>
                    <a:pt x="428" y="365"/>
                    <a:pt x="423" y="365"/>
                    <a:pt x="419" y="365"/>
                  </a:cubicBezTo>
                  <a:close/>
                  <a:moveTo>
                    <a:pt x="419" y="408"/>
                  </a:moveTo>
                  <a:cubicBezTo>
                    <a:pt x="423" y="408"/>
                    <a:pt x="428" y="408"/>
                    <a:pt x="432" y="408"/>
                  </a:cubicBezTo>
                  <a:cubicBezTo>
                    <a:pt x="432" y="409"/>
                    <a:pt x="432" y="409"/>
                    <a:pt x="432" y="410"/>
                  </a:cubicBezTo>
                  <a:cubicBezTo>
                    <a:pt x="428" y="410"/>
                    <a:pt x="423" y="410"/>
                    <a:pt x="419" y="410"/>
                  </a:cubicBezTo>
                  <a:cubicBezTo>
                    <a:pt x="419" y="409"/>
                    <a:pt x="419" y="409"/>
                    <a:pt x="419" y="408"/>
                  </a:cubicBezTo>
                  <a:close/>
                  <a:moveTo>
                    <a:pt x="419" y="453"/>
                  </a:moveTo>
                  <a:cubicBezTo>
                    <a:pt x="423" y="453"/>
                    <a:pt x="428" y="453"/>
                    <a:pt x="432" y="453"/>
                  </a:cubicBezTo>
                  <a:cubicBezTo>
                    <a:pt x="432" y="454"/>
                    <a:pt x="432" y="455"/>
                    <a:pt x="432" y="456"/>
                  </a:cubicBezTo>
                  <a:cubicBezTo>
                    <a:pt x="428" y="456"/>
                    <a:pt x="423" y="456"/>
                    <a:pt x="419" y="456"/>
                  </a:cubicBezTo>
                  <a:cubicBezTo>
                    <a:pt x="419" y="455"/>
                    <a:pt x="419" y="454"/>
                    <a:pt x="419" y="453"/>
                  </a:cubicBezTo>
                  <a:close/>
                  <a:moveTo>
                    <a:pt x="437" y="0"/>
                  </a:moveTo>
                  <a:cubicBezTo>
                    <a:pt x="442" y="0"/>
                    <a:pt x="446" y="0"/>
                    <a:pt x="450" y="0"/>
                  </a:cubicBezTo>
                  <a:cubicBezTo>
                    <a:pt x="450" y="1"/>
                    <a:pt x="450" y="2"/>
                    <a:pt x="450" y="3"/>
                  </a:cubicBezTo>
                  <a:cubicBezTo>
                    <a:pt x="446" y="3"/>
                    <a:pt x="442" y="3"/>
                    <a:pt x="437" y="3"/>
                  </a:cubicBezTo>
                  <a:cubicBezTo>
                    <a:pt x="437" y="2"/>
                    <a:pt x="437" y="1"/>
                    <a:pt x="437" y="0"/>
                  </a:cubicBezTo>
                  <a:close/>
                  <a:moveTo>
                    <a:pt x="437" y="45"/>
                  </a:moveTo>
                  <a:cubicBezTo>
                    <a:pt x="442" y="45"/>
                    <a:pt x="446" y="45"/>
                    <a:pt x="450" y="45"/>
                  </a:cubicBezTo>
                  <a:cubicBezTo>
                    <a:pt x="450" y="46"/>
                    <a:pt x="450" y="47"/>
                    <a:pt x="450" y="48"/>
                  </a:cubicBezTo>
                  <a:cubicBezTo>
                    <a:pt x="446" y="48"/>
                    <a:pt x="442" y="48"/>
                    <a:pt x="437" y="48"/>
                  </a:cubicBezTo>
                  <a:cubicBezTo>
                    <a:pt x="437" y="47"/>
                    <a:pt x="437" y="46"/>
                    <a:pt x="437" y="45"/>
                  </a:cubicBezTo>
                  <a:close/>
                  <a:moveTo>
                    <a:pt x="437" y="91"/>
                  </a:moveTo>
                  <a:cubicBezTo>
                    <a:pt x="442" y="91"/>
                    <a:pt x="446" y="91"/>
                    <a:pt x="450" y="91"/>
                  </a:cubicBezTo>
                  <a:cubicBezTo>
                    <a:pt x="450" y="92"/>
                    <a:pt x="450" y="92"/>
                    <a:pt x="450" y="93"/>
                  </a:cubicBezTo>
                  <a:cubicBezTo>
                    <a:pt x="446" y="93"/>
                    <a:pt x="442" y="93"/>
                    <a:pt x="437" y="93"/>
                  </a:cubicBezTo>
                  <a:cubicBezTo>
                    <a:pt x="437" y="92"/>
                    <a:pt x="437" y="92"/>
                    <a:pt x="437" y="91"/>
                  </a:cubicBezTo>
                  <a:close/>
                  <a:moveTo>
                    <a:pt x="437" y="136"/>
                  </a:moveTo>
                  <a:cubicBezTo>
                    <a:pt x="442" y="136"/>
                    <a:pt x="446" y="136"/>
                    <a:pt x="450" y="136"/>
                  </a:cubicBezTo>
                  <a:cubicBezTo>
                    <a:pt x="450" y="137"/>
                    <a:pt x="450" y="138"/>
                    <a:pt x="450" y="139"/>
                  </a:cubicBezTo>
                  <a:cubicBezTo>
                    <a:pt x="446" y="139"/>
                    <a:pt x="442" y="139"/>
                    <a:pt x="437" y="139"/>
                  </a:cubicBezTo>
                  <a:cubicBezTo>
                    <a:pt x="437" y="138"/>
                    <a:pt x="437" y="137"/>
                    <a:pt x="437" y="136"/>
                  </a:cubicBezTo>
                  <a:close/>
                  <a:moveTo>
                    <a:pt x="437" y="181"/>
                  </a:moveTo>
                  <a:cubicBezTo>
                    <a:pt x="442" y="181"/>
                    <a:pt x="446" y="181"/>
                    <a:pt x="450" y="181"/>
                  </a:cubicBezTo>
                  <a:cubicBezTo>
                    <a:pt x="450" y="182"/>
                    <a:pt x="450" y="183"/>
                    <a:pt x="450" y="184"/>
                  </a:cubicBezTo>
                  <a:cubicBezTo>
                    <a:pt x="446" y="184"/>
                    <a:pt x="442" y="184"/>
                    <a:pt x="437" y="184"/>
                  </a:cubicBezTo>
                  <a:cubicBezTo>
                    <a:pt x="437" y="183"/>
                    <a:pt x="437" y="182"/>
                    <a:pt x="437" y="181"/>
                  </a:cubicBezTo>
                  <a:close/>
                  <a:moveTo>
                    <a:pt x="437" y="227"/>
                  </a:moveTo>
                  <a:cubicBezTo>
                    <a:pt x="442" y="227"/>
                    <a:pt x="446" y="227"/>
                    <a:pt x="450" y="227"/>
                  </a:cubicBezTo>
                  <a:cubicBezTo>
                    <a:pt x="450" y="227"/>
                    <a:pt x="450" y="228"/>
                    <a:pt x="450" y="229"/>
                  </a:cubicBezTo>
                  <a:cubicBezTo>
                    <a:pt x="446" y="229"/>
                    <a:pt x="442" y="229"/>
                    <a:pt x="437" y="229"/>
                  </a:cubicBezTo>
                  <a:cubicBezTo>
                    <a:pt x="437" y="228"/>
                    <a:pt x="437" y="227"/>
                    <a:pt x="437" y="227"/>
                  </a:cubicBezTo>
                  <a:close/>
                  <a:moveTo>
                    <a:pt x="437" y="272"/>
                  </a:moveTo>
                  <a:cubicBezTo>
                    <a:pt x="442" y="272"/>
                    <a:pt x="446" y="272"/>
                    <a:pt x="450" y="272"/>
                  </a:cubicBezTo>
                  <a:cubicBezTo>
                    <a:pt x="450" y="273"/>
                    <a:pt x="450" y="274"/>
                    <a:pt x="450" y="274"/>
                  </a:cubicBezTo>
                  <a:cubicBezTo>
                    <a:pt x="446" y="274"/>
                    <a:pt x="442" y="274"/>
                    <a:pt x="437" y="274"/>
                  </a:cubicBezTo>
                  <a:cubicBezTo>
                    <a:pt x="437" y="274"/>
                    <a:pt x="437" y="273"/>
                    <a:pt x="437" y="272"/>
                  </a:cubicBezTo>
                  <a:close/>
                  <a:moveTo>
                    <a:pt x="437" y="317"/>
                  </a:moveTo>
                  <a:cubicBezTo>
                    <a:pt x="442" y="317"/>
                    <a:pt x="446" y="317"/>
                    <a:pt x="450" y="317"/>
                  </a:cubicBezTo>
                  <a:cubicBezTo>
                    <a:pt x="450" y="318"/>
                    <a:pt x="450" y="319"/>
                    <a:pt x="450" y="320"/>
                  </a:cubicBezTo>
                  <a:cubicBezTo>
                    <a:pt x="446" y="320"/>
                    <a:pt x="442" y="320"/>
                    <a:pt x="437" y="320"/>
                  </a:cubicBezTo>
                  <a:cubicBezTo>
                    <a:pt x="437" y="319"/>
                    <a:pt x="437" y="318"/>
                    <a:pt x="437" y="317"/>
                  </a:cubicBezTo>
                  <a:close/>
                  <a:moveTo>
                    <a:pt x="437" y="365"/>
                  </a:moveTo>
                  <a:cubicBezTo>
                    <a:pt x="437" y="364"/>
                    <a:pt x="437" y="363"/>
                    <a:pt x="437" y="362"/>
                  </a:cubicBezTo>
                  <a:cubicBezTo>
                    <a:pt x="442" y="362"/>
                    <a:pt x="446" y="362"/>
                    <a:pt x="450" y="362"/>
                  </a:cubicBezTo>
                  <a:cubicBezTo>
                    <a:pt x="450" y="363"/>
                    <a:pt x="450" y="364"/>
                    <a:pt x="450" y="365"/>
                  </a:cubicBezTo>
                  <a:cubicBezTo>
                    <a:pt x="446" y="365"/>
                    <a:pt x="442" y="365"/>
                    <a:pt x="437" y="365"/>
                  </a:cubicBezTo>
                  <a:close/>
                  <a:moveTo>
                    <a:pt x="437" y="408"/>
                  </a:moveTo>
                  <a:cubicBezTo>
                    <a:pt x="442" y="408"/>
                    <a:pt x="446" y="408"/>
                    <a:pt x="450" y="408"/>
                  </a:cubicBezTo>
                  <a:cubicBezTo>
                    <a:pt x="450" y="409"/>
                    <a:pt x="450" y="409"/>
                    <a:pt x="450" y="410"/>
                  </a:cubicBezTo>
                  <a:cubicBezTo>
                    <a:pt x="446" y="410"/>
                    <a:pt x="442" y="410"/>
                    <a:pt x="437" y="410"/>
                  </a:cubicBezTo>
                  <a:cubicBezTo>
                    <a:pt x="437" y="409"/>
                    <a:pt x="437" y="409"/>
                    <a:pt x="437" y="408"/>
                  </a:cubicBezTo>
                  <a:close/>
                  <a:moveTo>
                    <a:pt x="437" y="453"/>
                  </a:moveTo>
                  <a:cubicBezTo>
                    <a:pt x="442" y="453"/>
                    <a:pt x="446" y="453"/>
                    <a:pt x="450" y="453"/>
                  </a:cubicBezTo>
                  <a:cubicBezTo>
                    <a:pt x="450" y="454"/>
                    <a:pt x="450" y="455"/>
                    <a:pt x="450" y="456"/>
                  </a:cubicBezTo>
                  <a:cubicBezTo>
                    <a:pt x="446" y="456"/>
                    <a:pt x="442" y="456"/>
                    <a:pt x="437" y="456"/>
                  </a:cubicBezTo>
                  <a:cubicBezTo>
                    <a:pt x="437" y="455"/>
                    <a:pt x="437" y="454"/>
                    <a:pt x="437" y="453"/>
                  </a:cubicBezTo>
                  <a:close/>
                  <a:moveTo>
                    <a:pt x="455" y="0"/>
                  </a:moveTo>
                  <a:cubicBezTo>
                    <a:pt x="460" y="0"/>
                    <a:pt x="464" y="0"/>
                    <a:pt x="468" y="0"/>
                  </a:cubicBezTo>
                  <a:cubicBezTo>
                    <a:pt x="468" y="1"/>
                    <a:pt x="468" y="2"/>
                    <a:pt x="468" y="3"/>
                  </a:cubicBezTo>
                  <a:cubicBezTo>
                    <a:pt x="464" y="3"/>
                    <a:pt x="460" y="3"/>
                    <a:pt x="455" y="3"/>
                  </a:cubicBezTo>
                  <a:cubicBezTo>
                    <a:pt x="455" y="2"/>
                    <a:pt x="455" y="1"/>
                    <a:pt x="455" y="0"/>
                  </a:cubicBezTo>
                  <a:close/>
                  <a:moveTo>
                    <a:pt x="455" y="45"/>
                  </a:moveTo>
                  <a:cubicBezTo>
                    <a:pt x="460" y="45"/>
                    <a:pt x="464" y="45"/>
                    <a:pt x="468" y="45"/>
                  </a:cubicBezTo>
                  <a:cubicBezTo>
                    <a:pt x="468" y="46"/>
                    <a:pt x="468" y="47"/>
                    <a:pt x="468" y="48"/>
                  </a:cubicBezTo>
                  <a:cubicBezTo>
                    <a:pt x="464" y="48"/>
                    <a:pt x="460" y="48"/>
                    <a:pt x="455" y="48"/>
                  </a:cubicBezTo>
                  <a:cubicBezTo>
                    <a:pt x="455" y="47"/>
                    <a:pt x="455" y="46"/>
                    <a:pt x="455" y="45"/>
                  </a:cubicBezTo>
                  <a:close/>
                  <a:moveTo>
                    <a:pt x="455" y="91"/>
                  </a:moveTo>
                  <a:cubicBezTo>
                    <a:pt x="460" y="91"/>
                    <a:pt x="464" y="91"/>
                    <a:pt x="468" y="91"/>
                  </a:cubicBezTo>
                  <a:cubicBezTo>
                    <a:pt x="468" y="92"/>
                    <a:pt x="468" y="92"/>
                    <a:pt x="468" y="93"/>
                  </a:cubicBezTo>
                  <a:cubicBezTo>
                    <a:pt x="464" y="93"/>
                    <a:pt x="460" y="93"/>
                    <a:pt x="455" y="93"/>
                  </a:cubicBezTo>
                  <a:cubicBezTo>
                    <a:pt x="455" y="92"/>
                    <a:pt x="455" y="92"/>
                    <a:pt x="455" y="91"/>
                  </a:cubicBezTo>
                  <a:close/>
                  <a:moveTo>
                    <a:pt x="455" y="136"/>
                  </a:moveTo>
                  <a:cubicBezTo>
                    <a:pt x="460" y="136"/>
                    <a:pt x="464" y="136"/>
                    <a:pt x="468" y="136"/>
                  </a:cubicBezTo>
                  <a:cubicBezTo>
                    <a:pt x="468" y="137"/>
                    <a:pt x="468" y="138"/>
                    <a:pt x="468" y="139"/>
                  </a:cubicBezTo>
                  <a:cubicBezTo>
                    <a:pt x="464" y="139"/>
                    <a:pt x="460" y="139"/>
                    <a:pt x="455" y="139"/>
                  </a:cubicBezTo>
                  <a:cubicBezTo>
                    <a:pt x="455" y="138"/>
                    <a:pt x="455" y="137"/>
                    <a:pt x="455" y="136"/>
                  </a:cubicBezTo>
                  <a:close/>
                  <a:moveTo>
                    <a:pt x="455" y="181"/>
                  </a:moveTo>
                  <a:cubicBezTo>
                    <a:pt x="460" y="181"/>
                    <a:pt x="464" y="181"/>
                    <a:pt x="468" y="181"/>
                  </a:cubicBezTo>
                  <a:cubicBezTo>
                    <a:pt x="468" y="182"/>
                    <a:pt x="468" y="183"/>
                    <a:pt x="468" y="184"/>
                  </a:cubicBezTo>
                  <a:cubicBezTo>
                    <a:pt x="464" y="184"/>
                    <a:pt x="460" y="184"/>
                    <a:pt x="455" y="184"/>
                  </a:cubicBezTo>
                  <a:cubicBezTo>
                    <a:pt x="455" y="183"/>
                    <a:pt x="455" y="182"/>
                    <a:pt x="455" y="181"/>
                  </a:cubicBezTo>
                  <a:close/>
                  <a:moveTo>
                    <a:pt x="455" y="227"/>
                  </a:moveTo>
                  <a:cubicBezTo>
                    <a:pt x="460" y="227"/>
                    <a:pt x="464" y="227"/>
                    <a:pt x="468" y="227"/>
                  </a:cubicBezTo>
                  <a:cubicBezTo>
                    <a:pt x="468" y="227"/>
                    <a:pt x="468" y="228"/>
                    <a:pt x="468" y="229"/>
                  </a:cubicBezTo>
                  <a:cubicBezTo>
                    <a:pt x="464" y="229"/>
                    <a:pt x="460" y="229"/>
                    <a:pt x="455" y="229"/>
                  </a:cubicBezTo>
                  <a:cubicBezTo>
                    <a:pt x="455" y="228"/>
                    <a:pt x="455" y="227"/>
                    <a:pt x="455" y="227"/>
                  </a:cubicBezTo>
                  <a:close/>
                  <a:moveTo>
                    <a:pt x="455" y="272"/>
                  </a:moveTo>
                  <a:cubicBezTo>
                    <a:pt x="460" y="272"/>
                    <a:pt x="464" y="272"/>
                    <a:pt x="468" y="272"/>
                  </a:cubicBezTo>
                  <a:cubicBezTo>
                    <a:pt x="468" y="273"/>
                    <a:pt x="468" y="274"/>
                    <a:pt x="468" y="274"/>
                  </a:cubicBezTo>
                  <a:cubicBezTo>
                    <a:pt x="464" y="274"/>
                    <a:pt x="460" y="274"/>
                    <a:pt x="455" y="274"/>
                  </a:cubicBezTo>
                  <a:cubicBezTo>
                    <a:pt x="455" y="274"/>
                    <a:pt x="455" y="273"/>
                    <a:pt x="455" y="272"/>
                  </a:cubicBezTo>
                  <a:close/>
                  <a:moveTo>
                    <a:pt x="455" y="317"/>
                  </a:moveTo>
                  <a:cubicBezTo>
                    <a:pt x="460" y="317"/>
                    <a:pt x="464" y="317"/>
                    <a:pt x="468" y="317"/>
                  </a:cubicBezTo>
                  <a:cubicBezTo>
                    <a:pt x="468" y="318"/>
                    <a:pt x="468" y="319"/>
                    <a:pt x="468" y="320"/>
                  </a:cubicBezTo>
                  <a:cubicBezTo>
                    <a:pt x="464" y="320"/>
                    <a:pt x="460" y="320"/>
                    <a:pt x="455" y="320"/>
                  </a:cubicBezTo>
                  <a:cubicBezTo>
                    <a:pt x="455" y="319"/>
                    <a:pt x="455" y="318"/>
                    <a:pt x="455" y="317"/>
                  </a:cubicBezTo>
                  <a:close/>
                  <a:moveTo>
                    <a:pt x="455" y="365"/>
                  </a:moveTo>
                  <a:cubicBezTo>
                    <a:pt x="455" y="364"/>
                    <a:pt x="455" y="363"/>
                    <a:pt x="455" y="362"/>
                  </a:cubicBezTo>
                  <a:cubicBezTo>
                    <a:pt x="460" y="362"/>
                    <a:pt x="464" y="362"/>
                    <a:pt x="468" y="362"/>
                  </a:cubicBezTo>
                  <a:cubicBezTo>
                    <a:pt x="468" y="363"/>
                    <a:pt x="468" y="364"/>
                    <a:pt x="468" y="365"/>
                  </a:cubicBezTo>
                  <a:cubicBezTo>
                    <a:pt x="464" y="365"/>
                    <a:pt x="460" y="365"/>
                    <a:pt x="455" y="365"/>
                  </a:cubicBezTo>
                  <a:close/>
                  <a:moveTo>
                    <a:pt x="455" y="408"/>
                  </a:moveTo>
                  <a:cubicBezTo>
                    <a:pt x="460" y="408"/>
                    <a:pt x="464" y="408"/>
                    <a:pt x="468" y="408"/>
                  </a:cubicBezTo>
                  <a:cubicBezTo>
                    <a:pt x="468" y="409"/>
                    <a:pt x="468" y="409"/>
                    <a:pt x="468" y="410"/>
                  </a:cubicBezTo>
                  <a:cubicBezTo>
                    <a:pt x="464" y="410"/>
                    <a:pt x="460" y="410"/>
                    <a:pt x="455" y="410"/>
                  </a:cubicBezTo>
                  <a:cubicBezTo>
                    <a:pt x="455" y="409"/>
                    <a:pt x="455" y="409"/>
                    <a:pt x="455" y="408"/>
                  </a:cubicBezTo>
                  <a:close/>
                  <a:moveTo>
                    <a:pt x="455" y="453"/>
                  </a:moveTo>
                  <a:cubicBezTo>
                    <a:pt x="460" y="453"/>
                    <a:pt x="464" y="453"/>
                    <a:pt x="468" y="453"/>
                  </a:cubicBezTo>
                  <a:cubicBezTo>
                    <a:pt x="468" y="454"/>
                    <a:pt x="468" y="455"/>
                    <a:pt x="468" y="456"/>
                  </a:cubicBezTo>
                  <a:cubicBezTo>
                    <a:pt x="464" y="456"/>
                    <a:pt x="460" y="456"/>
                    <a:pt x="455" y="456"/>
                  </a:cubicBezTo>
                  <a:cubicBezTo>
                    <a:pt x="455" y="455"/>
                    <a:pt x="455" y="454"/>
                    <a:pt x="455" y="453"/>
                  </a:cubicBezTo>
                  <a:close/>
                  <a:moveTo>
                    <a:pt x="474" y="0"/>
                  </a:moveTo>
                  <a:cubicBezTo>
                    <a:pt x="478" y="0"/>
                    <a:pt x="482" y="0"/>
                    <a:pt x="487" y="0"/>
                  </a:cubicBezTo>
                  <a:cubicBezTo>
                    <a:pt x="487" y="1"/>
                    <a:pt x="487" y="2"/>
                    <a:pt x="487" y="3"/>
                  </a:cubicBezTo>
                  <a:cubicBezTo>
                    <a:pt x="482" y="3"/>
                    <a:pt x="478" y="3"/>
                    <a:pt x="474" y="3"/>
                  </a:cubicBezTo>
                  <a:cubicBezTo>
                    <a:pt x="474" y="2"/>
                    <a:pt x="474" y="1"/>
                    <a:pt x="474" y="0"/>
                  </a:cubicBezTo>
                  <a:close/>
                  <a:moveTo>
                    <a:pt x="474" y="45"/>
                  </a:moveTo>
                  <a:cubicBezTo>
                    <a:pt x="478" y="45"/>
                    <a:pt x="482" y="45"/>
                    <a:pt x="487" y="45"/>
                  </a:cubicBezTo>
                  <a:cubicBezTo>
                    <a:pt x="487" y="46"/>
                    <a:pt x="487" y="47"/>
                    <a:pt x="487" y="48"/>
                  </a:cubicBezTo>
                  <a:cubicBezTo>
                    <a:pt x="482" y="48"/>
                    <a:pt x="478" y="48"/>
                    <a:pt x="474" y="48"/>
                  </a:cubicBezTo>
                  <a:cubicBezTo>
                    <a:pt x="474" y="47"/>
                    <a:pt x="474" y="46"/>
                    <a:pt x="474" y="45"/>
                  </a:cubicBezTo>
                  <a:close/>
                  <a:moveTo>
                    <a:pt x="474" y="91"/>
                  </a:moveTo>
                  <a:cubicBezTo>
                    <a:pt x="478" y="91"/>
                    <a:pt x="482" y="91"/>
                    <a:pt x="487" y="91"/>
                  </a:cubicBezTo>
                  <a:cubicBezTo>
                    <a:pt x="487" y="92"/>
                    <a:pt x="487" y="92"/>
                    <a:pt x="487" y="93"/>
                  </a:cubicBezTo>
                  <a:cubicBezTo>
                    <a:pt x="482" y="93"/>
                    <a:pt x="478" y="93"/>
                    <a:pt x="474" y="93"/>
                  </a:cubicBezTo>
                  <a:cubicBezTo>
                    <a:pt x="474" y="92"/>
                    <a:pt x="474" y="92"/>
                    <a:pt x="474" y="91"/>
                  </a:cubicBezTo>
                  <a:close/>
                  <a:moveTo>
                    <a:pt x="474" y="136"/>
                  </a:moveTo>
                  <a:cubicBezTo>
                    <a:pt x="478" y="136"/>
                    <a:pt x="482" y="136"/>
                    <a:pt x="487" y="136"/>
                  </a:cubicBezTo>
                  <a:cubicBezTo>
                    <a:pt x="487" y="137"/>
                    <a:pt x="487" y="138"/>
                    <a:pt x="487" y="139"/>
                  </a:cubicBezTo>
                  <a:cubicBezTo>
                    <a:pt x="482" y="139"/>
                    <a:pt x="478" y="139"/>
                    <a:pt x="474" y="139"/>
                  </a:cubicBezTo>
                  <a:cubicBezTo>
                    <a:pt x="474" y="138"/>
                    <a:pt x="474" y="137"/>
                    <a:pt x="474" y="136"/>
                  </a:cubicBezTo>
                  <a:close/>
                  <a:moveTo>
                    <a:pt x="474" y="181"/>
                  </a:moveTo>
                  <a:cubicBezTo>
                    <a:pt x="478" y="181"/>
                    <a:pt x="482" y="181"/>
                    <a:pt x="487" y="181"/>
                  </a:cubicBezTo>
                  <a:cubicBezTo>
                    <a:pt x="487" y="182"/>
                    <a:pt x="487" y="183"/>
                    <a:pt x="487" y="184"/>
                  </a:cubicBezTo>
                  <a:cubicBezTo>
                    <a:pt x="482" y="184"/>
                    <a:pt x="478" y="184"/>
                    <a:pt x="474" y="184"/>
                  </a:cubicBezTo>
                  <a:cubicBezTo>
                    <a:pt x="474" y="183"/>
                    <a:pt x="474" y="182"/>
                    <a:pt x="474" y="181"/>
                  </a:cubicBezTo>
                  <a:close/>
                  <a:moveTo>
                    <a:pt x="474" y="227"/>
                  </a:moveTo>
                  <a:cubicBezTo>
                    <a:pt x="478" y="227"/>
                    <a:pt x="482" y="227"/>
                    <a:pt x="487" y="227"/>
                  </a:cubicBezTo>
                  <a:cubicBezTo>
                    <a:pt x="487" y="227"/>
                    <a:pt x="487" y="228"/>
                    <a:pt x="487" y="229"/>
                  </a:cubicBezTo>
                  <a:cubicBezTo>
                    <a:pt x="482" y="229"/>
                    <a:pt x="478" y="229"/>
                    <a:pt x="474" y="229"/>
                  </a:cubicBezTo>
                  <a:cubicBezTo>
                    <a:pt x="474" y="228"/>
                    <a:pt x="474" y="227"/>
                    <a:pt x="474" y="227"/>
                  </a:cubicBezTo>
                  <a:close/>
                  <a:moveTo>
                    <a:pt x="474" y="272"/>
                  </a:moveTo>
                  <a:cubicBezTo>
                    <a:pt x="478" y="272"/>
                    <a:pt x="482" y="272"/>
                    <a:pt x="487" y="272"/>
                  </a:cubicBezTo>
                  <a:cubicBezTo>
                    <a:pt x="487" y="273"/>
                    <a:pt x="487" y="274"/>
                    <a:pt x="487" y="274"/>
                  </a:cubicBezTo>
                  <a:cubicBezTo>
                    <a:pt x="482" y="274"/>
                    <a:pt x="478" y="274"/>
                    <a:pt x="474" y="274"/>
                  </a:cubicBezTo>
                  <a:cubicBezTo>
                    <a:pt x="474" y="274"/>
                    <a:pt x="474" y="273"/>
                    <a:pt x="474" y="272"/>
                  </a:cubicBezTo>
                  <a:close/>
                  <a:moveTo>
                    <a:pt x="474" y="317"/>
                  </a:moveTo>
                  <a:cubicBezTo>
                    <a:pt x="478" y="317"/>
                    <a:pt x="482" y="317"/>
                    <a:pt x="487" y="317"/>
                  </a:cubicBezTo>
                  <a:cubicBezTo>
                    <a:pt x="487" y="318"/>
                    <a:pt x="487" y="319"/>
                    <a:pt x="487" y="320"/>
                  </a:cubicBezTo>
                  <a:cubicBezTo>
                    <a:pt x="482" y="320"/>
                    <a:pt x="478" y="320"/>
                    <a:pt x="474" y="320"/>
                  </a:cubicBezTo>
                  <a:cubicBezTo>
                    <a:pt x="474" y="319"/>
                    <a:pt x="474" y="318"/>
                    <a:pt x="474" y="317"/>
                  </a:cubicBezTo>
                  <a:close/>
                  <a:moveTo>
                    <a:pt x="474" y="365"/>
                  </a:moveTo>
                  <a:cubicBezTo>
                    <a:pt x="474" y="364"/>
                    <a:pt x="474" y="363"/>
                    <a:pt x="474" y="362"/>
                  </a:cubicBezTo>
                  <a:cubicBezTo>
                    <a:pt x="478" y="362"/>
                    <a:pt x="482" y="362"/>
                    <a:pt x="487" y="362"/>
                  </a:cubicBezTo>
                  <a:cubicBezTo>
                    <a:pt x="487" y="363"/>
                    <a:pt x="487" y="364"/>
                    <a:pt x="487" y="365"/>
                  </a:cubicBezTo>
                  <a:cubicBezTo>
                    <a:pt x="482" y="365"/>
                    <a:pt x="478" y="365"/>
                    <a:pt x="474" y="365"/>
                  </a:cubicBezTo>
                  <a:close/>
                  <a:moveTo>
                    <a:pt x="474" y="408"/>
                  </a:moveTo>
                  <a:cubicBezTo>
                    <a:pt x="478" y="408"/>
                    <a:pt x="482" y="408"/>
                    <a:pt x="487" y="408"/>
                  </a:cubicBezTo>
                  <a:cubicBezTo>
                    <a:pt x="487" y="409"/>
                    <a:pt x="487" y="409"/>
                    <a:pt x="487" y="410"/>
                  </a:cubicBezTo>
                  <a:cubicBezTo>
                    <a:pt x="482" y="410"/>
                    <a:pt x="478" y="410"/>
                    <a:pt x="474" y="410"/>
                  </a:cubicBezTo>
                  <a:cubicBezTo>
                    <a:pt x="474" y="409"/>
                    <a:pt x="474" y="409"/>
                    <a:pt x="474" y="408"/>
                  </a:cubicBezTo>
                  <a:close/>
                  <a:moveTo>
                    <a:pt x="474" y="453"/>
                  </a:moveTo>
                  <a:cubicBezTo>
                    <a:pt x="478" y="453"/>
                    <a:pt x="482" y="453"/>
                    <a:pt x="487" y="453"/>
                  </a:cubicBezTo>
                  <a:cubicBezTo>
                    <a:pt x="487" y="454"/>
                    <a:pt x="487" y="455"/>
                    <a:pt x="487" y="456"/>
                  </a:cubicBezTo>
                  <a:cubicBezTo>
                    <a:pt x="482" y="456"/>
                    <a:pt x="478" y="456"/>
                    <a:pt x="474" y="456"/>
                  </a:cubicBezTo>
                  <a:cubicBezTo>
                    <a:pt x="474" y="455"/>
                    <a:pt x="474" y="454"/>
                    <a:pt x="474" y="453"/>
                  </a:cubicBezTo>
                  <a:close/>
                  <a:moveTo>
                    <a:pt x="492" y="0"/>
                  </a:moveTo>
                  <a:cubicBezTo>
                    <a:pt x="496" y="0"/>
                    <a:pt x="500" y="0"/>
                    <a:pt x="505" y="0"/>
                  </a:cubicBezTo>
                  <a:cubicBezTo>
                    <a:pt x="505" y="1"/>
                    <a:pt x="505" y="2"/>
                    <a:pt x="505" y="3"/>
                  </a:cubicBezTo>
                  <a:cubicBezTo>
                    <a:pt x="500" y="3"/>
                    <a:pt x="496" y="3"/>
                    <a:pt x="492" y="3"/>
                  </a:cubicBezTo>
                  <a:cubicBezTo>
                    <a:pt x="492" y="2"/>
                    <a:pt x="492" y="1"/>
                    <a:pt x="492" y="0"/>
                  </a:cubicBezTo>
                  <a:close/>
                  <a:moveTo>
                    <a:pt x="492" y="45"/>
                  </a:moveTo>
                  <a:cubicBezTo>
                    <a:pt x="496" y="45"/>
                    <a:pt x="500" y="45"/>
                    <a:pt x="505" y="45"/>
                  </a:cubicBezTo>
                  <a:cubicBezTo>
                    <a:pt x="505" y="46"/>
                    <a:pt x="505" y="47"/>
                    <a:pt x="505" y="48"/>
                  </a:cubicBezTo>
                  <a:cubicBezTo>
                    <a:pt x="500" y="48"/>
                    <a:pt x="496" y="48"/>
                    <a:pt x="492" y="48"/>
                  </a:cubicBezTo>
                  <a:cubicBezTo>
                    <a:pt x="492" y="47"/>
                    <a:pt x="492" y="46"/>
                    <a:pt x="492" y="45"/>
                  </a:cubicBezTo>
                  <a:close/>
                  <a:moveTo>
                    <a:pt x="492" y="91"/>
                  </a:moveTo>
                  <a:cubicBezTo>
                    <a:pt x="496" y="91"/>
                    <a:pt x="500" y="91"/>
                    <a:pt x="505" y="91"/>
                  </a:cubicBezTo>
                  <a:cubicBezTo>
                    <a:pt x="505" y="92"/>
                    <a:pt x="505" y="92"/>
                    <a:pt x="505" y="93"/>
                  </a:cubicBezTo>
                  <a:cubicBezTo>
                    <a:pt x="500" y="93"/>
                    <a:pt x="496" y="93"/>
                    <a:pt x="492" y="93"/>
                  </a:cubicBezTo>
                  <a:cubicBezTo>
                    <a:pt x="492" y="92"/>
                    <a:pt x="492" y="92"/>
                    <a:pt x="492" y="91"/>
                  </a:cubicBezTo>
                  <a:close/>
                  <a:moveTo>
                    <a:pt x="492" y="136"/>
                  </a:moveTo>
                  <a:cubicBezTo>
                    <a:pt x="496" y="136"/>
                    <a:pt x="500" y="136"/>
                    <a:pt x="505" y="136"/>
                  </a:cubicBezTo>
                  <a:cubicBezTo>
                    <a:pt x="505" y="137"/>
                    <a:pt x="505" y="138"/>
                    <a:pt x="505" y="139"/>
                  </a:cubicBezTo>
                  <a:cubicBezTo>
                    <a:pt x="500" y="139"/>
                    <a:pt x="496" y="139"/>
                    <a:pt x="492" y="139"/>
                  </a:cubicBezTo>
                  <a:cubicBezTo>
                    <a:pt x="492" y="138"/>
                    <a:pt x="492" y="137"/>
                    <a:pt x="492" y="136"/>
                  </a:cubicBezTo>
                  <a:close/>
                  <a:moveTo>
                    <a:pt x="492" y="181"/>
                  </a:moveTo>
                  <a:cubicBezTo>
                    <a:pt x="496" y="181"/>
                    <a:pt x="500" y="181"/>
                    <a:pt x="505" y="181"/>
                  </a:cubicBezTo>
                  <a:cubicBezTo>
                    <a:pt x="505" y="182"/>
                    <a:pt x="505" y="183"/>
                    <a:pt x="505" y="184"/>
                  </a:cubicBezTo>
                  <a:cubicBezTo>
                    <a:pt x="500" y="184"/>
                    <a:pt x="496" y="184"/>
                    <a:pt x="492" y="184"/>
                  </a:cubicBezTo>
                  <a:cubicBezTo>
                    <a:pt x="492" y="183"/>
                    <a:pt x="492" y="182"/>
                    <a:pt x="492" y="181"/>
                  </a:cubicBezTo>
                  <a:close/>
                  <a:moveTo>
                    <a:pt x="492" y="227"/>
                  </a:moveTo>
                  <a:cubicBezTo>
                    <a:pt x="496" y="227"/>
                    <a:pt x="500" y="227"/>
                    <a:pt x="505" y="227"/>
                  </a:cubicBezTo>
                  <a:cubicBezTo>
                    <a:pt x="505" y="227"/>
                    <a:pt x="505" y="228"/>
                    <a:pt x="505" y="229"/>
                  </a:cubicBezTo>
                  <a:cubicBezTo>
                    <a:pt x="500" y="229"/>
                    <a:pt x="496" y="229"/>
                    <a:pt x="492" y="229"/>
                  </a:cubicBezTo>
                  <a:cubicBezTo>
                    <a:pt x="492" y="228"/>
                    <a:pt x="492" y="227"/>
                    <a:pt x="492" y="227"/>
                  </a:cubicBezTo>
                  <a:close/>
                  <a:moveTo>
                    <a:pt x="492" y="272"/>
                  </a:moveTo>
                  <a:cubicBezTo>
                    <a:pt x="496" y="272"/>
                    <a:pt x="500" y="272"/>
                    <a:pt x="505" y="272"/>
                  </a:cubicBezTo>
                  <a:cubicBezTo>
                    <a:pt x="505" y="273"/>
                    <a:pt x="505" y="274"/>
                    <a:pt x="505" y="274"/>
                  </a:cubicBezTo>
                  <a:cubicBezTo>
                    <a:pt x="500" y="274"/>
                    <a:pt x="496" y="274"/>
                    <a:pt x="492" y="274"/>
                  </a:cubicBezTo>
                  <a:cubicBezTo>
                    <a:pt x="492" y="274"/>
                    <a:pt x="492" y="273"/>
                    <a:pt x="492" y="272"/>
                  </a:cubicBezTo>
                  <a:close/>
                  <a:moveTo>
                    <a:pt x="492" y="317"/>
                  </a:moveTo>
                  <a:cubicBezTo>
                    <a:pt x="496" y="317"/>
                    <a:pt x="500" y="317"/>
                    <a:pt x="505" y="317"/>
                  </a:cubicBezTo>
                  <a:cubicBezTo>
                    <a:pt x="505" y="318"/>
                    <a:pt x="505" y="319"/>
                    <a:pt x="505" y="320"/>
                  </a:cubicBezTo>
                  <a:cubicBezTo>
                    <a:pt x="500" y="320"/>
                    <a:pt x="496" y="320"/>
                    <a:pt x="492" y="320"/>
                  </a:cubicBezTo>
                  <a:cubicBezTo>
                    <a:pt x="492" y="319"/>
                    <a:pt x="492" y="318"/>
                    <a:pt x="492" y="317"/>
                  </a:cubicBezTo>
                  <a:close/>
                  <a:moveTo>
                    <a:pt x="492" y="365"/>
                  </a:moveTo>
                  <a:cubicBezTo>
                    <a:pt x="492" y="364"/>
                    <a:pt x="492" y="363"/>
                    <a:pt x="492" y="362"/>
                  </a:cubicBezTo>
                  <a:cubicBezTo>
                    <a:pt x="496" y="362"/>
                    <a:pt x="500" y="362"/>
                    <a:pt x="505" y="362"/>
                  </a:cubicBezTo>
                  <a:cubicBezTo>
                    <a:pt x="505" y="363"/>
                    <a:pt x="505" y="364"/>
                    <a:pt x="505" y="365"/>
                  </a:cubicBezTo>
                  <a:cubicBezTo>
                    <a:pt x="500" y="365"/>
                    <a:pt x="496" y="365"/>
                    <a:pt x="492" y="365"/>
                  </a:cubicBezTo>
                  <a:close/>
                  <a:moveTo>
                    <a:pt x="492" y="408"/>
                  </a:moveTo>
                  <a:cubicBezTo>
                    <a:pt x="496" y="408"/>
                    <a:pt x="500" y="408"/>
                    <a:pt x="505" y="408"/>
                  </a:cubicBezTo>
                  <a:cubicBezTo>
                    <a:pt x="505" y="409"/>
                    <a:pt x="505" y="409"/>
                    <a:pt x="505" y="410"/>
                  </a:cubicBezTo>
                  <a:cubicBezTo>
                    <a:pt x="500" y="410"/>
                    <a:pt x="496" y="410"/>
                    <a:pt x="492" y="410"/>
                  </a:cubicBezTo>
                  <a:cubicBezTo>
                    <a:pt x="492" y="409"/>
                    <a:pt x="492" y="409"/>
                    <a:pt x="492" y="408"/>
                  </a:cubicBezTo>
                  <a:close/>
                  <a:moveTo>
                    <a:pt x="492" y="453"/>
                  </a:moveTo>
                  <a:cubicBezTo>
                    <a:pt x="496" y="453"/>
                    <a:pt x="500" y="453"/>
                    <a:pt x="505" y="453"/>
                  </a:cubicBezTo>
                  <a:cubicBezTo>
                    <a:pt x="505" y="454"/>
                    <a:pt x="505" y="455"/>
                    <a:pt x="505" y="456"/>
                  </a:cubicBezTo>
                  <a:cubicBezTo>
                    <a:pt x="500" y="456"/>
                    <a:pt x="496" y="456"/>
                    <a:pt x="492" y="456"/>
                  </a:cubicBezTo>
                  <a:cubicBezTo>
                    <a:pt x="492" y="455"/>
                    <a:pt x="492" y="454"/>
                    <a:pt x="492" y="453"/>
                  </a:cubicBezTo>
                  <a:close/>
                  <a:moveTo>
                    <a:pt x="510" y="0"/>
                  </a:moveTo>
                  <a:cubicBezTo>
                    <a:pt x="514" y="0"/>
                    <a:pt x="519" y="0"/>
                    <a:pt x="523" y="0"/>
                  </a:cubicBezTo>
                  <a:cubicBezTo>
                    <a:pt x="523" y="1"/>
                    <a:pt x="523" y="2"/>
                    <a:pt x="523" y="3"/>
                  </a:cubicBezTo>
                  <a:cubicBezTo>
                    <a:pt x="519" y="3"/>
                    <a:pt x="514" y="3"/>
                    <a:pt x="510" y="3"/>
                  </a:cubicBezTo>
                  <a:cubicBezTo>
                    <a:pt x="510" y="2"/>
                    <a:pt x="510" y="1"/>
                    <a:pt x="510" y="0"/>
                  </a:cubicBezTo>
                  <a:close/>
                  <a:moveTo>
                    <a:pt x="510" y="45"/>
                  </a:moveTo>
                  <a:cubicBezTo>
                    <a:pt x="514" y="45"/>
                    <a:pt x="519" y="45"/>
                    <a:pt x="523" y="45"/>
                  </a:cubicBezTo>
                  <a:cubicBezTo>
                    <a:pt x="523" y="46"/>
                    <a:pt x="523" y="47"/>
                    <a:pt x="523" y="48"/>
                  </a:cubicBezTo>
                  <a:cubicBezTo>
                    <a:pt x="519" y="48"/>
                    <a:pt x="514" y="48"/>
                    <a:pt x="510" y="48"/>
                  </a:cubicBezTo>
                  <a:cubicBezTo>
                    <a:pt x="510" y="47"/>
                    <a:pt x="510" y="46"/>
                    <a:pt x="510" y="45"/>
                  </a:cubicBezTo>
                  <a:close/>
                  <a:moveTo>
                    <a:pt x="510" y="91"/>
                  </a:moveTo>
                  <a:cubicBezTo>
                    <a:pt x="514" y="91"/>
                    <a:pt x="519" y="91"/>
                    <a:pt x="523" y="91"/>
                  </a:cubicBezTo>
                  <a:cubicBezTo>
                    <a:pt x="523" y="92"/>
                    <a:pt x="523" y="92"/>
                    <a:pt x="523" y="93"/>
                  </a:cubicBezTo>
                  <a:cubicBezTo>
                    <a:pt x="519" y="93"/>
                    <a:pt x="514" y="93"/>
                    <a:pt x="510" y="93"/>
                  </a:cubicBezTo>
                  <a:cubicBezTo>
                    <a:pt x="510" y="92"/>
                    <a:pt x="510" y="92"/>
                    <a:pt x="510" y="91"/>
                  </a:cubicBezTo>
                  <a:close/>
                  <a:moveTo>
                    <a:pt x="510" y="136"/>
                  </a:moveTo>
                  <a:cubicBezTo>
                    <a:pt x="514" y="136"/>
                    <a:pt x="519" y="136"/>
                    <a:pt x="523" y="136"/>
                  </a:cubicBezTo>
                  <a:cubicBezTo>
                    <a:pt x="523" y="137"/>
                    <a:pt x="523" y="138"/>
                    <a:pt x="523" y="139"/>
                  </a:cubicBezTo>
                  <a:cubicBezTo>
                    <a:pt x="519" y="139"/>
                    <a:pt x="514" y="139"/>
                    <a:pt x="510" y="139"/>
                  </a:cubicBezTo>
                  <a:cubicBezTo>
                    <a:pt x="510" y="138"/>
                    <a:pt x="510" y="137"/>
                    <a:pt x="510" y="136"/>
                  </a:cubicBezTo>
                  <a:close/>
                  <a:moveTo>
                    <a:pt x="510" y="181"/>
                  </a:moveTo>
                  <a:cubicBezTo>
                    <a:pt x="514" y="181"/>
                    <a:pt x="519" y="181"/>
                    <a:pt x="523" y="181"/>
                  </a:cubicBezTo>
                  <a:cubicBezTo>
                    <a:pt x="523" y="182"/>
                    <a:pt x="523" y="183"/>
                    <a:pt x="523" y="184"/>
                  </a:cubicBezTo>
                  <a:cubicBezTo>
                    <a:pt x="519" y="184"/>
                    <a:pt x="514" y="184"/>
                    <a:pt x="510" y="184"/>
                  </a:cubicBezTo>
                  <a:cubicBezTo>
                    <a:pt x="510" y="183"/>
                    <a:pt x="510" y="182"/>
                    <a:pt x="510" y="181"/>
                  </a:cubicBezTo>
                  <a:close/>
                  <a:moveTo>
                    <a:pt x="510" y="227"/>
                  </a:moveTo>
                  <a:cubicBezTo>
                    <a:pt x="514" y="227"/>
                    <a:pt x="519" y="227"/>
                    <a:pt x="523" y="227"/>
                  </a:cubicBezTo>
                  <a:cubicBezTo>
                    <a:pt x="523" y="227"/>
                    <a:pt x="523" y="228"/>
                    <a:pt x="523" y="229"/>
                  </a:cubicBezTo>
                  <a:cubicBezTo>
                    <a:pt x="519" y="229"/>
                    <a:pt x="514" y="229"/>
                    <a:pt x="510" y="229"/>
                  </a:cubicBezTo>
                  <a:cubicBezTo>
                    <a:pt x="510" y="228"/>
                    <a:pt x="510" y="227"/>
                    <a:pt x="510" y="227"/>
                  </a:cubicBezTo>
                  <a:close/>
                  <a:moveTo>
                    <a:pt x="510" y="272"/>
                  </a:moveTo>
                  <a:cubicBezTo>
                    <a:pt x="514" y="272"/>
                    <a:pt x="519" y="272"/>
                    <a:pt x="523" y="272"/>
                  </a:cubicBezTo>
                  <a:cubicBezTo>
                    <a:pt x="523" y="273"/>
                    <a:pt x="523" y="274"/>
                    <a:pt x="523" y="274"/>
                  </a:cubicBezTo>
                  <a:cubicBezTo>
                    <a:pt x="519" y="274"/>
                    <a:pt x="514" y="274"/>
                    <a:pt x="510" y="274"/>
                  </a:cubicBezTo>
                  <a:cubicBezTo>
                    <a:pt x="510" y="274"/>
                    <a:pt x="510" y="273"/>
                    <a:pt x="510" y="272"/>
                  </a:cubicBezTo>
                  <a:close/>
                  <a:moveTo>
                    <a:pt x="510" y="317"/>
                  </a:moveTo>
                  <a:cubicBezTo>
                    <a:pt x="514" y="317"/>
                    <a:pt x="519" y="317"/>
                    <a:pt x="523" y="317"/>
                  </a:cubicBezTo>
                  <a:cubicBezTo>
                    <a:pt x="523" y="318"/>
                    <a:pt x="523" y="319"/>
                    <a:pt x="523" y="320"/>
                  </a:cubicBezTo>
                  <a:cubicBezTo>
                    <a:pt x="519" y="320"/>
                    <a:pt x="514" y="320"/>
                    <a:pt x="510" y="320"/>
                  </a:cubicBezTo>
                  <a:cubicBezTo>
                    <a:pt x="510" y="319"/>
                    <a:pt x="510" y="318"/>
                    <a:pt x="510" y="317"/>
                  </a:cubicBezTo>
                  <a:close/>
                  <a:moveTo>
                    <a:pt x="510" y="365"/>
                  </a:moveTo>
                  <a:cubicBezTo>
                    <a:pt x="510" y="364"/>
                    <a:pt x="510" y="363"/>
                    <a:pt x="510" y="362"/>
                  </a:cubicBezTo>
                  <a:cubicBezTo>
                    <a:pt x="514" y="362"/>
                    <a:pt x="519" y="362"/>
                    <a:pt x="523" y="362"/>
                  </a:cubicBezTo>
                  <a:cubicBezTo>
                    <a:pt x="523" y="363"/>
                    <a:pt x="523" y="364"/>
                    <a:pt x="523" y="365"/>
                  </a:cubicBezTo>
                  <a:cubicBezTo>
                    <a:pt x="519" y="365"/>
                    <a:pt x="514" y="365"/>
                    <a:pt x="510" y="365"/>
                  </a:cubicBezTo>
                  <a:close/>
                  <a:moveTo>
                    <a:pt x="510" y="408"/>
                  </a:moveTo>
                  <a:cubicBezTo>
                    <a:pt x="514" y="408"/>
                    <a:pt x="519" y="408"/>
                    <a:pt x="523" y="408"/>
                  </a:cubicBezTo>
                  <a:cubicBezTo>
                    <a:pt x="523" y="409"/>
                    <a:pt x="523" y="409"/>
                    <a:pt x="523" y="410"/>
                  </a:cubicBezTo>
                  <a:cubicBezTo>
                    <a:pt x="519" y="410"/>
                    <a:pt x="514" y="410"/>
                    <a:pt x="510" y="410"/>
                  </a:cubicBezTo>
                  <a:cubicBezTo>
                    <a:pt x="510" y="409"/>
                    <a:pt x="510" y="409"/>
                    <a:pt x="510" y="408"/>
                  </a:cubicBezTo>
                  <a:close/>
                  <a:moveTo>
                    <a:pt x="510" y="453"/>
                  </a:moveTo>
                  <a:cubicBezTo>
                    <a:pt x="514" y="453"/>
                    <a:pt x="519" y="453"/>
                    <a:pt x="523" y="453"/>
                  </a:cubicBezTo>
                  <a:cubicBezTo>
                    <a:pt x="523" y="454"/>
                    <a:pt x="523" y="455"/>
                    <a:pt x="523" y="456"/>
                  </a:cubicBezTo>
                  <a:cubicBezTo>
                    <a:pt x="519" y="456"/>
                    <a:pt x="514" y="456"/>
                    <a:pt x="510" y="456"/>
                  </a:cubicBezTo>
                  <a:cubicBezTo>
                    <a:pt x="510" y="455"/>
                    <a:pt x="510" y="454"/>
                    <a:pt x="510" y="453"/>
                  </a:cubicBezTo>
                  <a:close/>
                  <a:moveTo>
                    <a:pt x="528" y="0"/>
                  </a:moveTo>
                  <a:cubicBezTo>
                    <a:pt x="533" y="0"/>
                    <a:pt x="537" y="0"/>
                    <a:pt x="541" y="0"/>
                  </a:cubicBezTo>
                  <a:cubicBezTo>
                    <a:pt x="541" y="1"/>
                    <a:pt x="541" y="2"/>
                    <a:pt x="541" y="3"/>
                  </a:cubicBezTo>
                  <a:cubicBezTo>
                    <a:pt x="537" y="3"/>
                    <a:pt x="533" y="3"/>
                    <a:pt x="528" y="3"/>
                  </a:cubicBezTo>
                  <a:cubicBezTo>
                    <a:pt x="528" y="2"/>
                    <a:pt x="528" y="1"/>
                    <a:pt x="528" y="0"/>
                  </a:cubicBezTo>
                  <a:close/>
                  <a:moveTo>
                    <a:pt x="528" y="45"/>
                  </a:moveTo>
                  <a:cubicBezTo>
                    <a:pt x="533" y="45"/>
                    <a:pt x="537" y="45"/>
                    <a:pt x="541" y="45"/>
                  </a:cubicBezTo>
                  <a:cubicBezTo>
                    <a:pt x="541" y="46"/>
                    <a:pt x="541" y="47"/>
                    <a:pt x="541" y="48"/>
                  </a:cubicBezTo>
                  <a:cubicBezTo>
                    <a:pt x="537" y="48"/>
                    <a:pt x="533" y="48"/>
                    <a:pt x="528" y="48"/>
                  </a:cubicBezTo>
                  <a:cubicBezTo>
                    <a:pt x="528" y="47"/>
                    <a:pt x="528" y="46"/>
                    <a:pt x="528" y="45"/>
                  </a:cubicBezTo>
                  <a:close/>
                  <a:moveTo>
                    <a:pt x="528" y="91"/>
                  </a:moveTo>
                  <a:cubicBezTo>
                    <a:pt x="533" y="91"/>
                    <a:pt x="537" y="91"/>
                    <a:pt x="541" y="91"/>
                  </a:cubicBezTo>
                  <a:cubicBezTo>
                    <a:pt x="541" y="92"/>
                    <a:pt x="541" y="92"/>
                    <a:pt x="541" y="93"/>
                  </a:cubicBezTo>
                  <a:cubicBezTo>
                    <a:pt x="537" y="93"/>
                    <a:pt x="533" y="93"/>
                    <a:pt x="528" y="93"/>
                  </a:cubicBezTo>
                  <a:cubicBezTo>
                    <a:pt x="528" y="92"/>
                    <a:pt x="528" y="92"/>
                    <a:pt x="528" y="91"/>
                  </a:cubicBezTo>
                  <a:close/>
                  <a:moveTo>
                    <a:pt x="528" y="136"/>
                  </a:moveTo>
                  <a:cubicBezTo>
                    <a:pt x="533" y="136"/>
                    <a:pt x="537" y="136"/>
                    <a:pt x="541" y="136"/>
                  </a:cubicBezTo>
                  <a:cubicBezTo>
                    <a:pt x="541" y="137"/>
                    <a:pt x="541" y="138"/>
                    <a:pt x="541" y="139"/>
                  </a:cubicBezTo>
                  <a:cubicBezTo>
                    <a:pt x="537" y="139"/>
                    <a:pt x="533" y="139"/>
                    <a:pt x="528" y="139"/>
                  </a:cubicBezTo>
                  <a:cubicBezTo>
                    <a:pt x="528" y="138"/>
                    <a:pt x="528" y="137"/>
                    <a:pt x="528" y="136"/>
                  </a:cubicBezTo>
                  <a:close/>
                  <a:moveTo>
                    <a:pt x="528" y="181"/>
                  </a:moveTo>
                  <a:cubicBezTo>
                    <a:pt x="533" y="181"/>
                    <a:pt x="537" y="181"/>
                    <a:pt x="541" y="181"/>
                  </a:cubicBezTo>
                  <a:cubicBezTo>
                    <a:pt x="541" y="182"/>
                    <a:pt x="541" y="183"/>
                    <a:pt x="541" y="184"/>
                  </a:cubicBezTo>
                  <a:cubicBezTo>
                    <a:pt x="537" y="184"/>
                    <a:pt x="533" y="184"/>
                    <a:pt x="528" y="184"/>
                  </a:cubicBezTo>
                  <a:cubicBezTo>
                    <a:pt x="528" y="183"/>
                    <a:pt x="528" y="182"/>
                    <a:pt x="528" y="181"/>
                  </a:cubicBezTo>
                  <a:close/>
                  <a:moveTo>
                    <a:pt x="528" y="227"/>
                  </a:moveTo>
                  <a:cubicBezTo>
                    <a:pt x="533" y="227"/>
                    <a:pt x="537" y="227"/>
                    <a:pt x="541" y="227"/>
                  </a:cubicBezTo>
                  <a:cubicBezTo>
                    <a:pt x="541" y="227"/>
                    <a:pt x="541" y="228"/>
                    <a:pt x="541" y="229"/>
                  </a:cubicBezTo>
                  <a:cubicBezTo>
                    <a:pt x="537" y="229"/>
                    <a:pt x="533" y="229"/>
                    <a:pt x="528" y="229"/>
                  </a:cubicBezTo>
                  <a:cubicBezTo>
                    <a:pt x="528" y="228"/>
                    <a:pt x="528" y="227"/>
                    <a:pt x="528" y="227"/>
                  </a:cubicBezTo>
                  <a:close/>
                  <a:moveTo>
                    <a:pt x="528" y="272"/>
                  </a:moveTo>
                  <a:cubicBezTo>
                    <a:pt x="533" y="272"/>
                    <a:pt x="537" y="272"/>
                    <a:pt x="541" y="272"/>
                  </a:cubicBezTo>
                  <a:cubicBezTo>
                    <a:pt x="541" y="273"/>
                    <a:pt x="541" y="274"/>
                    <a:pt x="541" y="274"/>
                  </a:cubicBezTo>
                  <a:cubicBezTo>
                    <a:pt x="537" y="274"/>
                    <a:pt x="533" y="274"/>
                    <a:pt x="528" y="274"/>
                  </a:cubicBezTo>
                  <a:cubicBezTo>
                    <a:pt x="528" y="274"/>
                    <a:pt x="528" y="273"/>
                    <a:pt x="528" y="272"/>
                  </a:cubicBezTo>
                  <a:close/>
                  <a:moveTo>
                    <a:pt x="528" y="317"/>
                  </a:moveTo>
                  <a:cubicBezTo>
                    <a:pt x="533" y="317"/>
                    <a:pt x="537" y="317"/>
                    <a:pt x="541" y="317"/>
                  </a:cubicBezTo>
                  <a:cubicBezTo>
                    <a:pt x="541" y="318"/>
                    <a:pt x="541" y="319"/>
                    <a:pt x="541" y="320"/>
                  </a:cubicBezTo>
                  <a:cubicBezTo>
                    <a:pt x="537" y="320"/>
                    <a:pt x="533" y="320"/>
                    <a:pt x="528" y="320"/>
                  </a:cubicBezTo>
                  <a:cubicBezTo>
                    <a:pt x="528" y="319"/>
                    <a:pt x="528" y="318"/>
                    <a:pt x="528" y="317"/>
                  </a:cubicBezTo>
                  <a:close/>
                  <a:moveTo>
                    <a:pt x="528" y="365"/>
                  </a:moveTo>
                  <a:cubicBezTo>
                    <a:pt x="528" y="364"/>
                    <a:pt x="528" y="363"/>
                    <a:pt x="528" y="362"/>
                  </a:cubicBezTo>
                  <a:cubicBezTo>
                    <a:pt x="533" y="362"/>
                    <a:pt x="537" y="362"/>
                    <a:pt x="541" y="362"/>
                  </a:cubicBezTo>
                  <a:cubicBezTo>
                    <a:pt x="541" y="363"/>
                    <a:pt x="541" y="364"/>
                    <a:pt x="541" y="365"/>
                  </a:cubicBezTo>
                  <a:cubicBezTo>
                    <a:pt x="537" y="365"/>
                    <a:pt x="533" y="365"/>
                    <a:pt x="528" y="365"/>
                  </a:cubicBezTo>
                  <a:close/>
                  <a:moveTo>
                    <a:pt x="528" y="408"/>
                  </a:moveTo>
                  <a:cubicBezTo>
                    <a:pt x="533" y="408"/>
                    <a:pt x="537" y="408"/>
                    <a:pt x="541" y="408"/>
                  </a:cubicBezTo>
                  <a:cubicBezTo>
                    <a:pt x="541" y="409"/>
                    <a:pt x="541" y="409"/>
                    <a:pt x="541" y="410"/>
                  </a:cubicBezTo>
                  <a:cubicBezTo>
                    <a:pt x="537" y="410"/>
                    <a:pt x="533" y="410"/>
                    <a:pt x="528" y="410"/>
                  </a:cubicBezTo>
                  <a:cubicBezTo>
                    <a:pt x="528" y="409"/>
                    <a:pt x="528" y="409"/>
                    <a:pt x="528" y="408"/>
                  </a:cubicBezTo>
                  <a:close/>
                  <a:moveTo>
                    <a:pt x="528" y="453"/>
                  </a:moveTo>
                  <a:cubicBezTo>
                    <a:pt x="533" y="453"/>
                    <a:pt x="537" y="453"/>
                    <a:pt x="541" y="453"/>
                  </a:cubicBezTo>
                  <a:cubicBezTo>
                    <a:pt x="541" y="454"/>
                    <a:pt x="541" y="455"/>
                    <a:pt x="541" y="456"/>
                  </a:cubicBezTo>
                  <a:cubicBezTo>
                    <a:pt x="537" y="456"/>
                    <a:pt x="533" y="456"/>
                    <a:pt x="528" y="456"/>
                  </a:cubicBezTo>
                  <a:cubicBezTo>
                    <a:pt x="528" y="455"/>
                    <a:pt x="528" y="454"/>
                    <a:pt x="528" y="453"/>
                  </a:cubicBezTo>
                  <a:close/>
                  <a:moveTo>
                    <a:pt x="546" y="0"/>
                  </a:moveTo>
                  <a:cubicBezTo>
                    <a:pt x="551" y="0"/>
                    <a:pt x="555" y="0"/>
                    <a:pt x="559" y="0"/>
                  </a:cubicBezTo>
                  <a:cubicBezTo>
                    <a:pt x="559" y="1"/>
                    <a:pt x="559" y="2"/>
                    <a:pt x="559" y="3"/>
                  </a:cubicBezTo>
                  <a:cubicBezTo>
                    <a:pt x="555" y="3"/>
                    <a:pt x="551" y="3"/>
                    <a:pt x="546" y="3"/>
                  </a:cubicBezTo>
                  <a:cubicBezTo>
                    <a:pt x="546" y="2"/>
                    <a:pt x="546" y="1"/>
                    <a:pt x="546" y="0"/>
                  </a:cubicBezTo>
                  <a:close/>
                  <a:moveTo>
                    <a:pt x="546" y="45"/>
                  </a:moveTo>
                  <a:cubicBezTo>
                    <a:pt x="551" y="45"/>
                    <a:pt x="555" y="45"/>
                    <a:pt x="559" y="45"/>
                  </a:cubicBezTo>
                  <a:cubicBezTo>
                    <a:pt x="559" y="46"/>
                    <a:pt x="559" y="47"/>
                    <a:pt x="559" y="48"/>
                  </a:cubicBezTo>
                  <a:cubicBezTo>
                    <a:pt x="555" y="48"/>
                    <a:pt x="551" y="48"/>
                    <a:pt x="546" y="48"/>
                  </a:cubicBezTo>
                  <a:cubicBezTo>
                    <a:pt x="546" y="47"/>
                    <a:pt x="546" y="46"/>
                    <a:pt x="546" y="45"/>
                  </a:cubicBezTo>
                  <a:close/>
                  <a:moveTo>
                    <a:pt x="546" y="91"/>
                  </a:moveTo>
                  <a:cubicBezTo>
                    <a:pt x="551" y="91"/>
                    <a:pt x="555" y="91"/>
                    <a:pt x="559" y="91"/>
                  </a:cubicBezTo>
                  <a:cubicBezTo>
                    <a:pt x="559" y="92"/>
                    <a:pt x="559" y="92"/>
                    <a:pt x="559" y="93"/>
                  </a:cubicBezTo>
                  <a:cubicBezTo>
                    <a:pt x="555" y="93"/>
                    <a:pt x="551" y="93"/>
                    <a:pt x="546" y="93"/>
                  </a:cubicBezTo>
                  <a:cubicBezTo>
                    <a:pt x="546" y="92"/>
                    <a:pt x="546" y="92"/>
                    <a:pt x="546" y="91"/>
                  </a:cubicBezTo>
                  <a:close/>
                  <a:moveTo>
                    <a:pt x="546" y="136"/>
                  </a:moveTo>
                  <a:cubicBezTo>
                    <a:pt x="551" y="136"/>
                    <a:pt x="555" y="136"/>
                    <a:pt x="559" y="136"/>
                  </a:cubicBezTo>
                  <a:cubicBezTo>
                    <a:pt x="559" y="137"/>
                    <a:pt x="559" y="138"/>
                    <a:pt x="559" y="139"/>
                  </a:cubicBezTo>
                  <a:cubicBezTo>
                    <a:pt x="555" y="139"/>
                    <a:pt x="551" y="139"/>
                    <a:pt x="546" y="139"/>
                  </a:cubicBezTo>
                  <a:cubicBezTo>
                    <a:pt x="546" y="138"/>
                    <a:pt x="546" y="137"/>
                    <a:pt x="546" y="136"/>
                  </a:cubicBezTo>
                  <a:close/>
                  <a:moveTo>
                    <a:pt x="546" y="181"/>
                  </a:moveTo>
                  <a:cubicBezTo>
                    <a:pt x="551" y="181"/>
                    <a:pt x="555" y="181"/>
                    <a:pt x="559" y="181"/>
                  </a:cubicBezTo>
                  <a:cubicBezTo>
                    <a:pt x="559" y="182"/>
                    <a:pt x="559" y="183"/>
                    <a:pt x="559" y="184"/>
                  </a:cubicBezTo>
                  <a:cubicBezTo>
                    <a:pt x="555" y="184"/>
                    <a:pt x="551" y="184"/>
                    <a:pt x="546" y="184"/>
                  </a:cubicBezTo>
                  <a:cubicBezTo>
                    <a:pt x="546" y="183"/>
                    <a:pt x="546" y="182"/>
                    <a:pt x="546" y="181"/>
                  </a:cubicBezTo>
                  <a:close/>
                  <a:moveTo>
                    <a:pt x="546" y="227"/>
                  </a:moveTo>
                  <a:cubicBezTo>
                    <a:pt x="551" y="227"/>
                    <a:pt x="555" y="227"/>
                    <a:pt x="559" y="227"/>
                  </a:cubicBezTo>
                  <a:cubicBezTo>
                    <a:pt x="559" y="227"/>
                    <a:pt x="559" y="228"/>
                    <a:pt x="559" y="229"/>
                  </a:cubicBezTo>
                  <a:cubicBezTo>
                    <a:pt x="555" y="229"/>
                    <a:pt x="551" y="229"/>
                    <a:pt x="546" y="229"/>
                  </a:cubicBezTo>
                  <a:cubicBezTo>
                    <a:pt x="546" y="228"/>
                    <a:pt x="546" y="227"/>
                    <a:pt x="546" y="227"/>
                  </a:cubicBezTo>
                  <a:close/>
                  <a:moveTo>
                    <a:pt x="546" y="272"/>
                  </a:moveTo>
                  <a:cubicBezTo>
                    <a:pt x="551" y="272"/>
                    <a:pt x="555" y="272"/>
                    <a:pt x="559" y="272"/>
                  </a:cubicBezTo>
                  <a:cubicBezTo>
                    <a:pt x="559" y="273"/>
                    <a:pt x="559" y="274"/>
                    <a:pt x="559" y="274"/>
                  </a:cubicBezTo>
                  <a:cubicBezTo>
                    <a:pt x="555" y="274"/>
                    <a:pt x="551" y="274"/>
                    <a:pt x="546" y="274"/>
                  </a:cubicBezTo>
                  <a:cubicBezTo>
                    <a:pt x="546" y="274"/>
                    <a:pt x="546" y="273"/>
                    <a:pt x="546" y="272"/>
                  </a:cubicBezTo>
                  <a:close/>
                  <a:moveTo>
                    <a:pt x="546" y="317"/>
                  </a:moveTo>
                  <a:cubicBezTo>
                    <a:pt x="551" y="317"/>
                    <a:pt x="555" y="317"/>
                    <a:pt x="559" y="317"/>
                  </a:cubicBezTo>
                  <a:cubicBezTo>
                    <a:pt x="559" y="318"/>
                    <a:pt x="559" y="319"/>
                    <a:pt x="559" y="320"/>
                  </a:cubicBezTo>
                  <a:cubicBezTo>
                    <a:pt x="555" y="320"/>
                    <a:pt x="551" y="320"/>
                    <a:pt x="546" y="320"/>
                  </a:cubicBezTo>
                  <a:cubicBezTo>
                    <a:pt x="546" y="319"/>
                    <a:pt x="546" y="318"/>
                    <a:pt x="546" y="317"/>
                  </a:cubicBezTo>
                  <a:close/>
                  <a:moveTo>
                    <a:pt x="546" y="365"/>
                  </a:moveTo>
                  <a:cubicBezTo>
                    <a:pt x="546" y="364"/>
                    <a:pt x="546" y="363"/>
                    <a:pt x="546" y="362"/>
                  </a:cubicBezTo>
                  <a:cubicBezTo>
                    <a:pt x="551" y="362"/>
                    <a:pt x="555" y="362"/>
                    <a:pt x="559" y="362"/>
                  </a:cubicBezTo>
                  <a:cubicBezTo>
                    <a:pt x="559" y="363"/>
                    <a:pt x="559" y="364"/>
                    <a:pt x="559" y="365"/>
                  </a:cubicBezTo>
                  <a:cubicBezTo>
                    <a:pt x="555" y="365"/>
                    <a:pt x="551" y="365"/>
                    <a:pt x="546" y="365"/>
                  </a:cubicBezTo>
                  <a:close/>
                  <a:moveTo>
                    <a:pt x="546" y="408"/>
                  </a:moveTo>
                  <a:cubicBezTo>
                    <a:pt x="551" y="408"/>
                    <a:pt x="555" y="408"/>
                    <a:pt x="559" y="408"/>
                  </a:cubicBezTo>
                  <a:cubicBezTo>
                    <a:pt x="559" y="409"/>
                    <a:pt x="559" y="409"/>
                    <a:pt x="559" y="410"/>
                  </a:cubicBezTo>
                  <a:cubicBezTo>
                    <a:pt x="555" y="410"/>
                    <a:pt x="551" y="410"/>
                    <a:pt x="546" y="410"/>
                  </a:cubicBezTo>
                  <a:cubicBezTo>
                    <a:pt x="546" y="409"/>
                    <a:pt x="546" y="409"/>
                    <a:pt x="546" y="408"/>
                  </a:cubicBezTo>
                  <a:close/>
                  <a:moveTo>
                    <a:pt x="546" y="453"/>
                  </a:moveTo>
                  <a:cubicBezTo>
                    <a:pt x="551" y="453"/>
                    <a:pt x="555" y="453"/>
                    <a:pt x="559" y="453"/>
                  </a:cubicBezTo>
                  <a:cubicBezTo>
                    <a:pt x="559" y="454"/>
                    <a:pt x="559" y="455"/>
                    <a:pt x="559" y="456"/>
                  </a:cubicBezTo>
                  <a:cubicBezTo>
                    <a:pt x="555" y="456"/>
                    <a:pt x="551" y="456"/>
                    <a:pt x="546" y="456"/>
                  </a:cubicBezTo>
                  <a:cubicBezTo>
                    <a:pt x="546" y="455"/>
                    <a:pt x="546" y="454"/>
                    <a:pt x="546" y="453"/>
                  </a:cubicBezTo>
                  <a:close/>
                  <a:moveTo>
                    <a:pt x="565" y="0"/>
                  </a:moveTo>
                  <a:cubicBezTo>
                    <a:pt x="569" y="0"/>
                    <a:pt x="573" y="0"/>
                    <a:pt x="578" y="0"/>
                  </a:cubicBezTo>
                  <a:cubicBezTo>
                    <a:pt x="578" y="1"/>
                    <a:pt x="578" y="2"/>
                    <a:pt x="578" y="3"/>
                  </a:cubicBezTo>
                  <a:cubicBezTo>
                    <a:pt x="573" y="3"/>
                    <a:pt x="569" y="3"/>
                    <a:pt x="565" y="3"/>
                  </a:cubicBezTo>
                  <a:cubicBezTo>
                    <a:pt x="565" y="2"/>
                    <a:pt x="565" y="1"/>
                    <a:pt x="565" y="0"/>
                  </a:cubicBezTo>
                  <a:close/>
                  <a:moveTo>
                    <a:pt x="565" y="45"/>
                  </a:moveTo>
                  <a:cubicBezTo>
                    <a:pt x="569" y="45"/>
                    <a:pt x="573" y="45"/>
                    <a:pt x="578" y="45"/>
                  </a:cubicBezTo>
                  <a:cubicBezTo>
                    <a:pt x="578" y="46"/>
                    <a:pt x="578" y="47"/>
                    <a:pt x="578" y="48"/>
                  </a:cubicBezTo>
                  <a:cubicBezTo>
                    <a:pt x="573" y="48"/>
                    <a:pt x="569" y="48"/>
                    <a:pt x="565" y="48"/>
                  </a:cubicBezTo>
                  <a:cubicBezTo>
                    <a:pt x="565" y="47"/>
                    <a:pt x="565" y="46"/>
                    <a:pt x="565" y="45"/>
                  </a:cubicBezTo>
                  <a:close/>
                  <a:moveTo>
                    <a:pt x="565" y="91"/>
                  </a:moveTo>
                  <a:cubicBezTo>
                    <a:pt x="569" y="91"/>
                    <a:pt x="573" y="91"/>
                    <a:pt x="578" y="91"/>
                  </a:cubicBezTo>
                  <a:cubicBezTo>
                    <a:pt x="578" y="92"/>
                    <a:pt x="578" y="92"/>
                    <a:pt x="578" y="93"/>
                  </a:cubicBezTo>
                  <a:cubicBezTo>
                    <a:pt x="573" y="93"/>
                    <a:pt x="569" y="93"/>
                    <a:pt x="565" y="93"/>
                  </a:cubicBezTo>
                  <a:cubicBezTo>
                    <a:pt x="565" y="92"/>
                    <a:pt x="565" y="92"/>
                    <a:pt x="565" y="91"/>
                  </a:cubicBezTo>
                  <a:close/>
                  <a:moveTo>
                    <a:pt x="565" y="136"/>
                  </a:moveTo>
                  <a:cubicBezTo>
                    <a:pt x="569" y="136"/>
                    <a:pt x="573" y="136"/>
                    <a:pt x="578" y="136"/>
                  </a:cubicBezTo>
                  <a:cubicBezTo>
                    <a:pt x="578" y="137"/>
                    <a:pt x="578" y="138"/>
                    <a:pt x="578" y="139"/>
                  </a:cubicBezTo>
                  <a:cubicBezTo>
                    <a:pt x="573" y="139"/>
                    <a:pt x="569" y="139"/>
                    <a:pt x="565" y="139"/>
                  </a:cubicBezTo>
                  <a:cubicBezTo>
                    <a:pt x="565" y="138"/>
                    <a:pt x="565" y="137"/>
                    <a:pt x="565" y="136"/>
                  </a:cubicBezTo>
                  <a:close/>
                  <a:moveTo>
                    <a:pt x="565" y="181"/>
                  </a:moveTo>
                  <a:cubicBezTo>
                    <a:pt x="569" y="181"/>
                    <a:pt x="573" y="181"/>
                    <a:pt x="578" y="181"/>
                  </a:cubicBezTo>
                  <a:cubicBezTo>
                    <a:pt x="578" y="182"/>
                    <a:pt x="578" y="183"/>
                    <a:pt x="578" y="184"/>
                  </a:cubicBezTo>
                  <a:cubicBezTo>
                    <a:pt x="573" y="184"/>
                    <a:pt x="569" y="184"/>
                    <a:pt x="565" y="184"/>
                  </a:cubicBezTo>
                  <a:cubicBezTo>
                    <a:pt x="565" y="183"/>
                    <a:pt x="565" y="182"/>
                    <a:pt x="565" y="181"/>
                  </a:cubicBezTo>
                  <a:close/>
                  <a:moveTo>
                    <a:pt x="565" y="227"/>
                  </a:moveTo>
                  <a:cubicBezTo>
                    <a:pt x="569" y="227"/>
                    <a:pt x="573" y="227"/>
                    <a:pt x="578" y="227"/>
                  </a:cubicBezTo>
                  <a:cubicBezTo>
                    <a:pt x="578" y="227"/>
                    <a:pt x="578" y="228"/>
                    <a:pt x="578" y="229"/>
                  </a:cubicBezTo>
                  <a:cubicBezTo>
                    <a:pt x="573" y="229"/>
                    <a:pt x="569" y="229"/>
                    <a:pt x="565" y="229"/>
                  </a:cubicBezTo>
                  <a:cubicBezTo>
                    <a:pt x="565" y="228"/>
                    <a:pt x="565" y="227"/>
                    <a:pt x="565" y="227"/>
                  </a:cubicBezTo>
                  <a:close/>
                  <a:moveTo>
                    <a:pt x="565" y="272"/>
                  </a:moveTo>
                  <a:cubicBezTo>
                    <a:pt x="569" y="272"/>
                    <a:pt x="573" y="272"/>
                    <a:pt x="578" y="272"/>
                  </a:cubicBezTo>
                  <a:cubicBezTo>
                    <a:pt x="578" y="273"/>
                    <a:pt x="578" y="274"/>
                    <a:pt x="578" y="274"/>
                  </a:cubicBezTo>
                  <a:cubicBezTo>
                    <a:pt x="573" y="274"/>
                    <a:pt x="569" y="274"/>
                    <a:pt x="565" y="274"/>
                  </a:cubicBezTo>
                  <a:cubicBezTo>
                    <a:pt x="565" y="274"/>
                    <a:pt x="565" y="273"/>
                    <a:pt x="565" y="272"/>
                  </a:cubicBezTo>
                  <a:close/>
                  <a:moveTo>
                    <a:pt x="565" y="317"/>
                  </a:moveTo>
                  <a:cubicBezTo>
                    <a:pt x="569" y="317"/>
                    <a:pt x="573" y="317"/>
                    <a:pt x="578" y="317"/>
                  </a:cubicBezTo>
                  <a:cubicBezTo>
                    <a:pt x="578" y="318"/>
                    <a:pt x="578" y="319"/>
                    <a:pt x="578" y="320"/>
                  </a:cubicBezTo>
                  <a:cubicBezTo>
                    <a:pt x="573" y="320"/>
                    <a:pt x="569" y="320"/>
                    <a:pt x="565" y="320"/>
                  </a:cubicBezTo>
                  <a:cubicBezTo>
                    <a:pt x="565" y="319"/>
                    <a:pt x="565" y="318"/>
                    <a:pt x="565" y="317"/>
                  </a:cubicBezTo>
                  <a:close/>
                  <a:moveTo>
                    <a:pt x="565" y="365"/>
                  </a:moveTo>
                  <a:cubicBezTo>
                    <a:pt x="565" y="364"/>
                    <a:pt x="565" y="363"/>
                    <a:pt x="565" y="362"/>
                  </a:cubicBezTo>
                  <a:cubicBezTo>
                    <a:pt x="569" y="362"/>
                    <a:pt x="573" y="362"/>
                    <a:pt x="578" y="362"/>
                  </a:cubicBezTo>
                  <a:cubicBezTo>
                    <a:pt x="578" y="363"/>
                    <a:pt x="578" y="364"/>
                    <a:pt x="578" y="365"/>
                  </a:cubicBezTo>
                  <a:cubicBezTo>
                    <a:pt x="573" y="365"/>
                    <a:pt x="569" y="365"/>
                    <a:pt x="565" y="365"/>
                  </a:cubicBezTo>
                  <a:close/>
                  <a:moveTo>
                    <a:pt x="565" y="408"/>
                  </a:moveTo>
                  <a:cubicBezTo>
                    <a:pt x="569" y="408"/>
                    <a:pt x="573" y="408"/>
                    <a:pt x="578" y="408"/>
                  </a:cubicBezTo>
                  <a:cubicBezTo>
                    <a:pt x="578" y="409"/>
                    <a:pt x="578" y="409"/>
                    <a:pt x="578" y="410"/>
                  </a:cubicBezTo>
                  <a:cubicBezTo>
                    <a:pt x="573" y="410"/>
                    <a:pt x="569" y="410"/>
                    <a:pt x="565" y="410"/>
                  </a:cubicBezTo>
                  <a:cubicBezTo>
                    <a:pt x="565" y="409"/>
                    <a:pt x="565" y="409"/>
                    <a:pt x="565" y="408"/>
                  </a:cubicBezTo>
                  <a:close/>
                  <a:moveTo>
                    <a:pt x="565" y="453"/>
                  </a:moveTo>
                  <a:cubicBezTo>
                    <a:pt x="569" y="453"/>
                    <a:pt x="573" y="453"/>
                    <a:pt x="578" y="453"/>
                  </a:cubicBezTo>
                  <a:cubicBezTo>
                    <a:pt x="578" y="454"/>
                    <a:pt x="578" y="455"/>
                    <a:pt x="578" y="456"/>
                  </a:cubicBezTo>
                  <a:cubicBezTo>
                    <a:pt x="573" y="456"/>
                    <a:pt x="569" y="456"/>
                    <a:pt x="565" y="456"/>
                  </a:cubicBezTo>
                  <a:cubicBezTo>
                    <a:pt x="565" y="455"/>
                    <a:pt x="565" y="454"/>
                    <a:pt x="565" y="453"/>
                  </a:cubicBezTo>
                  <a:close/>
                  <a:moveTo>
                    <a:pt x="583" y="0"/>
                  </a:moveTo>
                  <a:cubicBezTo>
                    <a:pt x="587" y="0"/>
                    <a:pt x="592" y="0"/>
                    <a:pt x="596" y="0"/>
                  </a:cubicBezTo>
                  <a:cubicBezTo>
                    <a:pt x="596" y="1"/>
                    <a:pt x="596" y="2"/>
                    <a:pt x="596" y="3"/>
                  </a:cubicBezTo>
                  <a:cubicBezTo>
                    <a:pt x="592" y="3"/>
                    <a:pt x="587" y="3"/>
                    <a:pt x="583" y="3"/>
                  </a:cubicBezTo>
                  <a:cubicBezTo>
                    <a:pt x="583" y="2"/>
                    <a:pt x="583" y="1"/>
                    <a:pt x="583" y="0"/>
                  </a:cubicBezTo>
                  <a:close/>
                  <a:moveTo>
                    <a:pt x="583" y="45"/>
                  </a:moveTo>
                  <a:cubicBezTo>
                    <a:pt x="587" y="45"/>
                    <a:pt x="592" y="45"/>
                    <a:pt x="596" y="45"/>
                  </a:cubicBezTo>
                  <a:cubicBezTo>
                    <a:pt x="596" y="46"/>
                    <a:pt x="596" y="47"/>
                    <a:pt x="596" y="48"/>
                  </a:cubicBezTo>
                  <a:cubicBezTo>
                    <a:pt x="592" y="48"/>
                    <a:pt x="587" y="48"/>
                    <a:pt x="583" y="48"/>
                  </a:cubicBezTo>
                  <a:cubicBezTo>
                    <a:pt x="583" y="47"/>
                    <a:pt x="583" y="46"/>
                    <a:pt x="583" y="45"/>
                  </a:cubicBezTo>
                  <a:close/>
                  <a:moveTo>
                    <a:pt x="583" y="91"/>
                  </a:moveTo>
                  <a:cubicBezTo>
                    <a:pt x="587" y="91"/>
                    <a:pt x="592" y="91"/>
                    <a:pt x="596" y="91"/>
                  </a:cubicBezTo>
                  <a:cubicBezTo>
                    <a:pt x="596" y="92"/>
                    <a:pt x="596" y="92"/>
                    <a:pt x="596" y="93"/>
                  </a:cubicBezTo>
                  <a:cubicBezTo>
                    <a:pt x="592" y="93"/>
                    <a:pt x="587" y="93"/>
                    <a:pt x="583" y="93"/>
                  </a:cubicBezTo>
                  <a:cubicBezTo>
                    <a:pt x="583" y="92"/>
                    <a:pt x="583" y="92"/>
                    <a:pt x="583" y="91"/>
                  </a:cubicBezTo>
                  <a:close/>
                  <a:moveTo>
                    <a:pt x="583" y="136"/>
                  </a:moveTo>
                  <a:cubicBezTo>
                    <a:pt x="587" y="136"/>
                    <a:pt x="592" y="136"/>
                    <a:pt x="596" y="136"/>
                  </a:cubicBezTo>
                  <a:cubicBezTo>
                    <a:pt x="596" y="137"/>
                    <a:pt x="596" y="138"/>
                    <a:pt x="596" y="139"/>
                  </a:cubicBezTo>
                  <a:cubicBezTo>
                    <a:pt x="592" y="139"/>
                    <a:pt x="587" y="139"/>
                    <a:pt x="583" y="139"/>
                  </a:cubicBezTo>
                  <a:cubicBezTo>
                    <a:pt x="583" y="138"/>
                    <a:pt x="583" y="137"/>
                    <a:pt x="583" y="136"/>
                  </a:cubicBezTo>
                  <a:close/>
                  <a:moveTo>
                    <a:pt x="583" y="181"/>
                  </a:moveTo>
                  <a:cubicBezTo>
                    <a:pt x="587" y="181"/>
                    <a:pt x="592" y="181"/>
                    <a:pt x="596" y="181"/>
                  </a:cubicBezTo>
                  <a:cubicBezTo>
                    <a:pt x="596" y="182"/>
                    <a:pt x="596" y="183"/>
                    <a:pt x="596" y="184"/>
                  </a:cubicBezTo>
                  <a:cubicBezTo>
                    <a:pt x="592" y="184"/>
                    <a:pt x="587" y="184"/>
                    <a:pt x="583" y="184"/>
                  </a:cubicBezTo>
                  <a:cubicBezTo>
                    <a:pt x="583" y="183"/>
                    <a:pt x="583" y="182"/>
                    <a:pt x="583" y="181"/>
                  </a:cubicBezTo>
                  <a:close/>
                  <a:moveTo>
                    <a:pt x="583" y="227"/>
                  </a:moveTo>
                  <a:cubicBezTo>
                    <a:pt x="587" y="227"/>
                    <a:pt x="592" y="227"/>
                    <a:pt x="596" y="227"/>
                  </a:cubicBezTo>
                  <a:cubicBezTo>
                    <a:pt x="596" y="227"/>
                    <a:pt x="596" y="228"/>
                    <a:pt x="596" y="229"/>
                  </a:cubicBezTo>
                  <a:cubicBezTo>
                    <a:pt x="592" y="229"/>
                    <a:pt x="587" y="229"/>
                    <a:pt x="583" y="229"/>
                  </a:cubicBezTo>
                  <a:cubicBezTo>
                    <a:pt x="583" y="228"/>
                    <a:pt x="583" y="227"/>
                    <a:pt x="583" y="227"/>
                  </a:cubicBezTo>
                  <a:close/>
                  <a:moveTo>
                    <a:pt x="583" y="272"/>
                  </a:moveTo>
                  <a:cubicBezTo>
                    <a:pt x="587" y="272"/>
                    <a:pt x="592" y="272"/>
                    <a:pt x="596" y="272"/>
                  </a:cubicBezTo>
                  <a:cubicBezTo>
                    <a:pt x="596" y="273"/>
                    <a:pt x="596" y="274"/>
                    <a:pt x="596" y="274"/>
                  </a:cubicBezTo>
                  <a:cubicBezTo>
                    <a:pt x="592" y="274"/>
                    <a:pt x="587" y="274"/>
                    <a:pt x="583" y="274"/>
                  </a:cubicBezTo>
                  <a:cubicBezTo>
                    <a:pt x="583" y="274"/>
                    <a:pt x="583" y="273"/>
                    <a:pt x="583" y="272"/>
                  </a:cubicBezTo>
                  <a:close/>
                  <a:moveTo>
                    <a:pt x="583" y="317"/>
                  </a:moveTo>
                  <a:cubicBezTo>
                    <a:pt x="587" y="317"/>
                    <a:pt x="592" y="317"/>
                    <a:pt x="596" y="317"/>
                  </a:cubicBezTo>
                  <a:cubicBezTo>
                    <a:pt x="596" y="318"/>
                    <a:pt x="596" y="319"/>
                    <a:pt x="596" y="320"/>
                  </a:cubicBezTo>
                  <a:cubicBezTo>
                    <a:pt x="592" y="320"/>
                    <a:pt x="587" y="320"/>
                    <a:pt x="583" y="320"/>
                  </a:cubicBezTo>
                  <a:cubicBezTo>
                    <a:pt x="583" y="319"/>
                    <a:pt x="583" y="318"/>
                    <a:pt x="583" y="317"/>
                  </a:cubicBezTo>
                  <a:close/>
                  <a:moveTo>
                    <a:pt x="583" y="365"/>
                  </a:moveTo>
                  <a:cubicBezTo>
                    <a:pt x="583" y="364"/>
                    <a:pt x="583" y="363"/>
                    <a:pt x="583" y="362"/>
                  </a:cubicBezTo>
                  <a:cubicBezTo>
                    <a:pt x="587" y="362"/>
                    <a:pt x="592" y="362"/>
                    <a:pt x="596" y="362"/>
                  </a:cubicBezTo>
                  <a:cubicBezTo>
                    <a:pt x="596" y="363"/>
                    <a:pt x="596" y="364"/>
                    <a:pt x="596" y="365"/>
                  </a:cubicBezTo>
                  <a:cubicBezTo>
                    <a:pt x="592" y="365"/>
                    <a:pt x="587" y="365"/>
                    <a:pt x="583" y="365"/>
                  </a:cubicBezTo>
                  <a:close/>
                  <a:moveTo>
                    <a:pt x="583" y="408"/>
                  </a:moveTo>
                  <a:cubicBezTo>
                    <a:pt x="587" y="408"/>
                    <a:pt x="592" y="408"/>
                    <a:pt x="596" y="408"/>
                  </a:cubicBezTo>
                  <a:cubicBezTo>
                    <a:pt x="596" y="409"/>
                    <a:pt x="596" y="409"/>
                    <a:pt x="596" y="410"/>
                  </a:cubicBezTo>
                  <a:cubicBezTo>
                    <a:pt x="592" y="410"/>
                    <a:pt x="587" y="410"/>
                    <a:pt x="583" y="410"/>
                  </a:cubicBezTo>
                  <a:cubicBezTo>
                    <a:pt x="583" y="409"/>
                    <a:pt x="583" y="409"/>
                    <a:pt x="583" y="408"/>
                  </a:cubicBezTo>
                  <a:close/>
                  <a:moveTo>
                    <a:pt x="583" y="453"/>
                  </a:moveTo>
                  <a:cubicBezTo>
                    <a:pt x="587" y="453"/>
                    <a:pt x="592" y="453"/>
                    <a:pt x="596" y="453"/>
                  </a:cubicBezTo>
                  <a:cubicBezTo>
                    <a:pt x="596" y="454"/>
                    <a:pt x="596" y="455"/>
                    <a:pt x="596" y="456"/>
                  </a:cubicBezTo>
                  <a:cubicBezTo>
                    <a:pt x="592" y="456"/>
                    <a:pt x="587" y="456"/>
                    <a:pt x="583" y="456"/>
                  </a:cubicBezTo>
                  <a:cubicBezTo>
                    <a:pt x="583" y="455"/>
                    <a:pt x="583" y="454"/>
                    <a:pt x="583" y="453"/>
                  </a:cubicBezTo>
                  <a:close/>
                  <a:moveTo>
                    <a:pt x="601" y="0"/>
                  </a:moveTo>
                  <a:cubicBezTo>
                    <a:pt x="605" y="0"/>
                    <a:pt x="610" y="0"/>
                    <a:pt x="614" y="0"/>
                  </a:cubicBezTo>
                  <a:cubicBezTo>
                    <a:pt x="614" y="1"/>
                    <a:pt x="614" y="2"/>
                    <a:pt x="614" y="3"/>
                  </a:cubicBezTo>
                  <a:cubicBezTo>
                    <a:pt x="610" y="3"/>
                    <a:pt x="605" y="3"/>
                    <a:pt x="601" y="3"/>
                  </a:cubicBezTo>
                  <a:cubicBezTo>
                    <a:pt x="601" y="2"/>
                    <a:pt x="601" y="1"/>
                    <a:pt x="601" y="0"/>
                  </a:cubicBezTo>
                  <a:close/>
                  <a:moveTo>
                    <a:pt x="601" y="45"/>
                  </a:moveTo>
                  <a:cubicBezTo>
                    <a:pt x="605" y="45"/>
                    <a:pt x="610" y="45"/>
                    <a:pt x="614" y="45"/>
                  </a:cubicBezTo>
                  <a:cubicBezTo>
                    <a:pt x="614" y="46"/>
                    <a:pt x="614" y="47"/>
                    <a:pt x="614" y="48"/>
                  </a:cubicBezTo>
                  <a:cubicBezTo>
                    <a:pt x="610" y="48"/>
                    <a:pt x="605" y="48"/>
                    <a:pt x="601" y="48"/>
                  </a:cubicBezTo>
                  <a:cubicBezTo>
                    <a:pt x="601" y="47"/>
                    <a:pt x="601" y="46"/>
                    <a:pt x="601" y="45"/>
                  </a:cubicBezTo>
                  <a:close/>
                  <a:moveTo>
                    <a:pt x="601" y="91"/>
                  </a:moveTo>
                  <a:cubicBezTo>
                    <a:pt x="605" y="91"/>
                    <a:pt x="610" y="91"/>
                    <a:pt x="614" y="91"/>
                  </a:cubicBezTo>
                  <a:cubicBezTo>
                    <a:pt x="614" y="92"/>
                    <a:pt x="614" y="92"/>
                    <a:pt x="614" y="93"/>
                  </a:cubicBezTo>
                  <a:cubicBezTo>
                    <a:pt x="610" y="93"/>
                    <a:pt x="605" y="93"/>
                    <a:pt x="601" y="93"/>
                  </a:cubicBezTo>
                  <a:cubicBezTo>
                    <a:pt x="601" y="92"/>
                    <a:pt x="601" y="92"/>
                    <a:pt x="601" y="91"/>
                  </a:cubicBezTo>
                  <a:close/>
                  <a:moveTo>
                    <a:pt x="601" y="136"/>
                  </a:moveTo>
                  <a:cubicBezTo>
                    <a:pt x="605" y="136"/>
                    <a:pt x="610" y="136"/>
                    <a:pt x="614" y="136"/>
                  </a:cubicBezTo>
                  <a:cubicBezTo>
                    <a:pt x="614" y="137"/>
                    <a:pt x="614" y="138"/>
                    <a:pt x="614" y="139"/>
                  </a:cubicBezTo>
                  <a:cubicBezTo>
                    <a:pt x="610" y="139"/>
                    <a:pt x="605" y="139"/>
                    <a:pt x="601" y="139"/>
                  </a:cubicBezTo>
                  <a:cubicBezTo>
                    <a:pt x="601" y="138"/>
                    <a:pt x="601" y="137"/>
                    <a:pt x="601" y="136"/>
                  </a:cubicBezTo>
                  <a:close/>
                  <a:moveTo>
                    <a:pt x="601" y="181"/>
                  </a:moveTo>
                  <a:cubicBezTo>
                    <a:pt x="605" y="181"/>
                    <a:pt x="610" y="181"/>
                    <a:pt x="614" y="181"/>
                  </a:cubicBezTo>
                  <a:cubicBezTo>
                    <a:pt x="614" y="182"/>
                    <a:pt x="614" y="183"/>
                    <a:pt x="614" y="184"/>
                  </a:cubicBezTo>
                  <a:cubicBezTo>
                    <a:pt x="610" y="184"/>
                    <a:pt x="605" y="184"/>
                    <a:pt x="601" y="184"/>
                  </a:cubicBezTo>
                  <a:cubicBezTo>
                    <a:pt x="601" y="183"/>
                    <a:pt x="601" y="182"/>
                    <a:pt x="601" y="181"/>
                  </a:cubicBezTo>
                  <a:close/>
                  <a:moveTo>
                    <a:pt x="601" y="227"/>
                  </a:moveTo>
                  <a:cubicBezTo>
                    <a:pt x="605" y="227"/>
                    <a:pt x="610" y="227"/>
                    <a:pt x="614" y="227"/>
                  </a:cubicBezTo>
                  <a:cubicBezTo>
                    <a:pt x="614" y="227"/>
                    <a:pt x="614" y="228"/>
                    <a:pt x="614" y="229"/>
                  </a:cubicBezTo>
                  <a:cubicBezTo>
                    <a:pt x="610" y="229"/>
                    <a:pt x="605" y="229"/>
                    <a:pt x="601" y="229"/>
                  </a:cubicBezTo>
                  <a:cubicBezTo>
                    <a:pt x="601" y="228"/>
                    <a:pt x="601" y="227"/>
                    <a:pt x="601" y="227"/>
                  </a:cubicBezTo>
                  <a:close/>
                  <a:moveTo>
                    <a:pt x="601" y="272"/>
                  </a:moveTo>
                  <a:cubicBezTo>
                    <a:pt x="605" y="272"/>
                    <a:pt x="610" y="272"/>
                    <a:pt x="614" y="272"/>
                  </a:cubicBezTo>
                  <a:cubicBezTo>
                    <a:pt x="614" y="273"/>
                    <a:pt x="614" y="274"/>
                    <a:pt x="614" y="274"/>
                  </a:cubicBezTo>
                  <a:cubicBezTo>
                    <a:pt x="610" y="274"/>
                    <a:pt x="605" y="274"/>
                    <a:pt x="601" y="274"/>
                  </a:cubicBezTo>
                  <a:cubicBezTo>
                    <a:pt x="601" y="274"/>
                    <a:pt x="601" y="273"/>
                    <a:pt x="601" y="272"/>
                  </a:cubicBezTo>
                  <a:close/>
                  <a:moveTo>
                    <a:pt x="601" y="317"/>
                  </a:moveTo>
                  <a:cubicBezTo>
                    <a:pt x="605" y="317"/>
                    <a:pt x="610" y="317"/>
                    <a:pt x="614" y="317"/>
                  </a:cubicBezTo>
                  <a:cubicBezTo>
                    <a:pt x="614" y="318"/>
                    <a:pt x="614" y="319"/>
                    <a:pt x="614" y="320"/>
                  </a:cubicBezTo>
                  <a:cubicBezTo>
                    <a:pt x="610" y="320"/>
                    <a:pt x="605" y="320"/>
                    <a:pt x="601" y="320"/>
                  </a:cubicBezTo>
                  <a:cubicBezTo>
                    <a:pt x="601" y="319"/>
                    <a:pt x="601" y="318"/>
                    <a:pt x="601" y="317"/>
                  </a:cubicBezTo>
                  <a:close/>
                  <a:moveTo>
                    <a:pt x="601" y="365"/>
                  </a:moveTo>
                  <a:cubicBezTo>
                    <a:pt x="601" y="364"/>
                    <a:pt x="601" y="363"/>
                    <a:pt x="601" y="362"/>
                  </a:cubicBezTo>
                  <a:cubicBezTo>
                    <a:pt x="605" y="362"/>
                    <a:pt x="610" y="362"/>
                    <a:pt x="614" y="362"/>
                  </a:cubicBezTo>
                  <a:cubicBezTo>
                    <a:pt x="614" y="363"/>
                    <a:pt x="614" y="364"/>
                    <a:pt x="614" y="365"/>
                  </a:cubicBezTo>
                  <a:cubicBezTo>
                    <a:pt x="610" y="365"/>
                    <a:pt x="605" y="365"/>
                    <a:pt x="601" y="365"/>
                  </a:cubicBezTo>
                  <a:close/>
                  <a:moveTo>
                    <a:pt x="601" y="408"/>
                  </a:moveTo>
                  <a:cubicBezTo>
                    <a:pt x="605" y="408"/>
                    <a:pt x="610" y="408"/>
                    <a:pt x="614" y="408"/>
                  </a:cubicBezTo>
                  <a:cubicBezTo>
                    <a:pt x="614" y="409"/>
                    <a:pt x="614" y="409"/>
                    <a:pt x="614" y="410"/>
                  </a:cubicBezTo>
                  <a:cubicBezTo>
                    <a:pt x="610" y="410"/>
                    <a:pt x="605" y="410"/>
                    <a:pt x="601" y="410"/>
                  </a:cubicBezTo>
                  <a:cubicBezTo>
                    <a:pt x="601" y="409"/>
                    <a:pt x="601" y="409"/>
                    <a:pt x="601" y="408"/>
                  </a:cubicBezTo>
                  <a:close/>
                  <a:moveTo>
                    <a:pt x="601" y="453"/>
                  </a:moveTo>
                  <a:cubicBezTo>
                    <a:pt x="605" y="453"/>
                    <a:pt x="610" y="453"/>
                    <a:pt x="614" y="453"/>
                  </a:cubicBezTo>
                  <a:cubicBezTo>
                    <a:pt x="614" y="454"/>
                    <a:pt x="614" y="455"/>
                    <a:pt x="614" y="456"/>
                  </a:cubicBezTo>
                  <a:cubicBezTo>
                    <a:pt x="610" y="456"/>
                    <a:pt x="605" y="456"/>
                    <a:pt x="601" y="456"/>
                  </a:cubicBezTo>
                  <a:cubicBezTo>
                    <a:pt x="601" y="455"/>
                    <a:pt x="601" y="454"/>
                    <a:pt x="601" y="453"/>
                  </a:cubicBezTo>
                  <a:close/>
                  <a:moveTo>
                    <a:pt x="619" y="0"/>
                  </a:moveTo>
                  <a:cubicBezTo>
                    <a:pt x="624" y="0"/>
                    <a:pt x="628" y="0"/>
                    <a:pt x="632" y="0"/>
                  </a:cubicBezTo>
                  <a:cubicBezTo>
                    <a:pt x="632" y="1"/>
                    <a:pt x="632" y="2"/>
                    <a:pt x="632" y="3"/>
                  </a:cubicBezTo>
                  <a:cubicBezTo>
                    <a:pt x="628" y="3"/>
                    <a:pt x="624" y="3"/>
                    <a:pt x="619" y="3"/>
                  </a:cubicBezTo>
                  <a:cubicBezTo>
                    <a:pt x="619" y="2"/>
                    <a:pt x="619" y="1"/>
                    <a:pt x="619" y="0"/>
                  </a:cubicBezTo>
                  <a:close/>
                  <a:moveTo>
                    <a:pt x="619" y="45"/>
                  </a:moveTo>
                  <a:cubicBezTo>
                    <a:pt x="624" y="45"/>
                    <a:pt x="628" y="45"/>
                    <a:pt x="632" y="45"/>
                  </a:cubicBezTo>
                  <a:cubicBezTo>
                    <a:pt x="632" y="46"/>
                    <a:pt x="632" y="47"/>
                    <a:pt x="632" y="48"/>
                  </a:cubicBezTo>
                  <a:cubicBezTo>
                    <a:pt x="628" y="48"/>
                    <a:pt x="624" y="48"/>
                    <a:pt x="619" y="48"/>
                  </a:cubicBezTo>
                  <a:cubicBezTo>
                    <a:pt x="619" y="47"/>
                    <a:pt x="619" y="46"/>
                    <a:pt x="619" y="45"/>
                  </a:cubicBezTo>
                  <a:close/>
                  <a:moveTo>
                    <a:pt x="619" y="91"/>
                  </a:moveTo>
                  <a:cubicBezTo>
                    <a:pt x="624" y="91"/>
                    <a:pt x="628" y="91"/>
                    <a:pt x="632" y="91"/>
                  </a:cubicBezTo>
                  <a:cubicBezTo>
                    <a:pt x="632" y="92"/>
                    <a:pt x="632" y="92"/>
                    <a:pt x="632" y="93"/>
                  </a:cubicBezTo>
                  <a:cubicBezTo>
                    <a:pt x="628" y="93"/>
                    <a:pt x="624" y="93"/>
                    <a:pt x="619" y="93"/>
                  </a:cubicBezTo>
                  <a:cubicBezTo>
                    <a:pt x="619" y="92"/>
                    <a:pt x="619" y="92"/>
                    <a:pt x="619" y="91"/>
                  </a:cubicBezTo>
                  <a:close/>
                  <a:moveTo>
                    <a:pt x="619" y="136"/>
                  </a:moveTo>
                  <a:cubicBezTo>
                    <a:pt x="624" y="136"/>
                    <a:pt x="628" y="136"/>
                    <a:pt x="632" y="136"/>
                  </a:cubicBezTo>
                  <a:cubicBezTo>
                    <a:pt x="632" y="137"/>
                    <a:pt x="632" y="138"/>
                    <a:pt x="632" y="139"/>
                  </a:cubicBezTo>
                  <a:cubicBezTo>
                    <a:pt x="628" y="139"/>
                    <a:pt x="624" y="139"/>
                    <a:pt x="619" y="139"/>
                  </a:cubicBezTo>
                  <a:cubicBezTo>
                    <a:pt x="619" y="138"/>
                    <a:pt x="619" y="137"/>
                    <a:pt x="619" y="136"/>
                  </a:cubicBezTo>
                  <a:close/>
                  <a:moveTo>
                    <a:pt x="619" y="181"/>
                  </a:moveTo>
                  <a:cubicBezTo>
                    <a:pt x="624" y="181"/>
                    <a:pt x="628" y="181"/>
                    <a:pt x="632" y="181"/>
                  </a:cubicBezTo>
                  <a:cubicBezTo>
                    <a:pt x="632" y="182"/>
                    <a:pt x="632" y="183"/>
                    <a:pt x="632" y="184"/>
                  </a:cubicBezTo>
                  <a:cubicBezTo>
                    <a:pt x="628" y="184"/>
                    <a:pt x="624" y="184"/>
                    <a:pt x="619" y="184"/>
                  </a:cubicBezTo>
                  <a:cubicBezTo>
                    <a:pt x="619" y="183"/>
                    <a:pt x="619" y="182"/>
                    <a:pt x="619" y="181"/>
                  </a:cubicBezTo>
                  <a:close/>
                  <a:moveTo>
                    <a:pt x="619" y="227"/>
                  </a:moveTo>
                  <a:cubicBezTo>
                    <a:pt x="624" y="227"/>
                    <a:pt x="628" y="227"/>
                    <a:pt x="632" y="227"/>
                  </a:cubicBezTo>
                  <a:cubicBezTo>
                    <a:pt x="632" y="227"/>
                    <a:pt x="632" y="228"/>
                    <a:pt x="632" y="229"/>
                  </a:cubicBezTo>
                  <a:cubicBezTo>
                    <a:pt x="628" y="229"/>
                    <a:pt x="624" y="229"/>
                    <a:pt x="619" y="229"/>
                  </a:cubicBezTo>
                  <a:cubicBezTo>
                    <a:pt x="619" y="228"/>
                    <a:pt x="619" y="227"/>
                    <a:pt x="619" y="227"/>
                  </a:cubicBezTo>
                  <a:close/>
                  <a:moveTo>
                    <a:pt x="619" y="272"/>
                  </a:moveTo>
                  <a:cubicBezTo>
                    <a:pt x="624" y="272"/>
                    <a:pt x="628" y="272"/>
                    <a:pt x="632" y="272"/>
                  </a:cubicBezTo>
                  <a:cubicBezTo>
                    <a:pt x="632" y="273"/>
                    <a:pt x="632" y="274"/>
                    <a:pt x="632" y="274"/>
                  </a:cubicBezTo>
                  <a:cubicBezTo>
                    <a:pt x="628" y="274"/>
                    <a:pt x="624" y="274"/>
                    <a:pt x="619" y="274"/>
                  </a:cubicBezTo>
                  <a:cubicBezTo>
                    <a:pt x="619" y="274"/>
                    <a:pt x="619" y="273"/>
                    <a:pt x="619" y="272"/>
                  </a:cubicBezTo>
                  <a:close/>
                  <a:moveTo>
                    <a:pt x="619" y="317"/>
                  </a:moveTo>
                  <a:cubicBezTo>
                    <a:pt x="624" y="317"/>
                    <a:pt x="628" y="317"/>
                    <a:pt x="632" y="317"/>
                  </a:cubicBezTo>
                  <a:cubicBezTo>
                    <a:pt x="632" y="318"/>
                    <a:pt x="632" y="319"/>
                    <a:pt x="632" y="320"/>
                  </a:cubicBezTo>
                  <a:cubicBezTo>
                    <a:pt x="628" y="320"/>
                    <a:pt x="624" y="320"/>
                    <a:pt x="619" y="320"/>
                  </a:cubicBezTo>
                  <a:cubicBezTo>
                    <a:pt x="619" y="319"/>
                    <a:pt x="619" y="318"/>
                    <a:pt x="619" y="317"/>
                  </a:cubicBezTo>
                  <a:close/>
                  <a:moveTo>
                    <a:pt x="619" y="365"/>
                  </a:moveTo>
                  <a:cubicBezTo>
                    <a:pt x="619" y="364"/>
                    <a:pt x="619" y="363"/>
                    <a:pt x="619" y="362"/>
                  </a:cubicBezTo>
                  <a:cubicBezTo>
                    <a:pt x="624" y="362"/>
                    <a:pt x="628" y="362"/>
                    <a:pt x="632" y="362"/>
                  </a:cubicBezTo>
                  <a:cubicBezTo>
                    <a:pt x="632" y="363"/>
                    <a:pt x="632" y="364"/>
                    <a:pt x="632" y="365"/>
                  </a:cubicBezTo>
                  <a:cubicBezTo>
                    <a:pt x="628" y="365"/>
                    <a:pt x="624" y="365"/>
                    <a:pt x="619" y="365"/>
                  </a:cubicBezTo>
                  <a:close/>
                  <a:moveTo>
                    <a:pt x="619" y="408"/>
                  </a:moveTo>
                  <a:cubicBezTo>
                    <a:pt x="624" y="408"/>
                    <a:pt x="628" y="408"/>
                    <a:pt x="632" y="408"/>
                  </a:cubicBezTo>
                  <a:cubicBezTo>
                    <a:pt x="632" y="409"/>
                    <a:pt x="632" y="409"/>
                    <a:pt x="632" y="410"/>
                  </a:cubicBezTo>
                  <a:cubicBezTo>
                    <a:pt x="628" y="410"/>
                    <a:pt x="624" y="410"/>
                    <a:pt x="619" y="410"/>
                  </a:cubicBezTo>
                  <a:cubicBezTo>
                    <a:pt x="619" y="409"/>
                    <a:pt x="619" y="409"/>
                    <a:pt x="619" y="408"/>
                  </a:cubicBezTo>
                  <a:close/>
                  <a:moveTo>
                    <a:pt x="619" y="453"/>
                  </a:moveTo>
                  <a:cubicBezTo>
                    <a:pt x="624" y="453"/>
                    <a:pt x="628" y="453"/>
                    <a:pt x="632" y="453"/>
                  </a:cubicBezTo>
                  <a:cubicBezTo>
                    <a:pt x="632" y="454"/>
                    <a:pt x="632" y="455"/>
                    <a:pt x="632" y="456"/>
                  </a:cubicBezTo>
                  <a:cubicBezTo>
                    <a:pt x="628" y="456"/>
                    <a:pt x="624" y="456"/>
                    <a:pt x="619" y="456"/>
                  </a:cubicBezTo>
                  <a:cubicBezTo>
                    <a:pt x="619" y="455"/>
                    <a:pt x="619" y="454"/>
                    <a:pt x="619" y="453"/>
                  </a:cubicBezTo>
                  <a:close/>
                  <a:moveTo>
                    <a:pt x="638" y="0"/>
                  </a:moveTo>
                  <a:cubicBezTo>
                    <a:pt x="642" y="0"/>
                    <a:pt x="646" y="0"/>
                    <a:pt x="651" y="0"/>
                  </a:cubicBezTo>
                  <a:cubicBezTo>
                    <a:pt x="651" y="1"/>
                    <a:pt x="651" y="2"/>
                    <a:pt x="651" y="3"/>
                  </a:cubicBezTo>
                  <a:cubicBezTo>
                    <a:pt x="646" y="3"/>
                    <a:pt x="642" y="3"/>
                    <a:pt x="638" y="3"/>
                  </a:cubicBezTo>
                  <a:cubicBezTo>
                    <a:pt x="638" y="2"/>
                    <a:pt x="638" y="1"/>
                    <a:pt x="638" y="0"/>
                  </a:cubicBezTo>
                  <a:close/>
                  <a:moveTo>
                    <a:pt x="638" y="45"/>
                  </a:moveTo>
                  <a:cubicBezTo>
                    <a:pt x="642" y="45"/>
                    <a:pt x="646" y="45"/>
                    <a:pt x="651" y="45"/>
                  </a:cubicBezTo>
                  <a:cubicBezTo>
                    <a:pt x="651" y="46"/>
                    <a:pt x="651" y="47"/>
                    <a:pt x="651" y="48"/>
                  </a:cubicBezTo>
                  <a:cubicBezTo>
                    <a:pt x="646" y="48"/>
                    <a:pt x="642" y="48"/>
                    <a:pt x="638" y="48"/>
                  </a:cubicBezTo>
                  <a:cubicBezTo>
                    <a:pt x="638" y="47"/>
                    <a:pt x="638" y="46"/>
                    <a:pt x="638" y="45"/>
                  </a:cubicBezTo>
                  <a:close/>
                  <a:moveTo>
                    <a:pt x="638" y="91"/>
                  </a:moveTo>
                  <a:cubicBezTo>
                    <a:pt x="642" y="91"/>
                    <a:pt x="646" y="91"/>
                    <a:pt x="651" y="91"/>
                  </a:cubicBezTo>
                  <a:cubicBezTo>
                    <a:pt x="651" y="92"/>
                    <a:pt x="651" y="92"/>
                    <a:pt x="651" y="93"/>
                  </a:cubicBezTo>
                  <a:cubicBezTo>
                    <a:pt x="646" y="93"/>
                    <a:pt x="642" y="93"/>
                    <a:pt x="638" y="93"/>
                  </a:cubicBezTo>
                  <a:cubicBezTo>
                    <a:pt x="638" y="92"/>
                    <a:pt x="638" y="92"/>
                    <a:pt x="638" y="91"/>
                  </a:cubicBezTo>
                  <a:close/>
                  <a:moveTo>
                    <a:pt x="638" y="136"/>
                  </a:moveTo>
                  <a:cubicBezTo>
                    <a:pt x="642" y="136"/>
                    <a:pt x="646" y="136"/>
                    <a:pt x="651" y="136"/>
                  </a:cubicBezTo>
                  <a:cubicBezTo>
                    <a:pt x="651" y="137"/>
                    <a:pt x="651" y="138"/>
                    <a:pt x="651" y="139"/>
                  </a:cubicBezTo>
                  <a:cubicBezTo>
                    <a:pt x="646" y="139"/>
                    <a:pt x="642" y="139"/>
                    <a:pt x="638" y="139"/>
                  </a:cubicBezTo>
                  <a:cubicBezTo>
                    <a:pt x="638" y="138"/>
                    <a:pt x="638" y="137"/>
                    <a:pt x="638" y="136"/>
                  </a:cubicBezTo>
                  <a:close/>
                  <a:moveTo>
                    <a:pt x="638" y="181"/>
                  </a:moveTo>
                  <a:cubicBezTo>
                    <a:pt x="642" y="181"/>
                    <a:pt x="646" y="181"/>
                    <a:pt x="651" y="181"/>
                  </a:cubicBezTo>
                  <a:cubicBezTo>
                    <a:pt x="651" y="182"/>
                    <a:pt x="651" y="183"/>
                    <a:pt x="651" y="184"/>
                  </a:cubicBezTo>
                  <a:cubicBezTo>
                    <a:pt x="646" y="184"/>
                    <a:pt x="642" y="184"/>
                    <a:pt x="638" y="184"/>
                  </a:cubicBezTo>
                  <a:cubicBezTo>
                    <a:pt x="638" y="183"/>
                    <a:pt x="638" y="182"/>
                    <a:pt x="638" y="181"/>
                  </a:cubicBezTo>
                  <a:close/>
                  <a:moveTo>
                    <a:pt x="638" y="227"/>
                  </a:moveTo>
                  <a:cubicBezTo>
                    <a:pt x="642" y="227"/>
                    <a:pt x="646" y="227"/>
                    <a:pt x="651" y="227"/>
                  </a:cubicBezTo>
                  <a:cubicBezTo>
                    <a:pt x="651" y="227"/>
                    <a:pt x="651" y="228"/>
                    <a:pt x="651" y="229"/>
                  </a:cubicBezTo>
                  <a:cubicBezTo>
                    <a:pt x="646" y="229"/>
                    <a:pt x="642" y="229"/>
                    <a:pt x="638" y="229"/>
                  </a:cubicBezTo>
                  <a:cubicBezTo>
                    <a:pt x="638" y="228"/>
                    <a:pt x="638" y="227"/>
                    <a:pt x="638" y="227"/>
                  </a:cubicBezTo>
                  <a:close/>
                  <a:moveTo>
                    <a:pt x="638" y="272"/>
                  </a:moveTo>
                  <a:cubicBezTo>
                    <a:pt x="642" y="272"/>
                    <a:pt x="646" y="272"/>
                    <a:pt x="651" y="272"/>
                  </a:cubicBezTo>
                  <a:cubicBezTo>
                    <a:pt x="651" y="273"/>
                    <a:pt x="651" y="274"/>
                    <a:pt x="651" y="274"/>
                  </a:cubicBezTo>
                  <a:cubicBezTo>
                    <a:pt x="646" y="274"/>
                    <a:pt x="642" y="274"/>
                    <a:pt x="638" y="274"/>
                  </a:cubicBezTo>
                  <a:cubicBezTo>
                    <a:pt x="638" y="274"/>
                    <a:pt x="638" y="273"/>
                    <a:pt x="638" y="272"/>
                  </a:cubicBezTo>
                  <a:close/>
                  <a:moveTo>
                    <a:pt x="638" y="317"/>
                  </a:moveTo>
                  <a:cubicBezTo>
                    <a:pt x="642" y="317"/>
                    <a:pt x="646" y="317"/>
                    <a:pt x="651" y="317"/>
                  </a:cubicBezTo>
                  <a:cubicBezTo>
                    <a:pt x="651" y="318"/>
                    <a:pt x="651" y="319"/>
                    <a:pt x="651" y="320"/>
                  </a:cubicBezTo>
                  <a:cubicBezTo>
                    <a:pt x="646" y="320"/>
                    <a:pt x="642" y="320"/>
                    <a:pt x="638" y="320"/>
                  </a:cubicBezTo>
                  <a:cubicBezTo>
                    <a:pt x="638" y="319"/>
                    <a:pt x="638" y="318"/>
                    <a:pt x="638" y="317"/>
                  </a:cubicBezTo>
                  <a:close/>
                  <a:moveTo>
                    <a:pt x="638" y="365"/>
                  </a:moveTo>
                  <a:cubicBezTo>
                    <a:pt x="638" y="364"/>
                    <a:pt x="638" y="363"/>
                    <a:pt x="638" y="362"/>
                  </a:cubicBezTo>
                  <a:cubicBezTo>
                    <a:pt x="642" y="362"/>
                    <a:pt x="646" y="362"/>
                    <a:pt x="651" y="362"/>
                  </a:cubicBezTo>
                  <a:cubicBezTo>
                    <a:pt x="651" y="363"/>
                    <a:pt x="651" y="364"/>
                    <a:pt x="651" y="365"/>
                  </a:cubicBezTo>
                  <a:cubicBezTo>
                    <a:pt x="646" y="365"/>
                    <a:pt x="642" y="365"/>
                    <a:pt x="638" y="365"/>
                  </a:cubicBezTo>
                  <a:close/>
                  <a:moveTo>
                    <a:pt x="638" y="408"/>
                  </a:moveTo>
                  <a:cubicBezTo>
                    <a:pt x="642" y="408"/>
                    <a:pt x="646" y="408"/>
                    <a:pt x="651" y="408"/>
                  </a:cubicBezTo>
                  <a:cubicBezTo>
                    <a:pt x="651" y="409"/>
                    <a:pt x="651" y="409"/>
                    <a:pt x="651" y="410"/>
                  </a:cubicBezTo>
                  <a:cubicBezTo>
                    <a:pt x="646" y="410"/>
                    <a:pt x="642" y="410"/>
                    <a:pt x="638" y="410"/>
                  </a:cubicBezTo>
                  <a:cubicBezTo>
                    <a:pt x="638" y="409"/>
                    <a:pt x="638" y="409"/>
                    <a:pt x="638" y="408"/>
                  </a:cubicBezTo>
                  <a:close/>
                  <a:moveTo>
                    <a:pt x="638" y="453"/>
                  </a:moveTo>
                  <a:cubicBezTo>
                    <a:pt x="642" y="453"/>
                    <a:pt x="646" y="453"/>
                    <a:pt x="651" y="453"/>
                  </a:cubicBezTo>
                  <a:cubicBezTo>
                    <a:pt x="651" y="454"/>
                    <a:pt x="651" y="455"/>
                    <a:pt x="651" y="456"/>
                  </a:cubicBezTo>
                  <a:cubicBezTo>
                    <a:pt x="646" y="456"/>
                    <a:pt x="642" y="456"/>
                    <a:pt x="638" y="456"/>
                  </a:cubicBezTo>
                  <a:cubicBezTo>
                    <a:pt x="638" y="455"/>
                    <a:pt x="638" y="454"/>
                    <a:pt x="638" y="453"/>
                  </a:cubicBezTo>
                  <a:close/>
                  <a:moveTo>
                    <a:pt x="656" y="0"/>
                  </a:moveTo>
                  <a:cubicBezTo>
                    <a:pt x="660" y="0"/>
                    <a:pt x="664" y="0"/>
                    <a:pt x="669" y="0"/>
                  </a:cubicBezTo>
                  <a:cubicBezTo>
                    <a:pt x="669" y="1"/>
                    <a:pt x="669" y="2"/>
                    <a:pt x="669" y="3"/>
                  </a:cubicBezTo>
                  <a:cubicBezTo>
                    <a:pt x="664" y="3"/>
                    <a:pt x="660" y="3"/>
                    <a:pt x="656" y="3"/>
                  </a:cubicBezTo>
                  <a:cubicBezTo>
                    <a:pt x="656" y="2"/>
                    <a:pt x="656" y="1"/>
                    <a:pt x="656" y="0"/>
                  </a:cubicBezTo>
                  <a:close/>
                  <a:moveTo>
                    <a:pt x="656" y="45"/>
                  </a:moveTo>
                  <a:cubicBezTo>
                    <a:pt x="660" y="45"/>
                    <a:pt x="664" y="45"/>
                    <a:pt x="669" y="45"/>
                  </a:cubicBezTo>
                  <a:cubicBezTo>
                    <a:pt x="669" y="46"/>
                    <a:pt x="669" y="47"/>
                    <a:pt x="669" y="48"/>
                  </a:cubicBezTo>
                  <a:cubicBezTo>
                    <a:pt x="664" y="48"/>
                    <a:pt x="660" y="48"/>
                    <a:pt x="656" y="48"/>
                  </a:cubicBezTo>
                  <a:cubicBezTo>
                    <a:pt x="656" y="47"/>
                    <a:pt x="656" y="46"/>
                    <a:pt x="656" y="45"/>
                  </a:cubicBezTo>
                  <a:close/>
                  <a:moveTo>
                    <a:pt x="656" y="91"/>
                  </a:moveTo>
                  <a:cubicBezTo>
                    <a:pt x="660" y="91"/>
                    <a:pt x="664" y="91"/>
                    <a:pt x="669" y="91"/>
                  </a:cubicBezTo>
                  <a:cubicBezTo>
                    <a:pt x="669" y="92"/>
                    <a:pt x="669" y="92"/>
                    <a:pt x="669" y="93"/>
                  </a:cubicBezTo>
                  <a:cubicBezTo>
                    <a:pt x="664" y="93"/>
                    <a:pt x="660" y="93"/>
                    <a:pt x="656" y="93"/>
                  </a:cubicBezTo>
                  <a:cubicBezTo>
                    <a:pt x="656" y="92"/>
                    <a:pt x="656" y="92"/>
                    <a:pt x="656" y="91"/>
                  </a:cubicBezTo>
                  <a:close/>
                  <a:moveTo>
                    <a:pt x="656" y="136"/>
                  </a:moveTo>
                  <a:cubicBezTo>
                    <a:pt x="660" y="136"/>
                    <a:pt x="664" y="136"/>
                    <a:pt x="669" y="136"/>
                  </a:cubicBezTo>
                  <a:cubicBezTo>
                    <a:pt x="669" y="137"/>
                    <a:pt x="669" y="138"/>
                    <a:pt x="669" y="139"/>
                  </a:cubicBezTo>
                  <a:cubicBezTo>
                    <a:pt x="664" y="139"/>
                    <a:pt x="660" y="139"/>
                    <a:pt x="656" y="139"/>
                  </a:cubicBezTo>
                  <a:cubicBezTo>
                    <a:pt x="656" y="138"/>
                    <a:pt x="656" y="137"/>
                    <a:pt x="656" y="136"/>
                  </a:cubicBezTo>
                  <a:close/>
                  <a:moveTo>
                    <a:pt x="656" y="181"/>
                  </a:moveTo>
                  <a:cubicBezTo>
                    <a:pt x="660" y="181"/>
                    <a:pt x="664" y="181"/>
                    <a:pt x="669" y="181"/>
                  </a:cubicBezTo>
                  <a:cubicBezTo>
                    <a:pt x="669" y="182"/>
                    <a:pt x="669" y="183"/>
                    <a:pt x="669" y="184"/>
                  </a:cubicBezTo>
                  <a:cubicBezTo>
                    <a:pt x="664" y="184"/>
                    <a:pt x="660" y="184"/>
                    <a:pt x="656" y="184"/>
                  </a:cubicBezTo>
                  <a:cubicBezTo>
                    <a:pt x="656" y="183"/>
                    <a:pt x="656" y="182"/>
                    <a:pt x="656" y="181"/>
                  </a:cubicBezTo>
                  <a:close/>
                  <a:moveTo>
                    <a:pt x="656" y="227"/>
                  </a:moveTo>
                  <a:cubicBezTo>
                    <a:pt x="660" y="227"/>
                    <a:pt x="664" y="227"/>
                    <a:pt x="669" y="227"/>
                  </a:cubicBezTo>
                  <a:cubicBezTo>
                    <a:pt x="669" y="227"/>
                    <a:pt x="669" y="228"/>
                    <a:pt x="669" y="229"/>
                  </a:cubicBezTo>
                  <a:cubicBezTo>
                    <a:pt x="664" y="229"/>
                    <a:pt x="660" y="229"/>
                    <a:pt x="656" y="229"/>
                  </a:cubicBezTo>
                  <a:cubicBezTo>
                    <a:pt x="656" y="228"/>
                    <a:pt x="656" y="227"/>
                    <a:pt x="656" y="227"/>
                  </a:cubicBezTo>
                  <a:close/>
                  <a:moveTo>
                    <a:pt x="656" y="272"/>
                  </a:moveTo>
                  <a:cubicBezTo>
                    <a:pt x="660" y="272"/>
                    <a:pt x="664" y="272"/>
                    <a:pt x="669" y="272"/>
                  </a:cubicBezTo>
                  <a:cubicBezTo>
                    <a:pt x="669" y="273"/>
                    <a:pt x="669" y="274"/>
                    <a:pt x="669" y="274"/>
                  </a:cubicBezTo>
                  <a:cubicBezTo>
                    <a:pt x="664" y="274"/>
                    <a:pt x="660" y="274"/>
                    <a:pt x="656" y="274"/>
                  </a:cubicBezTo>
                  <a:cubicBezTo>
                    <a:pt x="656" y="274"/>
                    <a:pt x="656" y="273"/>
                    <a:pt x="656" y="272"/>
                  </a:cubicBezTo>
                  <a:close/>
                  <a:moveTo>
                    <a:pt x="656" y="317"/>
                  </a:moveTo>
                  <a:cubicBezTo>
                    <a:pt x="660" y="317"/>
                    <a:pt x="664" y="317"/>
                    <a:pt x="669" y="317"/>
                  </a:cubicBezTo>
                  <a:cubicBezTo>
                    <a:pt x="669" y="318"/>
                    <a:pt x="669" y="319"/>
                    <a:pt x="669" y="320"/>
                  </a:cubicBezTo>
                  <a:cubicBezTo>
                    <a:pt x="664" y="320"/>
                    <a:pt x="660" y="320"/>
                    <a:pt x="656" y="320"/>
                  </a:cubicBezTo>
                  <a:cubicBezTo>
                    <a:pt x="656" y="319"/>
                    <a:pt x="656" y="318"/>
                    <a:pt x="656" y="317"/>
                  </a:cubicBezTo>
                  <a:close/>
                  <a:moveTo>
                    <a:pt x="656" y="365"/>
                  </a:moveTo>
                  <a:cubicBezTo>
                    <a:pt x="656" y="364"/>
                    <a:pt x="656" y="363"/>
                    <a:pt x="656" y="362"/>
                  </a:cubicBezTo>
                  <a:cubicBezTo>
                    <a:pt x="660" y="362"/>
                    <a:pt x="664" y="362"/>
                    <a:pt x="669" y="362"/>
                  </a:cubicBezTo>
                  <a:cubicBezTo>
                    <a:pt x="669" y="363"/>
                    <a:pt x="669" y="364"/>
                    <a:pt x="669" y="365"/>
                  </a:cubicBezTo>
                  <a:cubicBezTo>
                    <a:pt x="664" y="365"/>
                    <a:pt x="660" y="365"/>
                    <a:pt x="656" y="365"/>
                  </a:cubicBezTo>
                  <a:close/>
                  <a:moveTo>
                    <a:pt x="656" y="408"/>
                  </a:moveTo>
                  <a:cubicBezTo>
                    <a:pt x="660" y="408"/>
                    <a:pt x="664" y="408"/>
                    <a:pt x="669" y="408"/>
                  </a:cubicBezTo>
                  <a:cubicBezTo>
                    <a:pt x="669" y="409"/>
                    <a:pt x="669" y="409"/>
                    <a:pt x="669" y="410"/>
                  </a:cubicBezTo>
                  <a:cubicBezTo>
                    <a:pt x="664" y="410"/>
                    <a:pt x="660" y="410"/>
                    <a:pt x="656" y="410"/>
                  </a:cubicBezTo>
                  <a:cubicBezTo>
                    <a:pt x="656" y="409"/>
                    <a:pt x="656" y="409"/>
                    <a:pt x="656" y="408"/>
                  </a:cubicBezTo>
                  <a:close/>
                  <a:moveTo>
                    <a:pt x="656" y="453"/>
                  </a:moveTo>
                  <a:cubicBezTo>
                    <a:pt x="660" y="453"/>
                    <a:pt x="664" y="453"/>
                    <a:pt x="669" y="453"/>
                  </a:cubicBezTo>
                  <a:cubicBezTo>
                    <a:pt x="669" y="454"/>
                    <a:pt x="669" y="455"/>
                    <a:pt x="669" y="456"/>
                  </a:cubicBezTo>
                  <a:cubicBezTo>
                    <a:pt x="664" y="456"/>
                    <a:pt x="660" y="456"/>
                    <a:pt x="656" y="456"/>
                  </a:cubicBezTo>
                  <a:cubicBezTo>
                    <a:pt x="656" y="455"/>
                    <a:pt x="656" y="454"/>
                    <a:pt x="656" y="453"/>
                  </a:cubicBezTo>
                  <a:close/>
                  <a:moveTo>
                    <a:pt x="674" y="0"/>
                  </a:moveTo>
                  <a:cubicBezTo>
                    <a:pt x="678" y="0"/>
                    <a:pt x="683" y="0"/>
                    <a:pt x="687" y="0"/>
                  </a:cubicBezTo>
                  <a:cubicBezTo>
                    <a:pt x="687" y="1"/>
                    <a:pt x="687" y="2"/>
                    <a:pt x="687" y="3"/>
                  </a:cubicBezTo>
                  <a:cubicBezTo>
                    <a:pt x="683" y="3"/>
                    <a:pt x="678" y="3"/>
                    <a:pt x="674" y="3"/>
                  </a:cubicBezTo>
                  <a:cubicBezTo>
                    <a:pt x="674" y="2"/>
                    <a:pt x="674" y="1"/>
                    <a:pt x="674" y="0"/>
                  </a:cubicBezTo>
                  <a:close/>
                  <a:moveTo>
                    <a:pt x="674" y="45"/>
                  </a:moveTo>
                  <a:cubicBezTo>
                    <a:pt x="678" y="45"/>
                    <a:pt x="683" y="45"/>
                    <a:pt x="687" y="45"/>
                  </a:cubicBezTo>
                  <a:cubicBezTo>
                    <a:pt x="687" y="46"/>
                    <a:pt x="687" y="47"/>
                    <a:pt x="687" y="48"/>
                  </a:cubicBezTo>
                  <a:cubicBezTo>
                    <a:pt x="683" y="48"/>
                    <a:pt x="678" y="48"/>
                    <a:pt x="674" y="48"/>
                  </a:cubicBezTo>
                  <a:cubicBezTo>
                    <a:pt x="674" y="47"/>
                    <a:pt x="674" y="46"/>
                    <a:pt x="674" y="45"/>
                  </a:cubicBezTo>
                  <a:close/>
                  <a:moveTo>
                    <a:pt x="674" y="91"/>
                  </a:moveTo>
                  <a:cubicBezTo>
                    <a:pt x="678" y="91"/>
                    <a:pt x="683" y="91"/>
                    <a:pt x="687" y="91"/>
                  </a:cubicBezTo>
                  <a:cubicBezTo>
                    <a:pt x="687" y="92"/>
                    <a:pt x="687" y="92"/>
                    <a:pt x="687" y="93"/>
                  </a:cubicBezTo>
                  <a:cubicBezTo>
                    <a:pt x="683" y="93"/>
                    <a:pt x="678" y="93"/>
                    <a:pt x="674" y="93"/>
                  </a:cubicBezTo>
                  <a:cubicBezTo>
                    <a:pt x="674" y="92"/>
                    <a:pt x="674" y="92"/>
                    <a:pt x="674" y="91"/>
                  </a:cubicBezTo>
                  <a:close/>
                  <a:moveTo>
                    <a:pt x="674" y="136"/>
                  </a:moveTo>
                  <a:cubicBezTo>
                    <a:pt x="678" y="136"/>
                    <a:pt x="683" y="136"/>
                    <a:pt x="687" y="136"/>
                  </a:cubicBezTo>
                  <a:cubicBezTo>
                    <a:pt x="687" y="137"/>
                    <a:pt x="687" y="138"/>
                    <a:pt x="687" y="139"/>
                  </a:cubicBezTo>
                  <a:cubicBezTo>
                    <a:pt x="683" y="139"/>
                    <a:pt x="678" y="139"/>
                    <a:pt x="674" y="139"/>
                  </a:cubicBezTo>
                  <a:cubicBezTo>
                    <a:pt x="674" y="138"/>
                    <a:pt x="674" y="137"/>
                    <a:pt x="674" y="136"/>
                  </a:cubicBezTo>
                  <a:close/>
                  <a:moveTo>
                    <a:pt x="674" y="181"/>
                  </a:moveTo>
                  <a:cubicBezTo>
                    <a:pt x="678" y="181"/>
                    <a:pt x="683" y="181"/>
                    <a:pt x="687" y="181"/>
                  </a:cubicBezTo>
                  <a:cubicBezTo>
                    <a:pt x="687" y="182"/>
                    <a:pt x="687" y="183"/>
                    <a:pt x="687" y="184"/>
                  </a:cubicBezTo>
                  <a:cubicBezTo>
                    <a:pt x="683" y="184"/>
                    <a:pt x="678" y="184"/>
                    <a:pt x="674" y="184"/>
                  </a:cubicBezTo>
                  <a:cubicBezTo>
                    <a:pt x="674" y="183"/>
                    <a:pt x="674" y="182"/>
                    <a:pt x="674" y="181"/>
                  </a:cubicBezTo>
                  <a:close/>
                  <a:moveTo>
                    <a:pt x="674" y="227"/>
                  </a:moveTo>
                  <a:cubicBezTo>
                    <a:pt x="678" y="227"/>
                    <a:pt x="683" y="227"/>
                    <a:pt x="687" y="227"/>
                  </a:cubicBezTo>
                  <a:cubicBezTo>
                    <a:pt x="687" y="227"/>
                    <a:pt x="687" y="228"/>
                    <a:pt x="687" y="229"/>
                  </a:cubicBezTo>
                  <a:cubicBezTo>
                    <a:pt x="683" y="229"/>
                    <a:pt x="678" y="229"/>
                    <a:pt x="674" y="229"/>
                  </a:cubicBezTo>
                  <a:cubicBezTo>
                    <a:pt x="674" y="228"/>
                    <a:pt x="674" y="227"/>
                    <a:pt x="674" y="227"/>
                  </a:cubicBezTo>
                  <a:close/>
                  <a:moveTo>
                    <a:pt x="674" y="272"/>
                  </a:moveTo>
                  <a:cubicBezTo>
                    <a:pt x="678" y="272"/>
                    <a:pt x="683" y="272"/>
                    <a:pt x="687" y="272"/>
                  </a:cubicBezTo>
                  <a:cubicBezTo>
                    <a:pt x="687" y="273"/>
                    <a:pt x="687" y="274"/>
                    <a:pt x="687" y="274"/>
                  </a:cubicBezTo>
                  <a:cubicBezTo>
                    <a:pt x="683" y="274"/>
                    <a:pt x="678" y="274"/>
                    <a:pt x="674" y="274"/>
                  </a:cubicBezTo>
                  <a:cubicBezTo>
                    <a:pt x="674" y="274"/>
                    <a:pt x="674" y="273"/>
                    <a:pt x="674" y="272"/>
                  </a:cubicBezTo>
                  <a:close/>
                  <a:moveTo>
                    <a:pt x="674" y="317"/>
                  </a:moveTo>
                  <a:cubicBezTo>
                    <a:pt x="678" y="317"/>
                    <a:pt x="683" y="317"/>
                    <a:pt x="687" y="317"/>
                  </a:cubicBezTo>
                  <a:cubicBezTo>
                    <a:pt x="687" y="318"/>
                    <a:pt x="687" y="319"/>
                    <a:pt x="687" y="320"/>
                  </a:cubicBezTo>
                  <a:cubicBezTo>
                    <a:pt x="683" y="320"/>
                    <a:pt x="678" y="320"/>
                    <a:pt x="674" y="320"/>
                  </a:cubicBezTo>
                  <a:cubicBezTo>
                    <a:pt x="674" y="319"/>
                    <a:pt x="674" y="318"/>
                    <a:pt x="674" y="317"/>
                  </a:cubicBezTo>
                  <a:close/>
                  <a:moveTo>
                    <a:pt x="674" y="365"/>
                  </a:moveTo>
                  <a:cubicBezTo>
                    <a:pt x="674" y="364"/>
                    <a:pt x="674" y="363"/>
                    <a:pt x="674" y="362"/>
                  </a:cubicBezTo>
                  <a:cubicBezTo>
                    <a:pt x="678" y="362"/>
                    <a:pt x="683" y="362"/>
                    <a:pt x="687" y="362"/>
                  </a:cubicBezTo>
                  <a:cubicBezTo>
                    <a:pt x="687" y="363"/>
                    <a:pt x="687" y="364"/>
                    <a:pt x="687" y="365"/>
                  </a:cubicBezTo>
                  <a:cubicBezTo>
                    <a:pt x="683" y="365"/>
                    <a:pt x="678" y="365"/>
                    <a:pt x="674" y="365"/>
                  </a:cubicBezTo>
                  <a:close/>
                  <a:moveTo>
                    <a:pt x="674" y="408"/>
                  </a:moveTo>
                  <a:cubicBezTo>
                    <a:pt x="678" y="408"/>
                    <a:pt x="683" y="408"/>
                    <a:pt x="687" y="408"/>
                  </a:cubicBezTo>
                  <a:cubicBezTo>
                    <a:pt x="687" y="409"/>
                    <a:pt x="687" y="409"/>
                    <a:pt x="687" y="410"/>
                  </a:cubicBezTo>
                  <a:cubicBezTo>
                    <a:pt x="683" y="410"/>
                    <a:pt x="678" y="410"/>
                    <a:pt x="674" y="410"/>
                  </a:cubicBezTo>
                  <a:cubicBezTo>
                    <a:pt x="674" y="409"/>
                    <a:pt x="674" y="409"/>
                    <a:pt x="674" y="408"/>
                  </a:cubicBezTo>
                  <a:close/>
                  <a:moveTo>
                    <a:pt x="674" y="453"/>
                  </a:moveTo>
                  <a:cubicBezTo>
                    <a:pt x="678" y="453"/>
                    <a:pt x="683" y="453"/>
                    <a:pt x="687" y="453"/>
                  </a:cubicBezTo>
                  <a:cubicBezTo>
                    <a:pt x="687" y="454"/>
                    <a:pt x="687" y="455"/>
                    <a:pt x="687" y="456"/>
                  </a:cubicBezTo>
                  <a:cubicBezTo>
                    <a:pt x="683" y="456"/>
                    <a:pt x="678" y="456"/>
                    <a:pt x="674" y="456"/>
                  </a:cubicBezTo>
                  <a:cubicBezTo>
                    <a:pt x="674" y="455"/>
                    <a:pt x="674" y="454"/>
                    <a:pt x="674" y="453"/>
                  </a:cubicBezTo>
                  <a:close/>
                  <a:moveTo>
                    <a:pt x="692" y="0"/>
                  </a:moveTo>
                  <a:cubicBezTo>
                    <a:pt x="697" y="0"/>
                    <a:pt x="701" y="0"/>
                    <a:pt x="705" y="0"/>
                  </a:cubicBezTo>
                  <a:cubicBezTo>
                    <a:pt x="705" y="1"/>
                    <a:pt x="705" y="2"/>
                    <a:pt x="705" y="3"/>
                  </a:cubicBezTo>
                  <a:cubicBezTo>
                    <a:pt x="701" y="3"/>
                    <a:pt x="697" y="3"/>
                    <a:pt x="692" y="3"/>
                  </a:cubicBezTo>
                  <a:cubicBezTo>
                    <a:pt x="692" y="2"/>
                    <a:pt x="692" y="1"/>
                    <a:pt x="692" y="0"/>
                  </a:cubicBezTo>
                  <a:close/>
                  <a:moveTo>
                    <a:pt x="692" y="45"/>
                  </a:moveTo>
                  <a:cubicBezTo>
                    <a:pt x="697" y="45"/>
                    <a:pt x="701" y="45"/>
                    <a:pt x="705" y="45"/>
                  </a:cubicBezTo>
                  <a:cubicBezTo>
                    <a:pt x="705" y="46"/>
                    <a:pt x="705" y="47"/>
                    <a:pt x="705" y="48"/>
                  </a:cubicBezTo>
                  <a:cubicBezTo>
                    <a:pt x="701" y="48"/>
                    <a:pt x="697" y="48"/>
                    <a:pt x="692" y="48"/>
                  </a:cubicBezTo>
                  <a:cubicBezTo>
                    <a:pt x="692" y="47"/>
                    <a:pt x="692" y="46"/>
                    <a:pt x="692" y="45"/>
                  </a:cubicBezTo>
                  <a:close/>
                  <a:moveTo>
                    <a:pt x="692" y="91"/>
                  </a:moveTo>
                  <a:cubicBezTo>
                    <a:pt x="697" y="91"/>
                    <a:pt x="701" y="91"/>
                    <a:pt x="705" y="91"/>
                  </a:cubicBezTo>
                  <a:cubicBezTo>
                    <a:pt x="705" y="92"/>
                    <a:pt x="705" y="92"/>
                    <a:pt x="705" y="93"/>
                  </a:cubicBezTo>
                  <a:cubicBezTo>
                    <a:pt x="701" y="93"/>
                    <a:pt x="697" y="93"/>
                    <a:pt x="692" y="93"/>
                  </a:cubicBezTo>
                  <a:cubicBezTo>
                    <a:pt x="692" y="92"/>
                    <a:pt x="692" y="92"/>
                    <a:pt x="692" y="91"/>
                  </a:cubicBezTo>
                  <a:close/>
                  <a:moveTo>
                    <a:pt x="692" y="136"/>
                  </a:moveTo>
                  <a:cubicBezTo>
                    <a:pt x="697" y="136"/>
                    <a:pt x="701" y="136"/>
                    <a:pt x="705" y="136"/>
                  </a:cubicBezTo>
                  <a:cubicBezTo>
                    <a:pt x="705" y="137"/>
                    <a:pt x="705" y="138"/>
                    <a:pt x="705" y="139"/>
                  </a:cubicBezTo>
                  <a:cubicBezTo>
                    <a:pt x="701" y="139"/>
                    <a:pt x="697" y="139"/>
                    <a:pt x="692" y="139"/>
                  </a:cubicBezTo>
                  <a:cubicBezTo>
                    <a:pt x="692" y="138"/>
                    <a:pt x="692" y="137"/>
                    <a:pt x="692" y="136"/>
                  </a:cubicBezTo>
                  <a:close/>
                  <a:moveTo>
                    <a:pt x="692" y="181"/>
                  </a:moveTo>
                  <a:cubicBezTo>
                    <a:pt x="697" y="181"/>
                    <a:pt x="701" y="181"/>
                    <a:pt x="705" y="181"/>
                  </a:cubicBezTo>
                  <a:cubicBezTo>
                    <a:pt x="705" y="182"/>
                    <a:pt x="705" y="183"/>
                    <a:pt x="705" y="184"/>
                  </a:cubicBezTo>
                  <a:cubicBezTo>
                    <a:pt x="701" y="184"/>
                    <a:pt x="697" y="184"/>
                    <a:pt x="692" y="184"/>
                  </a:cubicBezTo>
                  <a:cubicBezTo>
                    <a:pt x="692" y="183"/>
                    <a:pt x="692" y="182"/>
                    <a:pt x="692" y="181"/>
                  </a:cubicBezTo>
                  <a:close/>
                  <a:moveTo>
                    <a:pt x="692" y="227"/>
                  </a:moveTo>
                  <a:cubicBezTo>
                    <a:pt x="697" y="227"/>
                    <a:pt x="701" y="227"/>
                    <a:pt x="705" y="227"/>
                  </a:cubicBezTo>
                  <a:cubicBezTo>
                    <a:pt x="705" y="227"/>
                    <a:pt x="705" y="228"/>
                    <a:pt x="705" y="229"/>
                  </a:cubicBezTo>
                  <a:cubicBezTo>
                    <a:pt x="701" y="229"/>
                    <a:pt x="697" y="229"/>
                    <a:pt x="692" y="229"/>
                  </a:cubicBezTo>
                  <a:cubicBezTo>
                    <a:pt x="692" y="228"/>
                    <a:pt x="692" y="227"/>
                    <a:pt x="692" y="227"/>
                  </a:cubicBezTo>
                  <a:close/>
                  <a:moveTo>
                    <a:pt x="692" y="272"/>
                  </a:moveTo>
                  <a:cubicBezTo>
                    <a:pt x="697" y="272"/>
                    <a:pt x="701" y="272"/>
                    <a:pt x="705" y="272"/>
                  </a:cubicBezTo>
                  <a:cubicBezTo>
                    <a:pt x="705" y="273"/>
                    <a:pt x="705" y="274"/>
                    <a:pt x="705" y="274"/>
                  </a:cubicBezTo>
                  <a:cubicBezTo>
                    <a:pt x="701" y="274"/>
                    <a:pt x="697" y="274"/>
                    <a:pt x="692" y="274"/>
                  </a:cubicBezTo>
                  <a:cubicBezTo>
                    <a:pt x="692" y="274"/>
                    <a:pt x="692" y="273"/>
                    <a:pt x="692" y="272"/>
                  </a:cubicBezTo>
                  <a:close/>
                  <a:moveTo>
                    <a:pt x="692" y="317"/>
                  </a:moveTo>
                  <a:cubicBezTo>
                    <a:pt x="697" y="317"/>
                    <a:pt x="701" y="317"/>
                    <a:pt x="705" y="317"/>
                  </a:cubicBezTo>
                  <a:cubicBezTo>
                    <a:pt x="705" y="318"/>
                    <a:pt x="705" y="319"/>
                    <a:pt x="705" y="320"/>
                  </a:cubicBezTo>
                  <a:cubicBezTo>
                    <a:pt x="701" y="320"/>
                    <a:pt x="697" y="320"/>
                    <a:pt x="692" y="320"/>
                  </a:cubicBezTo>
                  <a:cubicBezTo>
                    <a:pt x="692" y="319"/>
                    <a:pt x="692" y="318"/>
                    <a:pt x="692" y="317"/>
                  </a:cubicBezTo>
                  <a:close/>
                  <a:moveTo>
                    <a:pt x="692" y="365"/>
                  </a:moveTo>
                  <a:cubicBezTo>
                    <a:pt x="692" y="364"/>
                    <a:pt x="692" y="363"/>
                    <a:pt x="692" y="362"/>
                  </a:cubicBezTo>
                  <a:cubicBezTo>
                    <a:pt x="697" y="362"/>
                    <a:pt x="701" y="362"/>
                    <a:pt x="705" y="362"/>
                  </a:cubicBezTo>
                  <a:cubicBezTo>
                    <a:pt x="705" y="363"/>
                    <a:pt x="705" y="364"/>
                    <a:pt x="705" y="365"/>
                  </a:cubicBezTo>
                  <a:cubicBezTo>
                    <a:pt x="701" y="365"/>
                    <a:pt x="697" y="365"/>
                    <a:pt x="692" y="365"/>
                  </a:cubicBezTo>
                  <a:close/>
                  <a:moveTo>
                    <a:pt x="692" y="408"/>
                  </a:moveTo>
                  <a:cubicBezTo>
                    <a:pt x="697" y="408"/>
                    <a:pt x="701" y="408"/>
                    <a:pt x="705" y="408"/>
                  </a:cubicBezTo>
                  <a:cubicBezTo>
                    <a:pt x="705" y="409"/>
                    <a:pt x="705" y="409"/>
                    <a:pt x="705" y="410"/>
                  </a:cubicBezTo>
                  <a:cubicBezTo>
                    <a:pt x="701" y="410"/>
                    <a:pt x="697" y="410"/>
                    <a:pt x="692" y="410"/>
                  </a:cubicBezTo>
                  <a:cubicBezTo>
                    <a:pt x="692" y="409"/>
                    <a:pt x="692" y="409"/>
                    <a:pt x="692" y="408"/>
                  </a:cubicBezTo>
                  <a:close/>
                  <a:moveTo>
                    <a:pt x="692" y="453"/>
                  </a:moveTo>
                  <a:cubicBezTo>
                    <a:pt x="697" y="453"/>
                    <a:pt x="701" y="453"/>
                    <a:pt x="705" y="453"/>
                  </a:cubicBezTo>
                  <a:cubicBezTo>
                    <a:pt x="705" y="454"/>
                    <a:pt x="705" y="455"/>
                    <a:pt x="705" y="456"/>
                  </a:cubicBezTo>
                  <a:cubicBezTo>
                    <a:pt x="701" y="456"/>
                    <a:pt x="697" y="456"/>
                    <a:pt x="692" y="456"/>
                  </a:cubicBezTo>
                  <a:cubicBezTo>
                    <a:pt x="692" y="455"/>
                    <a:pt x="692" y="454"/>
                    <a:pt x="692" y="453"/>
                  </a:cubicBezTo>
                  <a:close/>
                  <a:moveTo>
                    <a:pt x="710" y="0"/>
                  </a:moveTo>
                  <a:cubicBezTo>
                    <a:pt x="715" y="0"/>
                    <a:pt x="719" y="0"/>
                    <a:pt x="723" y="0"/>
                  </a:cubicBezTo>
                  <a:cubicBezTo>
                    <a:pt x="723" y="1"/>
                    <a:pt x="723" y="2"/>
                    <a:pt x="723" y="3"/>
                  </a:cubicBezTo>
                  <a:cubicBezTo>
                    <a:pt x="719" y="3"/>
                    <a:pt x="715" y="3"/>
                    <a:pt x="710" y="3"/>
                  </a:cubicBezTo>
                  <a:cubicBezTo>
                    <a:pt x="710" y="2"/>
                    <a:pt x="710" y="1"/>
                    <a:pt x="710" y="0"/>
                  </a:cubicBezTo>
                  <a:close/>
                  <a:moveTo>
                    <a:pt x="710" y="45"/>
                  </a:moveTo>
                  <a:cubicBezTo>
                    <a:pt x="715" y="45"/>
                    <a:pt x="719" y="45"/>
                    <a:pt x="723" y="45"/>
                  </a:cubicBezTo>
                  <a:cubicBezTo>
                    <a:pt x="723" y="46"/>
                    <a:pt x="723" y="47"/>
                    <a:pt x="723" y="48"/>
                  </a:cubicBezTo>
                  <a:cubicBezTo>
                    <a:pt x="719" y="48"/>
                    <a:pt x="715" y="48"/>
                    <a:pt x="710" y="48"/>
                  </a:cubicBezTo>
                  <a:cubicBezTo>
                    <a:pt x="710" y="47"/>
                    <a:pt x="710" y="46"/>
                    <a:pt x="710" y="45"/>
                  </a:cubicBezTo>
                  <a:close/>
                  <a:moveTo>
                    <a:pt x="710" y="91"/>
                  </a:moveTo>
                  <a:cubicBezTo>
                    <a:pt x="715" y="91"/>
                    <a:pt x="719" y="91"/>
                    <a:pt x="723" y="91"/>
                  </a:cubicBezTo>
                  <a:cubicBezTo>
                    <a:pt x="723" y="92"/>
                    <a:pt x="723" y="92"/>
                    <a:pt x="723" y="93"/>
                  </a:cubicBezTo>
                  <a:cubicBezTo>
                    <a:pt x="719" y="93"/>
                    <a:pt x="715" y="93"/>
                    <a:pt x="710" y="93"/>
                  </a:cubicBezTo>
                  <a:cubicBezTo>
                    <a:pt x="710" y="92"/>
                    <a:pt x="710" y="92"/>
                    <a:pt x="710" y="91"/>
                  </a:cubicBezTo>
                  <a:close/>
                  <a:moveTo>
                    <a:pt x="710" y="136"/>
                  </a:moveTo>
                  <a:cubicBezTo>
                    <a:pt x="715" y="136"/>
                    <a:pt x="719" y="136"/>
                    <a:pt x="723" y="136"/>
                  </a:cubicBezTo>
                  <a:cubicBezTo>
                    <a:pt x="723" y="137"/>
                    <a:pt x="723" y="138"/>
                    <a:pt x="723" y="139"/>
                  </a:cubicBezTo>
                  <a:cubicBezTo>
                    <a:pt x="719" y="139"/>
                    <a:pt x="715" y="139"/>
                    <a:pt x="710" y="139"/>
                  </a:cubicBezTo>
                  <a:cubicBezTo>
                    <a:pt x="710" y="138"/>
                    <a:pt x="710" y="137"/>
                    <a:pt x="710" y="136"/>
                  </a:cubicBezTo>
                  <a:close/>
                  <a:moveTo>
                    <a:pt x="710" y="181"/>
                  </a:moveTo>
                  <a:cubicBezTo>
                    <a:pt x="715" y="181"/>
                    <a:pt x="719" y="181"/>
                    <a:pt x="723" y="181"/>
                  </a:cubicBezTo>
                  <a:cubicBezTo>
                    <a:pt x="723" y="182"/>
                    <a:pt x="723" y="183"/>
                    <a:pt x="723" y="184"/>
                  </a:cubicBezTo>
                  <a:cubicBezTo>
                    <a:pt x="719" y="184"/>
                    <a:pt x="715" y="184"/>
                    <a:pt x="710" y="184"/>
                  </a:cubicBezTo>
                  <a:cubicBezTo>
                    <a:pt x="710" y="183"/>
                    <a:pt x="710" y="182"/>
                    <a:pt x="710" y="181"/>
                  </a:cubicBezTo>
                  <a:close/>
                  <a:moveTo>
                    <a:pt x="710" y="227"/>
                  </a:moveTo>
                  <a:cubicBezTo>
                    <a:pt x="715" y="227"/>
                    <a:pt x="719" y="227"/>
                    <a:pt x="723" y="227"/>
                  </a:cubicBezTo>
                  <a:cubicBezTo>
                    <a:pt x="723" y="227"/>
                    <a:pt x="723" y="228"/>
                    <a:pt x="723" y="229"/>
                  </a:cubicBezTo>
                  <a:cubicBezTo>
                    <a:pt x="719" y="229"/>
                    <a:pt x="715" y="229"/>
                    <a:pt x="710" y="229"/>
                  </a:cubicBezTo>
                  <a:cubicBezTo>
                    <a:pt x="710" y="228"/>
                    <a:pt x="710" y="227"/>
                    <a:pt x="710" y="227"/>
                  </a:cubicBezTo>
                  <a:close/>
                  <a:moveTo>
                    <a:pt x="710" y="272"/>
                  </a:moveTo>
                  <a:cubicBezTo>
                    <a:pt x="715" y="272"/>
                    <a:pt x="719" y="272"/>
                    <a:pt x="723" y="272"/>
                  </a:cubicBezTo>
                  <a:cubicBezTo>
                    <a:pt x="723" y="273"/>
                    <a:pt x="723" y="274"/>
                    <a:pt x="723" y="274"/>
                  </a:cubicBezTo>
                  <a:cubicBezTo>
                    <a:pt x="719" y="274"/>
                    <a:pt x="715" y="274"/>
                    <a:pt x="710" y="274"/>
                  </a:cubicBezTo>
                  <a:cubicBezTo>
                    <a:pt x="710" y="274"/>
                    <a:pt x="710" y="273"/>
                    <a:pt x="710" y="272"/>
                  </a:cubicBezTo>
                  <a:close/>
                  <a:moveTo>
                    <a:pt x="710" y="317"/>
                  </a:moveTo>
                  <a:cubicBezTo>
                    <a:pt x="715" y="317"/>
                    <a:pt x="719" y="317"/>
                    <a:pt x="723" y="317"/>
                  </a:cubicBezTo>
                  <a:cubicBezTo>
                    <a:pt x="723" y="318"/>
                    <a:pt x="723" y="319"/>
                    <a:pt x="723" y="320"/>
                  </a:cubicBezTo>
                  <a:cubicBezTo>
                    <a:pt x="719" y="320"/>
                    <a:pt x="715" y="320"/>
                    <a:pt x="710" y="320"/>
                  </a:cubicBezTo>
                  <a:cubicBezTo>
                    <a:pt x="710" y="319"/>
                    <a:pt x="710" y="318"/>
                    <a:pt x="710" y="317"/>
                  </a:cubicBezTo>
                  <a:close/>
                  <a:moveTo>
                    <a:pt x="710" y="365"/>
                  </a:moveTo>
                  <a:cubicBezTo>
                    <a:pt x="710" y="364"/>
                    <a:pt x="710" y="363"/>
                    <a:pt x="710" y="362"/>
                  </a:cubicBezTo>
                  <a:cubicBezTo>
                    <a:pt x="715" y="362"/>
                    <a:pt x="719" y="362"/>
                    <a:pt x="723" y="362"/>
                  </a:cubicBezTo>
                  <a:cubicBezTo>
                    <a:pt x="723" y="363"/>
                    <a:pt x="723" y="364"/>
                    <a:pt x="723" y="365"/>
                  </a:cubicBezTo>
                  <a:cubicBezTo>
                    <a:pt x="719" y="365"/>
                    <a:pt x="715" y="365"/>
                    <a:pt x="710" y="365"/>
                  </a:cubicBezTo>
                  <a:close/>
                  <a:moveTo>
                    <a:pt x="710" y="408"/>
                  </a:moveTo>
                  <a:cubicBezTo>
                    <a:pt x="715" y="408"/>
                    <a:pt x="719" y="408"/>
                    <a:pt x="723" y="408"/>
                  </a:cubicBezTo>
                  <a:cubicBezTo>
                    <a:pt x="723" y="409"/>
                    <a:pt x="723" y="409"/>
                    <a:pt x="723" y="410"/>
                  </a:cubicBezTo>
                  <a:cubicBezTo>
                    <a:pt x="719" y="410"/>
                    <a:pt x="715" y="410"/>
                    <a:pt x="710" y="410"/>
                  </a:cubicBezTo>
                  <a:cubicBezTo>
                    <a:pt x="710" y="409"/>
                    <a:pt x="710" y="409"/>
                    <a:pt x="710" y="408"/>
                  </a:cubicBezTo>
                  <a:close/>
                  <a:moveTo>
                    <a:pt x="710" y="453"/>
                  </a:moveTo>
                  <a:cubicBezTo>
                    <a:pt x="715" y="453"/>
                    <a:pt x="719" y="453"/>
                    <a:pt x="723" y="453"/>
                  </a:cubicBezTo>
                  <a:cubicBezTo>
                    <a:pt x="723" y="454"/>
                    <a:pt x="723" y="455"/>
                    <a:pt x="723" y="456"/>
                  </a:cubicBezTo>
                  <a:cubicBezTo>
                    <a:pt x="719" y="456"/>
                    <a:pt x="715" y="456"/>
                    <a:pt x="710" y="456"/>
                  </a:cubicBezTo>
                  <a:cubicBezTo>
                    <a:pt x="710" y="455"/>
                    <a:pt x="710" y="454"/>
                    <a:pt x="710" y="453"/>
                  </a:cubicBezTo>
                  <a:close/>
                  <a:moveTo>
                    <a:pt x="729" y="0"/>
                  </a:moveTo>
                  <a:cubicBezTo>
                    <a:pt x="733" y="0"/>
                    <a:pt x="737" y="0"/>
                    <a:pt x="742" y="0"/>
                  </a:cubicBezTo>
                  <a:cubicBezTo>
                    <a:pt x="742" y="1"/>
                    <a:pt x="742" y="2"/>
                    <a:pt x="742" y="3"/>
                  </a:cubicBezTo>
                  <a:cubicBezTo>
                    <a:pt x="737" y="3"/>
                    <a:pt x="733" y="3"/>
                    <a:pt x="729" y="3"/>
                  </a:cubicBezTo>
                  <a:cubicBezTo>
                    <a:pt x="729" y="2"/>
                    <a:pt x="729" y="1"/>
                    <a:pt x="729" y="0"/>
                  </a:cubicBezTo>
                  <a:close/>
                  <a:moveTo>
                    <a:pt x="729" y="45"/>
                  </a:moveTo>
                  <a:cubicBezTo>
                    <a:pt x="733" y="45"/>
                    <a:pt x="737" y="45"/>
                    <a:pt x="742" y="45"/>
                  </a:cubicBezTo>
                  <a:cubicBezTo>
                    <a:pt x="742" y="46"/>
                    <a:pt x="742" y="47"/>
                    <a:pt x="742" y="48"/>
                  </a:cubicBezTo>
                  <a:cubicBezTo>
                    <a:pt x="737" y="48"/>
                    <a:pt x="733" y="48"/>
                    <a:pt x="729" y="48"/>
                  </a:cubicBezTo>
                  <a:cubicBezTo>
                    <a:pt x="729" y="47"/>
                    <a:pt x="729" y="46"/>
                    <a:pt x="729" y="45"/>
                  </a:cubicBezTo>
                  <a:close/>
                  <a:moveTo>
                    <a:pt x="729" y="91"/>
                  </a:moveTo>
                  <a:cubicBezTo>
                    <a:pt x="733" y="91"/>
                    <a:pt x="737" y="91"/>
                    <a:pt x="742" y="91"/>
                  </a:cubicBezTo>
                  <a:cubicBezTo>
                    <a:pt x="742" y="92"/>
                    <a:pt x="742" y="92"/>
                    <a:pt x="742" y="93"/>
                  </a:cubicBezTo>
                  <a:cubicBezTo>
                    <a:pt x="737" y="93"/>
                    <a:pt x="733" y="93"/>
                    <a:pt x="729" y="93"/>
                  </a:cubicBezTo>
                  <a:cubicBezTo>
                    <a:pt x="729" y="92"/>
                    <a:pt x="729" y="92"/>
                    <a:pt x="729" y="91"/>
                  </a:cubicBezTo>
                  <a:close/>
                  <a:moveTo>
                    <a:pt x="729" y="136"/>
                  </a:moveTo>
                  <a:cubicBezTo>
                    <a:pt x="733" y="136"/>
                    <a:pt x="737" y="136"/>
                    <a:pt x="742" y="136"/>
                  </a:cubicBezTo>
                  <a:cubicBezTo>
                    <a:pt x="742" y="137"/>
                    <a:pt x="742" y="138"/>
                    <a:pt x="742" y="139"/>
                  </a:cubicBezTo>
                  <a:cubicBezTo>
                    <a:pt x="737" y="139"/>
                    <a:pt x="733" y="139"/>
                    <a:pt x="729" y="139"/>
                  </a:cubicBezTo>
                  <a:cubicBezTo>
                    <a:pt x="729" y="138"/>
                    <a:pt x="729" y="137"/>
                    <a:pt x="729" y="136"/>
                  </a:cubicBezTo>
                  <a:close/>
                  <a:moveTo>
                    <a:pt x="729" y="181"/>
                  </a:moveTo>
                  <a:cubicBezTo>
                    <a:pt x="733" y="181"/>
                    <a:pt x="737" y="181"/>
                    <a:pt x="742" y="181"/>
                  </a:cubicBezTo>
                  <a:cubicBezTo>
                    <a:pt x="742" y="182"/>
                    <a:pt x="742" y="183"/>
                    <a:pt x="742" y="184"/>
                  </a:cubicBezTo>
                  <a:cubicBezTo>
                    <a:pt x="737" y="184"/>
                    <a:pt x="733" y="184"/>
                    <a:pt x="729" y="184"/>
                  </a:cubicBezTo>
                  <a:cubicBezTo>
                    <a:pt x="729" y="183"/>
                    <a:pt x="729" y="182"/>
                    <a:pt x="729" y="181"/>
                  </a:cubicBezTo>
                  <a:close/>
                  <a:moveTo>
                    <a:pt x="729" y="227"/>
                  </a:moveTo>
                  <a:cubicBezTo>
                    <a:pt x="733" y="227"/>
                    <a:pt x="737" y="227"/>
                    <a:pt x="742" y="227"/>
                  </a:cubicBezTo>
                  <a:cubicBezTo>
                    <a:pt x="742" y="227"/>
                    <a:pt x="742" y="228"/>
                    <a:pt x="742" y="229"/>
                  </a:cubicBezTo>
                  <a:cubicBezTo>
                    <a:pt x="737" y="229"/>
                    <a:pt x="733" y="229"/>
                    <a:pt x="729" y="229"/>
                  </a:cubicBezTo>
                  <a:cubicBezTo>
                    <a:pt x="729" y="228"/>
                    <a:pt x="729" y="227"/>
                    <a:pt x="729" y="227"/>
                  </a:cubicBezTo>
                  <a:close/>
                  <a:moveTo>
                    <a:pt x="729" y="272"/>
                  </a:moveTo>
                  <a:cubicBezTo>
                    <a:pt x="733" y="272"/>
                    <a:pt x="737" y="272"/>
                    <a:pt x="742" y="272"/>
                  </a:cubicBezTo>
                  <a:cubicBezTo>
                    <a:pt x="742" y="273"/>
                    <a:pt x="742" y="274"/>
                    <a:pt x="742" y="274"/>
                  </a:cubicBezTo>
                  <a:cubicBezTo>
                    <a:pt x="737" y="274"/>
                    <a:pt x="733" y="274"/>
                    <a:pt x="729" y="274"/>
                  </a:cubicBezTo>
                  <a:cubicBezTo>
                    <a:pt x="729" y="274"/>
                    <a:pt x="729" y="273"/>
                    <a:pt x="729" y="272"/>
                  </a:cubicBezTo>
                  <a:close/>
                  <a:moveTo>
                    <a:pt x="729" y="317"/>
                  </a:moveTo>
                  <a:cubicBezTo>
                    <a:pt x="733" y="317"/>
                    <a:pt x="737" y="317"/>
                    <a:pt x="742" y="317"/>
                  </a:cubicBezTo>
                  <a:cubicBezTo>
                    <a:pt x="742" y="318"/>
                    <a:pt x="742" y="319"/>
                    <a:pt x="742" y="320"/>
                  </a:cubicBezTo>
                  <a:cubicBezTo>
                    <a:pt x="737" y="320"/>
                    <a:pt x="733" y="320"/>
                    <a:pt x="729" y="320"/>
                  </a:cubicBezTo>
                  <a:cubicBezTo>
                    <a:pt x="729" y="319"/>
                    <a:pt x="729" y="318"/>
                    <a:pt x="729" y="317"/>
                  </a:cubicBezTo>
                  <a:close/>
                  <a:moveTo>
                    <a:pt x="729" y="365"/>
                  </a:moveTo>
                  <a:cubicBezTo>
                    <a:pt x="729" y="364"/>
                    <a:pt x="729" y="363"/>
                    <a:pt x="729" y="362"/>
                  </a:cubicBezTo>
                  <a:cubicBezTo>
                    <a:pt x="733" y="362"/>
                    <a:pt x="737" y="362"/>
                    <a:pt x="742" y="362"/>
                  </a:cubicBezTo>
                  <a:cubicBezTo>
                    <a:pt x="742" y="363"/>
                    <a:pt x="742" y="364"/>
                    <a:pt x="742" y="365"/>
                  </a:cubicBezTo>
                  <a:cubicBezTo>
                    <a:pt x="737" y="365"/>
                    <a:pt x="733" y="365"/>
                    <a:pt x="729" y="365"/>
                  </a:cubicBezTo>
                  <a:close/>
                  <a:moveTo>
                    <a:pt x="729" y="408"/>
                  </a:moveTo>
                  <a:cubicBezTo>
                    <a:pt x="733" y="408"/>
                    <a:pt x="737" y="408"/>
                    <a:pt x="742" y="408"/>
                  </a:cubicBezTo>
                  <a:cubicBezTo>
                    <a:pt x="742" y="409"/>
                    <a:pt x="742" y="409"/>
                    <a:pt x="742" y="410"/>
                  </a:cubicBezTo>
                  <a:cubicBezTo>
                    <a:pt x="737" y="410"/>
                    <a:pt x="733" y="410"/>
                    <a:pt x="729" y="410"/>
                  </a:cubicBezTo>
                  <a:cubicBezTo>
                    <a:pt x="729" y="409"/>
                    <a:pt x="729" y="409"/>
                    <a:pt x="729" y="408"/>
                  </a:cubicBezTo>
                  <a:close/>
                  <a:moveTo>
                    <a:pt x="729" y="453"/>
                  </a:moveTo>
                  <a:cubicBezTo>
                    <a:pt x="733" y="453"/>
                    <a:pt x="737" y="453"/>
                    <a:pt x="742" y="453"/>
                  </a:cubicBezTo>
                  <a:cubicBezTo>
                    <a:pt x="742" y="454"/>
                    <a:pt x="742" y="455"/>
                    <a:pt x="742" y="456"/>
                  </a:cubicBezTo>
                  <a:cubicBezTo>
                    <a:pt x="737" y="456"/>
                    <a:pt x="733" y="456"/>
                    <a:pt x="729" y="456"/>
                  </a:cubicBezTo>
                  <a:cubicBezTo>
                    <a:pt x="729" y="455"/>
                    <a:pt x="729" y="454"/>
                    <a:pt x="729" y="453"/>
                  </a:cubicBezTo>
                  <a:close/>
                  <a:moveTo>
                    <a:pt x="747" y="0"/>
                  </a:moveTo>
                  <a:cubicBezTo>
                    <a:pt x="751" y="0"/>
                    <a:pt x="756" y="0"/>
                    <a:pt x="760" y="0"/>
                  </a:cubicBezTo>
                  <a:cubicBezTo>
                    <a:pt x="760" y="1"/>
                    <a:pt x="760" y="2"/>
                    <a:pt x="760" y="3"/>
                  </a:cubicBezTo>
                  <a:cubicBezTo>
                    <a:pt x="756" y="3"/>
                    <a:pt x="751" y="3"/>
                    <a:pt x="747" y="3"/>
                  </a:cubicBezTo>
                  <a:cubicBezTo>
                    <a:pt x="747" y="2"/>
                    <a:pt x="747" y="1"/>
                    <a:pt x="747" y="0"/>
                  </a:cubicBezTo>
                  <a:close/>
                  <a:moveTo>
                    <a:pt x="747" y="45"/>
                  </a:moveTo>
                  <a:cubicBezTo>
                    <a:pt x="751" y="45"/>
                    <a:pt x="756" y="45"/>
                    <a:pt x="760" y="45"/>
                  </a:cubicBezTo>
                  <a:cubicBezTo>
                    <a:pt x="760" y="46"/>
                    <a:pt x="760" y="47"/>
                    <a:pt x="760" y="48"/>
                  </a:cubicBezTo>
                  <a:cubicBezTo>
                    <a:pt x="756" y="48"/>
                    <a:pt x="751" y="48"/>
                    <a:pt x="747" y="48"/>
                  </a:cubicBezTo>
                  <a:cubicBezTo>
                    <a:pt x="747" y="47"/>
                    <a:pt x="747" y="46"/>
                    <a:pt x="747" y="45"/>
                  </a:cubicBezTo>
                  <a:close/>
                  <a:moveTo>
                    <a:pt x="747" y="91"/>
                  </a:moveTo>
                  <a:cubicBezTo>
                    <a:pt x="751" y="91"/>
                    <a:pt x="756" y="91"/>
                    <a:pt x="760" y="91"/>
                  </a:cubicBezTo>
                  <a:cubicBezTo>
                    <a:pt x="760" y="92"/>
                    <a:pt x="760" y="92"/>
                    <a:pt x="760" y="93"/>
                  </a:cubicBezTo>
                  <a:cubicBezTo>
                    <a:pt x="756" y="93"/>
                    <a:pt x="751" y="93"/>
                    <a:pt x="747" y="93"/>
                  </a:cubicBezTo>
                  <a:cubicBezTo>
                    <a:pt x="747" y="92"/>
                    <a:pt x="747" y="92"/>
                    <a:pt x="747" y="91"/>
                  </a:cubicBezTo>
                  <a:close/>
                  <a:moveTo>
                    <a:pt x="747" y="136"/>
                  </a:moveTo>
                  <a:cubicBezTo>
                    <a:pt x="751" y="136"/>
                    <a:pt x="756" y="136"/>
                    <a:pt x="760" y="136"/>
                  </a:cubicBezTo>
                  <a:cubicBezTo>
                    <a:pt x="760" y="137"/>
                    <a:pt x="760" y="138"/>
                    <a:pt x="760" y="139"/>
                  </a:cubicBezTo>
                  <a:cubicBezTo>
                    <a:pt x="756" y="139"/>
                    <a:pt x="751" y="139"/>
                    <a:pt x="747" y="139"/>
                  </a:cubicBezTo>
                  <a:cubicBezTo>
                    <a:pt x="747" y="138"/>
                    <a:pt x="747" y="137"/>
                    <a:pt x="747" y="136"/>
                  </a:cubicBezTo>
                  <a:close/>
                  <a:moveTo>
                    <a:pt x="747" y="181"/>
                  </a:moveTo>
                  <a:cubicBezTo>
                    <a:pt x="751" y="181"/>
                    <a:pt x="756" y="181"/>
                    <a:pt x="760" y="181"/>
                  </a:cubicBezTo>
                  <a:cubicBezTo>
                    <a:pt x="760" y="182"/>
                    <a:pt x="760" y="183"/>
                    <a:pt x="760" y="184"/>
                  </a:cubicBezTo>
                  <a:cubicBezTo>
                    <a:pt x="756" y="184"/>
                    <a:pt x="751" y="184"/>
                    <a:pt x="747" y="184"/>
                  </a:cubicBezTo>
                  <a:cubicBezTo>
                    <a:pt x="747" y="183"/>
                    <a:pt x="747" y="182"/>
                    <a:pt x="747" y="181"/>
                  </a:cubicBezTo>
                  <a:close/>
                  <a:moveTo>
                    <a:pt x="747" y="227"/>
                  </a:moveTo>
                  <a:cubicBezTo>
                    <a:pt x="751" y="227"/>
                    <a:pt x="756" y="227"/>
                    <a:pt x="760" y="227"/>
                  </a:cubicBezTo>
                  <a:cubicBezTo>
                    <a:pt x="760" y="227"/>
                    <a:pt x="760" y="228"/>
                    <a:pt x="760" y="229"/>
                  </a:cubicBezTo>
                  <a:cubicBezTo>
                    <a:pt x="756" y="229"/>
                    <a:pt x="751" y="229"/>
                    <a:pt x="747" y="229"/>
                  </a:cubicBezTo>
                  <a:cubicBezTo>
                    <a:pt x="747" y="228"/>
                    <a:pt x="747" y="227"/>
                    <a:pt x="747" y="227"/>
                  </a:cubicBezTo>
                  <a:close/>
                  <a:moveTo>
                    <a:pt x="747" y="272"/>
                  </a:moveTo>
                  <a:cubicBezTo>
                    <a:pt x="751" y="272"/>
                    <a:pt x="756" y="272"/>
                    <a:pt x="760" y="272"/>
                  </a:cubicBezTo>
                  <a:cubicBezTo>
                    <a:pt x="760" y="273"/>
                    <a:pt x="760" y="274"/>
                    <a:pt x="760" y="274"/>
                  </a:cubicBezTo>
                  <a:cubicBezTo>
                    <a:pt x="756" y="274"/>
                    <a:pt x="751" y="274"/>
                    <a:pt x="747" y="274"/>
                  </a:cubicBezTo>
                  <a:cubicBezTo>
                    <a:pt x="747" y="274"/>
                    <a:pt x="747" y="273"/>
                    <a:pt x="747" y="272"/>
                  </a:cubicBezTo>
                  <a:close/>
                  <a:moveTo>
                    <a:pt x="747" y="317"/>
                  </a:moveTo>
                  <a:cubicBezTo>
                    <a:pt x="751" y="317"/>
                    <a:pt x="756" y="317"/>
                    <a:pt x="760" y="317"/>
                  </a:cubicBezTo>
                  <a:cubicBezTo>
                    <a:pt x="760" y="318"/>
                    <a:pt x="760" y="319"/>
                    <a:pt x="760" y="320"/>
                  </a:cubicBezTo>
                  <a:cubicBezTo>
                    <a:pt x="756" y="320"/>
                    <a:pt x="751" y="320"/>
                    <a:pt x="747" y="320"/>
                  </a:cubicBezTo>
                  <a:cubicBezTo>
                    <a:pt x="747" y="319"/>
                    <a:pt x="747" y="318"/>
                    <a:pt x="747" y="317"/>
                  </a:cubicBezTo>
                  <a:close/>
                  <a:moveTo>
                    <a:pt x="747" y="365"/>
                  </a:moveTo>
                  <a:cubicBezTo>
                    <a:pt x="747" y="364"/>
                    <a:pt x="747" y="363"/>
                    <a:pt x="747" y="362"/>
                  </a:cubicBezTo>
                  <a:cubicBezTo>
                    <a:pt x="751" y="362"/>
                    <a:pt x="756" y="362"/>
                    <a:pt x="760" y="362"/>
                  </a:cubicBezTo>
                  <a:cubicBezTo>
                    <a:pt x="760" y="363"/>
                    <a:pt x="760" y="364"/>
                    <a:pt x="760" y="365"/>
                  </a:cubicBezTo>
                  <a:cubicBezTo>
                    <a:pt x="756" y="365"/>
                    <a:pt x="751" y="365"/>
                    <a:pt x="747" y="365"/>
                  </a:cubicBezTo>
                  <a:close/>
                  <a:moveTo>
                    <a:pt x="747" y="408"/>
                  </a:moveTo>
                  <a:cubicBezTo>
                    <a:pt x="751" y="408"/>
                    <a:pt x="756" y="408"/>
                    <a:pt x="760" y="408"/>
                  </a:cubicBezTo>
                  <a:cubicBezTo>
                    <a:pt x="760" y="409"/>
                    <a:pt x="760" y="409"/>
                    <a:pt x="760" y="410"/>
                  </a:cubicBezTo>
                  <a:cubicBezTo>
                    <a:pt x="756" y="410"/>
                    <a:pt x="751" y="410"/>
                    <a:pt x="747" y="410"/>
                  </a:cubicBezTo>
                  <a:cubicBezTo>
                    <a:pt x="747" y="409"/>
                    <a:pt x="747" y="409"/>
                    <a:pt x="747" y="408"/>
                  </a:cubicBezTo>
                  <a:close/>
                  <a:moveTo>
                    <a:pt x="747" y="453"/>
                  </a:moveTo>
                  <a:cubicBezTo>
                    <a:pt x="751" y="453"/>
                    <a:pt x="756" y="453"/>
                    <a:pt x="760" y="453"/>
                  </a:cubicBezTo>
                  <a:cubicBezTo>
                    <a:pt x="760" y="454"/>
                    <a:pt x="760" y="455"/>
                    <a:pt x="760" y="456"/>
                  </a:cubicBezTo>
                  <a:cubicBezTo>
                    <a:pt x="756" y="456"/>
                    <a:pt x="751" y="456"/>
                    <a:pt x="747" y="456"/>
                  </a:cubicBezTo>
                  <a:cubicBezTo>
                    <a:pt x="747" y="455"/>
                    <a:pt x="747" y="454"/>
                    <a:pt x="747" y="453"/>
                  </a:cubicBezTo>
                  <a:close/>
                  <a:moveTo>
                    <a:pt x="765" y="0"/>
                  </a:moveTo>
                  <a:cubicBezTo>
                    <a:pt x="769" y="0"/>
                    <a:pt x="774" y="0"/>
                    <a:pt x="778" y="0"/>
                  </a:cubicBezTo>
                  <a:cubicBezTo>
                    <a:pt x="778" y="1"/>
                    <a:pt x="778" y="2"/>
                    <a:pt x="778" y="3"/>
                  </a:cubicBezTo>
                  <a:cubicBezTo>
                    <a:pt x="774" y="3"/>
                    <a:pt x="769" y="3"/>
                    <a:pt x="765" y="3"/>
                  </a:cubicBezTo>
                  <a:cubicBezTo>
                    <a:pt x="765" y="2"/>
                    <a:pt x="765" y="1"/>
                    <a:pt x="765" y="0"/>
                  </a:cubicBezTo>
                  <a:close/>
                  <a:moveTo>
                    <a:pt x="765" y="45"/>
                  </a:moveTo>
                  <a:cubicBezTo>
                    <a:pt x="769" y="45"/>
                    <a:pt x="774" y="45"/>
                    <a:pt x="778" y="45"/>
                  </a:cubicBezTo>
                  <a:cubicBezTo>
                    <a:pt x="778" y="46"/>
                    <a:pt x="778" y="47"/>
                    <a:pt x="778" y="48"/>
                  </a:cubicBezTo>
                  <a:cubicBezTo>
                    <a:pt x="774" y="48"/>
                    <a:pt x="769" y="48"/>
                    <a:pt x="765" y="48"/>
                  </a:cubicBezTo>
                  <a:cubicBezTo>
                    <a:pt x="765" y="47"/>
                    <a:pt x="765" y="46"/>
                    <a:pt x="765" y="45"/>
                  </a:cubicBezTo>
                  <a:close/>
                  <a:moveTo>
                    <a:pt x="765" y="91"/>
                  </a:moveTo>
                  <a:cubicBezTo>
                    <a:pt x="769" y="91"/>
                    <a:pt x="774" y="91"/>
                    <a:pt x="778" y="91"/>
                  </a:cubicBezTo>
                  <a:cubicBezTo>
                    <a:pt x="778" y="92"/>
                    <a:pt x="778" y="92"/>
                    <a:pt x="778" y="93"/>
                  </a:cubicBezTo>
                  <a:cubicBezTo>
                    <a:pt x="774" y="93"/>
                    <a:pt x="769" y="93"/>
                    <a:pt x="765" y="93"/>
                  </a:cubicBezTo>
                  <a:cubicBezTo>
                    <a:pt x="765" y="92"/>
                    <a:pt x="765" y="92"/>
                    <a:pt x="765" y="91"/>
                  </a:cubicBezTo>
                  <a:close/>
                  <a:moveTo>
                    <a:pt x="765" y="136"/>
                  </a:moveTo>
                  <a:cubicBezTo>
                    <a:pt x="769" y="136"/>
                    <a:pt x="774" y="136"/>
                    <a:pt x="778" y="136"/>
                  </a:cubicBezTo>
                  <a:cubicBezTo>
                    <a:pt x="778" y="137"/>
                    <a:pt x="778" y="138"/>
                    <a:pt x="778" y="139"/>
                  </a:cubicBezTo>
                  <a:cubicBezTo>
                    <a:pt x="774" y="139"/>
                    <a:pt x="769" y="139"/>
                    <a:pt x="765" y="139"/>
                  </a:cubicBezTo>
                  <a:cubicBezTo>
                    <a:pt x="765" y="138"/>
                    <a:pt x="765" y="137"/>
                    <a:pt x="765" y="136"/>
                  </a:cubicBezTo>
                  <a:close/>
                  <a:moveTo>
                    <a:pt x="765" y="181"/>
                  </a:moveTo>
                  <a:cubicBezTo>
                    <a:pt x="769" y="181"/>
                    <a:pt x="774" y="181"/>
                    <a:pt x="778" y="181"/>
                  </a:cubicBezTo>
                  <a:cubicBezTo>
                    <a:pt x="778" y="182"/>
                    <a:pt x="778" y="183"/>
                    <a:pt x="778" y="184"/>
                  </a:cubicBezTo>
                  <a:cubicBezTo>
                    <a:pt x="774" y="184"/>
                    <a:pt x="769" y="184"/>
                    <a:pt x="765" y="184"/>
                  </a:cubicBezTo>
                  <a:cubicBezTo>
                    <a:pt x="765" y="183"/>
                    <a:pt x="765" y="182"/>
                    <a:pt x="765" y="181"/>
                  </a:cubicBezTo>
                  <a:close/>
                  <a:moveTo>
                    <a:pt x="765" y="227"/>
                  </a:moveTo>
                  <a:cubicBezTo>
                    <a:pt x="769" y="227"/>
                    <a:pt x="774" y="227"/>
                    <a:pt x="778" y="227"/>
                  </a:cubicBezTo>
                  <a:cubicBezTo>
                    <a:pt x="778" y="227"/>
                    <a:pt x="778" y="228"/>
                    <a:pt x="778" y="229"/>
                  </a:cubicBezTo>
                  <a:cubicBezTo>
                    <a:pt x="774" y="229"/>
                    <a:pt x="769" y="229"/>
                    <a:pt x="765" y="229"/>
                  </a:cubicBezTo>
                  <a:cubicBezTo>
                    <a:pt x="765" y="228"/>
                    <a:pt x="765" y="227"/>
                    <a:pt x="765" y="227"/>
                  </a:cubicBezTo>
                  <a:close/>
                  <a:moveTo>
                    <a:pt x="765" y="272"/>
                  </a:moveTo>
                  <a:cubicBezTo>
                    <a:pt x="769" y="272"/>
                    <a:pt x="774" y="272"/>
                    <a:pt x="778" y="272"/>
                  </a:cubicBezTo>
                  <a:cubicBezTo>
                    <a:pt x="778" y="273"/>
                    <a:pt x="778" y="274"/>
                    <a:pt x="778" y="274"/>
                  </a:cubicBezTo>
                  <a:cubicBezTo>
                    <a:pt x="774" y="274"/>
                    <a:pt x="769" y="274"/>
                    <a:pt x="765" y="274"/>
                  </a:cubicBezTo>
                  <a:cubicBezTo>
                    <a:pt x="765" y="274"/>
                    <a:pt x="765" y="273"/>
                    <a:pt x="765" y="272"/>
                  </a:cubicBezTo>
                  <a:close/>
                  <a:moveTo>
                    <a:pt x="765" y="317"/>
                  </a:moveTo>
                  <a:cubicBezTo>
                    <a:pt x="769" y="317"/>
                    <a:pt x="774" y="317"/>
                    <a:pt x="778" y="317"/>
                  </a:cubicBezTo>
                  <a:cubicBezTo>
                    <a:pt x="778" y="318"/>
                    <a:pt x="778" y="319"/>
                    <a:pt x="778" y="320"/>
                  </a:cubicBezTo>
                  <a:cubicBezTo>
                    <a:pt x="774" y="320"/>
                    <a:pt x="769" y="320"/>
                    <a:pt x="765" y="320"/>
                  </a:cubicBezTo>
                  <a:cubicBezTo>
                    <a:pt x="765" y="319"/>
                    <a:pt x="765" y="318"/>
                    <a:pt x="765" y="317"/>
                  </a:cubicBezTo>
                  <a:close/>
                  <a:moveTo>
                    <a:pt x="765" y="365"/>
                  </a:moveTo>
                  <a:cubicBezTo>
                    <a:pt x="765" y="364"/>
                    <a:pt x="765" y="363"/>
                    <a:pt x="765" y="362"/>
                  </a:cubicBezTo>
                  <a:cubicBezTo>
                    <a:pt x="769" y="362"/>
                    <a:pt x="774" y="362"/>
                    <a:pt x="778" y="362"/>
                  </a:cubicBezTo>
                  <a:cubicBezTo>
                    <a:pt x="778" y="363"/>
                    <a:pt x="778" y="364"/>
                    <a:pt x="778" y="365"/>
                  </a:cubicBezTo>
                  <a:cubicBezTo>
                    <a:pt x="774" y="365"/>
                    <a:pt x="769" y="365"/>
                    <a:pt x="765" y="365"/>
                  </a:cubicBezTo>
                  <a:close/>
                  <a:moveTo>
                    <a:pt x="765" y="408"/>
                  </a:moveTo>
                  <a:cubicBezTo>
                    <a:pt x="769" y="408"/>
                    <a:pt x="774" y="408"/>
                    <a:pt x="778" y="408"/>
                  </a:cubicBezTo>
                  <a:cubicBezTo>
                    <a:pt x="778" y="409"/>
                    <a:pt x="778" y="409"/>
                    <a:pt x="778" y="410"/>
                  </a:cubicBezTo>
                  <a:cubicBezTo>
                    <a:pt x="774" y="410"/>
                    <a:pt x="769" y="410"/>
                    <a:pt x="765" y="410"/>
                  </a:cubicBezTo>
                  <a:cubicBezTo>
                    <a:pt x="765" y="409"/>
                    <a:pt x="765" y="409"/>
                    <a:pt x="765" y="408"/>
                  </a:cubicBezTo>
                  <a:close/>
                  <a:moveTo>
                    <a:pt x="765" y="453"/>
                  </a:moveTo>
                  <a:cubicBezTo>
                    <a:pt x="769" y="453"/>
                    <a:pt x="774" y="453"/>
                    <a:pt x="778" y="453"/>
                  </a:cubicBezTo>
                  <a:cubicBezTo>
                    <a:pt x="778" y="454"/>
                    <a:pt x="778" y="455"/>
                    <a:pt x="778" y="456"/>
                  </a:cubicBezTo>
                  <a:cubicBezTo>
                    <a:pt x="774" y="456"/>
                    <a:pt x="769" y="456"/>
                    <a:pt x="765" y="456"/>
                  </a:cubicBezTo>
                  <a:cubicBezTo>
                    <a:pt x="765" y="455"/>
                    <a:pt x="765" y="454"/>
                    <a:pt x="765" y="453"/>
                  </a:cubicBezTo>
                  <a:close/>
                  <a:moveTo>
                    <a:pt x="783" y="0"/>
                  </a:moveTo>
                  <a:cubicBezTo>
                    <a:pt x="788" y="0"/>
                    <a:pt x="792" y="0"/>
                    <a:pt x="796" y="0"/>
                  </a:cubicBezTo>
                  <a:cubicBezTo>
                    <a:pt x="796" y="1"/>
                    <a:pt x="796" y="2"/>
                    <a:pt x="796" y="3"/>
                  </a:cubicBezTo>
                  <a:cubicBezTo>
                    <a:pt x="792" y="3"/>
                    <a:pt x="788" y="3"/>
                    <a:pt x="783" y="3"/>
                  </a:cubicBezTo>
                  <a:cubicBezTo>
                    <a:pt x="783" y="2"/>
                    <a:pt x="783" y="1"/>
                    <a:pt x="783" y="0"/>
                  </a:cubicBezTo>
                  <a:close/>
                  <a:moveTo>
                    <a:pt x="783" y="45"/>
                  </a:moveTo>
                  <a:cubicBezTo>
                    <a:pt x="788" y="45"/>
                    <a:pt x="792" y="45"/>
                    <a:pt x="796" y="45"/>
                  </a:cubicBezTo>
                  <a:cubicBezTo>
                    <a:pt x="796" y="46"/>
                    <a:pt x="796" y="47"/>
                    <a:pt x="796" y="48"/>
                  </a:cubicBezTo>
                  <a:cubicBezTo>
                    <a:pt x="792" y="48"/>
                    <a:pt x="788" y="48"/>
                    <a:pt x="783" y="48"/>
                  </a:cubicBezTo>
                  <a:cubicBezTo>
                    <a:pt x="783" y="47"/>
                    <a:pt x="783" y="46"/>
                    <a:pt x="783" y="45"/>
                  </a:cubicBezTo>
                  <a:close/>
                  <a:moveTo>
                    <a:pt x="783" y="91"/>
                  </a:moveTo>
                  <a:cubicBezTo>
                    <a:pt x="788" y="91"/>
                    <a:pt x="792" y="91"/>
                    <a:pt x="796" y="91"/>
                  </a:cubicBezTo>
                  <a:cubicBezTo>
                    <a:pt x="796" y="92"/>
                    <a:pt x="796" y="92"/>
                    <a:pt x="796" y="93"/>
                  </a:cubicBezTo>
                  <a:cubicBezTo>
                    <a:pt x="792" y="93"/>
                    <a:pt x="788" y="93"/>
                    <a:pt x="783" y="93"/>
                  </a:cubicBezTo>
                  <a:cubicBezTo>
                    <a:pt x="783" y="92"/>
                    <a:pt x="783" y="92"/>
                    <a:pt x="783" y="91"/>
                  </a:cubicBezTo>
                  <a:close/>
                  <a:moveTo>
                    <a:pt x="783" y="136"/>
                  </a:moveTo>
                  <a:cubicBezTo>
                    <a:pt x="788" y="136"/>
                    <a:pt x="792" y="136"/>
                    <a:pt x="796" y="136"/>
                  </a:cubicBezTo>
                  <a:cubicBezTo>
                    <a:pt x="796" y="137"/>
                    <a:pt x="796" y="138"/>
                    <a:pt x="796" y="139"/>
                  </a:cubicBezTo>
                  <a:cubicBezTo>
                    <a:pt x="792" y="139"/>
                    <a:pt x="788" y="139"/>
                    <a:pt x="783" y="139"/>
                  </a:cubicBezTo>
                  <a:cubicBezTo>
                    <a:pt x="783" y="138"/>
                    <a:pt x="783" y="137"/>
                    <a:pt x="783" y="136"/>
                  </a:cubicBezTo>
                  <a:close/>
                  <a:moveTo>
                    <a:pt x="783" y="181"/>
                  </a:moveTo>
                  <a:cubicBezTo>
                    <a:pt x="788" y="181"/>
                    <a:pt x="792" y="181"/>
                    <a:pt x="796" y="181"/>
                  </a:cubicBezTo>
                  <a:cubicBezTo>
                    <a:pt x="796" y="182"/>
                    <a:pt x="796" y="183"/>
                    <a:pt x="796" y="184"/>
                  </a:cubicBezTo>
                  <a:cubicBezTo>
                    <a:pt x="792" y="184"/>
                    <a:pt x="788" y="184"/>
                    <a:pt x="783" y="184"/>
                  </a:cubicBezTo>
                  <a:cubicBezTo>
                    <a:pt x="783" y="183"/>
                    <a:pt x="783" y="182"/>
                    <a:pt x="783" y="181"/>
                  </a:cubicBezTo>
                  <a:close/>
                  <a:moveTo>
                    <a:pt x="783" y="227"/>
                  </a:moveTo>
                  <a:cubicBezTo>
                    <a:pt x="788" y="227"/>
                    <a:pt x="792" y="227"/>
                    <a:pt x="796" y="227"/>
                  </a:cubicBezTo>
                  <a:cubicBezTo>
                    <a:pt x="796" y="227"/>
                    <a:pt x="796" y="228"/>
                    <a:pt x="796" y="229"/>
                  </a:cubicBezTo>
                  <a:cubicBezTo>
                    <a:pt x="792" y="229"/>
                    <a:pt x="788" y="229"/>
                    <a:pt x="783" y="229"/>
                  </a:cubicBezTo>
                  <a:cubicBezTo>
                    <a:pt x="783" y="228"/>
                    <a:pt x="783" y="227"/>
                    <a:pt x="783" y="227"/>
                  </a:cubicBezTo>
                  <a:close/>
                  <a:moveTo>
                    <a:pt x="783" y="272"/>
                  </a:moveTo>
                  <a:cubicBezTo>
                    <a:pt x="788" y="272"/>
                    <a:pt x="792" y="272"/>
                    <a:pt x="796" y="272"/>
                  </a:cubicBezTo>
                  <a:cubicBezTo>
                    <a:pt x="796" y="273"/>
                    <a:pt x="796" y="274"/>
                    <a:pt x="796" y="274"/>
                  </a:cubicBezTo>
                  <a:cubicBezTo>
                    <a:pt x="792" y="274"/>
                    <a:pt x="788" y="274"/>
                    <a:pt x="783" y="274"/>
                  </a:cubicBezTo>
                  <a:cubicBezTo>
                    <a:pt x="783" y="274"/>
                    <a:pt x="783" y="273"/>
                    <a:pt x="783" y="272"/>
                  </a:cubicBezTo>
                  <a:close/>
                  <a:moveTo>
                    <a:pt x="783" y="317"/>
                  </a:moveTo>
                  <a:cubicBezTo>
                    <a:pt x="788" y="317"/>
                    <a:pt x="792" y="317"/>
                    <a:pt x="796" y="317"/>
                  </a:cubicBezTo>
                  <a:cubicBezTo>
                    <a:pt x="796" y="318"/>
                    <a:pt x="796" y="319"/>
                    <a:pt x="796" y="320"/>
                  </a:cubicBezTo>
                  <a:cubicBezTo>
                    <a:pt x="792" y="320"/>
                    <a:pt x="788" y="320"/>
                    <a:pt x="783" y="320"/>
                  </a:cubicBezTo>
                  <a:cubicBezTo>
                    <a:pt x="783" y="319"/>
                    <a:pt x="783" y="318"/>
                    <a:pt x="783" y="317"/>
                  </a:cubicBezTo>
                  <a:close/>
                  <a:moveTo>
                    <a:pt x="783" y="365"/>
                  </a:moveTo>
                  <a:cubicBezTo>
                    <a:pt x="783" y="364"/>
                    <a:pt x="783" y="363"/>
                    <a:pt x="783" y="362"/>
                  </a:cubicBezTo>
                  <a:cubicBezTo>
                    <a:pt x="788" y="362"/>
                    <a:pt x="792" y="362"/>
                    <a:pt x="796" y="362"/>
                  </a:cubicBezTo>
                  <a:cubicBezTo>
                    <a:pt x="796" y="363"/>
                    <a:pt x="796" y="364"/>
                    <a:pt x="796" y="365"/>
                  </a:cubicBezTo>
                  <a:cubicBezTo>
                    <a:pt x="792" y="365"/>
                    <a:pt x="788" y="365"/>
                    <a:pt x="783" y="365"/>
                  </a:cubicBezTo>
                  <a:close/>
                  <a:moveTo>
                    <a:pt x="783" y="408"/>
                  </a:moveTo>
                  <a:cubicBezTo>
                    <a:pt x="788" y="408"/>
                    <a:pt x="792" y="408"/>
                    <a:pt x="796" y="408"/>
                  </a:cubicBezTo>
                  <a:cubicBezTo>
                    <a:pt x="796" y="409"/>
                    <a:pt x="796" y="409"/>
                    <a:pt x="796" y="410"/>
                  </a:cubicBezTo>
                  <a:cubicBezTo>
                    <a:pt x="792" y="410"/>
                    <a:pt x="788" y="410"/>
                    <a:pt x="783" y="410"/>
                  </a:cubicBezTo>
                  <a:cubicBezTo>
                    <a:pt x="783" y="409"/>
                    <a:pt x="783" y="409"/>
                    <a:pt x="783" y="408"/>
                  </a:cubicBezTo>
                  <a:close/>
                  <a:moveTo>
                    <a:pt x="783" y="453"/>
                  </a:moveTo>
                  <a:cubicBezTo>
                    <a:pt x="788" y="453"/>
                    <a:pt x="792" y="453"/>
                    <a:pt x="796" y="453"/>
                  </a:cubicBezTo>
                  <a:cubicBezTo>
                    <a:pt x="796" y="454"/>
                    <a:pt x="796" y="455"/>
                    <a:pt x="796" y="456"/>
                  </a:cubicBezTo>
                  <a:cubicBezTo>
                    <a:pt x="792" y="456"/>
                    <a:pt x="788" y="456"/>
                    <a:pt x="783" y="456"/>
                  </a:cubicBezTo>
                  <a:cubicBezTo>
                    <a:pt x="783" y="455"/>
                    <a:pt x="783" y="454"/>
                    <a:pt x="783" y="453"/>
                  </a:cubicBezTo>
                  <a:close/>
                  <a:moveTo>
                    <a:pt x="802" y="0"/>
                  </a:moveTo>
                  <a:cubicBezTo>
                    <a:pt x="806" y="0"/>
                    <a:pt x="810" y="0"/>
                    <a:pt x="814" y="0"/>
                  </a:cubicBezTo>
                  <a:cubicBezTo>
                    <a:pt x="814" y="1"/>
                    <a:pt x="814" y="2"/>
                    <a:pt x="814" y="3"/>
                  </a:cubicBezTo>
                  <a:cubicBezTo>
                    <a:pt x="810" y="3"/>
                    <a:pt x="806" y="3"/>
                    <a:pt x="802" y="3"/>
                  </a:cubicBezTo>
                  <a:cubicBezTo>
                    <a:pt x="802" y="2"/>
                    <a:pt x="802" y="1"/>
                    <a:pt x="802" y="0"/>
                  </a:cubicBezTo>
                  <a:close/>
                  <a:moveTo>
                    <a:pt x="802" y="45"/>
                  </a:moveTo>
                  <a:cubicBezTo>
                    <a:pt x="806" y="45"/>
                    <a:pt x="810" y="45"/>
                    <a:pt x="814" y="45"/>
                  </a:cubicBezTo>
                  <a:cubicBezTo>
                    <a:pt x="814" y="46"/>
                    <a:pt x="814" y="47"/>
                    <a:pt x="814" y="48"/>
                  </a:cubicBezTo>
                  <a:cubicBezTo>
                    <a:pt x="810" y="48"/>
                    <a:pt x="806" y="48"/>
                    <a:pt x="802" y="48"/>
                  </a:cubicBezTo>
                  <a:cubicBezTo>
                    <a:pt x="802" y="47"/>
                    <a:pt x="802" y="46"/>
                    <a:pt x="802" y="45"/>
                  </a:cubicBezTo>
                  <a:close/>
                  <a:moveTo>
                    <a:pt x="802" y="91"/>
                  </a:moveTo>
                  <a:cubicBezTo>
                    <a:pt x="806" y="91"/>
                    <a:pt x="810" y="91"/>
                    <a:pt x="814" y="91"/>
                  </a:cubicBezTo>
                  <a:cubicBezTo>
                    <a:pt x="814" y="92"/>
                    <a:pt x="814" y="92"/>
                    <a:pt x="814" y="93"/>
                  </a:cubicBezTo>
                  <a:cubicBezTo>
                    <a:pt x="810" y="93"/>
                    <a:pt x="806" y="93"/>
                    <a:pt x="802" y="93"/>
                  </a:cubicBezTo>
                  <a:cubicBezTo>
                    <a:pt x="802" y="92"/>
                    <a:pt x="802" y="92"/>
                    <a:pt x="802" y="91"/>
                  </a:cubicBezTo>
                  <a:close/>
                  <a:moveTo>
                    <a:pt x="802" y="136"/>
                  </a:moveTo>
                  <a:cubicBezTo>
                    <a:pt x="806" y="136"/>
                    <a:pt x="810" y="136"/>
                    <a:pt x="814" y="136"/>
                  </a:cubicBezTo>
                  <a:cubicBezTo>
                    <a:pt x="814" y="137"/>
                    <a:pt x="814" y="138"/>
                    <a:pt x="814" y="139"/>
                  </a:cubicBezTo>
                  <a:cubicBezTo>
                    <a:pt x="810" y="139"/>
                    <a:pt x="806" y="139"/>
                    <a:pt x="802" y="139"/>
                  </a:cubicBezTo>
                  <a:cubicBezTo>
                    <a:pt x="802" y="138"/>
                    <a:pt x="802" y="137"/>
                    <a:pt x="802" y="136"/>
                  </a:cubicBezTo>
                  <a:close/>
                  <a:moveTo>
                    <a:pt x="802" y="181"/>
                  </a:moveTo>
                  <a:cubicBezTo>
                    <a:pt x="806" y="181"/>
                    <a:pt x="810" y="181"/>
                    <a:pt x="814" y="181"/>
                  </a:cubicBezTo>
                  <a:cubicBezTo>
                    <a:pt x="814" y="182"/>
                    <a:pt x="814" y="183"/>
                    <a:pt x="814" y="184"/>
                  </a:cubicBezTo>
                  <a:cubicBezTo>
                    <a:pt x="810" y="184"/>
                    <a:pt x="806" y="184"/>
                    <a:pt x="802" y="184"/>
                  </a:cubicBezTo>
                  <a:cubicBezTo>
                    <a:pt x="802" y="183"/>
                    <a:pt x="802" y="182"/>
                    <a:pt x="802" y="181"/>
                  </a:cubicBezTo>
                  <a:close/>
                  <a:moveTo>
                    <a:pt x="802" y="227"/>
                  </a:moveTo>
                  <a:cubicBezTo>
                    <a:pt x="806" y="227"/>
                    <a:pt x="810" y="227"/>
                    <a:pt x="814" y="227"/>
                  </a:cubicBezTo>
                  <a:cubicBezTo>
                    <a:pt x="814" y="227"/>
                    <a:pt x="814" y="228"/>
                    <a:pt x="814" y="229"/>
                  </a:cubicBezTo>
                  <a:cubicBezTo>
                    <a:pt x="810" y="229"/>
                    <a:pt x="806" y="229"/>
                    <a:pt x="802" y="229"/>
                  </a:cubicBezTo>
                  <a:cubicBezTo>
                    <a:pt x="802" y="228"/>
                    <a:pt x="802" y="227"/>
                    <a:pt x="802" y="227"/>
                  </a:cubicBezTo>
                  <a:close/>
                  <a:moveTo>
                    <a:pt x="802" y="272"/>
                  </a:moveTo>
                  <a:cubicBezTo>
                    <a:pt x="806" y="272"/>
                    <a:pt x="810" y="272"/>
                    <a:pt x="814" y="272"/>
                  </a:cubicBezTo>
                  <a:cubicBezTo>
                    <a:pt x="814" y="273"/>
                    <a:pt x="814" y="274"/>
                    <a:pt x="814" y="274"/>
                  </a:cubicBezTo>
                  <a:cubicBezTo>
                    <a:pt x="810" y="274"/>
                    <a:pt x="806" y="274"/>
                    <a:pt x="802" y="274"/>
                  </a:cubicBezTo>
                  <a:cubicBezTo>
                    <a:pt x="802" y="274"/>
                    <a:pt x="802" y="273"/>
                    <a:pt x="802" y="272"/>
                  </a:cubicBezTo>
                  <a:close/>
                  <a:moveTo>
                    <a:pt x="802" y="317"/>
                  </a:moveTo>
                  <a:cubicBezTo>
                    <a:pt x="806" y="317"/>
                    <a:pt x="810" y="317"/>
                    <a:pt x="814" y="317"/>
                  </a:cubicBezTo>
                  <a:cubicBezTo>
                    <a:pt x="814" y="318"/>
                    <a:pt x="814" y="319"/>
                    <a:pt x="814" y="320"/>
                  </a:cubicBezTo>
                  <a:cubicBezTo>
                    <a:pt x="810" y="320"/>
                    <a:pt x="806" y="320"/>
                    <a:pt x="802" y="320"/>
                  </a:cubicBezTo>
                  <a:cubicBezTo>
                    <a:pt x="802" y="319"/>
                    <a:pt x="802" y="318"/>
                    <a:pt x="802" y="317"/>
                  </a:cubicBezTo>
                  <a:close/>
                  <a:moveTo>
                    <a:pt x="802" y="365"/>
                  </a:moveTo>
                  <a:cubicBezTo>
                    <a:pt x="802" y="364"/>
                    <a:pt x="802" y="363"/>
                    <a:pt x="802" y="362"/>
                  </a:cubicBezTo>
                  <a:cubicBezTo>
                    <a:pt x="806" y="362"/>
                    <a:pt x="810" y="362"/>
                    <a:pt x="814" y="362"/>
                  </a:cubicBezTo>
                  <a:cubicBezTo>
                    <a:pt x="814" y="363"/>
                    <a:pt x="814" y="364"/>
                    <a:pt x="814" y="365"/>
                  </a:cubicBezTo>
                  <a:cubicBezTo>
                    <a:pt x="810" y="365"/>
                    <a:pt x="806" y="365"/>
                    <a:pt x="802" y="365"/>
                  </a:cubicBezTo>
                  <a:close/>
                  <a:moveTo>
                    <a:pt x="802" y="408"/>
                  </a:moveTo>
                  <a:cubicBezTo>
                    <a:pt x="806" y="408"/>
                    <a:pt x="810" y="408"/>
                    <a:pt x="814" y="408"/>
                  </a:cubicBezTo>
                  <a:cubicBezTo>
                    <a:pt x="814" y="409"/>
                    <a:pt x="814" y="409"/>
                    <a:pt x="814" y="410"/>
                  </a:cubicBezTo>
                  <a:cubicBezTo>
                    <a:pt x="810" y="410"/>
                    <a:pt x="806" y="410"/>
                    <a:pt x="802" y="410"/>
                  </a:cubicBezTo>
                  <a:cubicBezTo>
                    <a:pt x="802" y="409"/>
                    <a:pt x="802" y="409"/>
                    <a:pt x="802" y="408"/>
                  </a:cubicBezTo>
                  <a:close/>
                  <a:moveTo>
                    <a:pt x="802" y="453"/>
                  </a:moveTo>
                  <a:cubicBezTo>
                    <a:pt x="806" y="453"/>
                    <a:pt x="810" y="453"/>
                    <a:pt x="814" y="453"/>
                  </a:cubicBezTo>
                  <a:cubicBezTo>
                    <a:pt x="814" y="454"/>
                    <a:pt x="814" y="455"/>
                    <a:pt x="814" y="456"/>
                  </a:cubicBezTo>
                  <a:cubicBezTo>
                    <a:pt x="810" y="456"/>
                    <a:pt x="806" y="456"/>
                    <a:pt x="802" y="456"/>
                  </a:cubicBezTo>
                  <a:cubicBezTo>
                    <a:pt x="802" y="455"/>
                    <a:pt x="802" y="454"/>
                    <a:pt x="802" y="453"/>
                  </a:cubicBezTo>
                  <a:close/>
                  <a:moveTo>
                    <a:pt x="820" y="0"/>
                  </a:moveTo>
                  <a:cubicBezTo>
                    <a:pt x="824" y="0"/>
                    <a:pt x="828" y="0"/>
                    <a:pt x="833" y="0"/>
                  </a:cubicBezTo>
                  <a:cubicBezTo>
                    <a:pt x="833" y="1"/>
                    <a:pt x="833" y="2"/>
                    <a:pt x="833" y="3"/>
                  </a:cubicBezTo>
                  <a:cubicBezTo>
                    <a:pt x="828" y="3"/>
                    <a:pt x="824" y="3"/>
                    <a:pt x="820" y="3"/>
                  </a:cubicBezTo>
                  <a:cubicBezTo>
                    <a:pt x="820" y="2"/>
                    <a:pt x="820" y="1"/>
                    <a:pt x="820" y="0"/>
                  </a:cubicBezTo>
                  <a:close/>
                  <a:moveTo>
                    <a:pt x="820" y="45"/>
                  </a:moveTo>
                  <a:cubicBezTo>
                    <a:pt x="824" y="45"/>
                    <a:pt x="828" y="45"/>
                    <a:pt x="833" y="45"/>
                  </a:cubicBezTo>
                  <a:cubicBezTo>
                    <a:pt x="833" y="46"/>
                    <a:pt x="833" y="47"/>
                    <a:pt x="833" y="48"/>
                  </a:cubicBezTo>
                  <a:cubicBezTo>
                    <a:pt x="828" y="48"/>
                    <a:pt x="824" y="48"/>
                    <a:pt x="820" y="48"/>
                  </a:cubicBezTo>
                  <a:cubicBezTo>
                    <a:pt x="820" y="47"/>
                    <a:pt x="820" y="46"/>
                    <a:pt x="820" y="45"/>
                  </a:cubicBezTo>
                  <a:close/>
                  <a:moveTo>
                    <a:pt x="820" y="91"/>
                  </a:moveTo>
                  <a:cubicBezTo>
                    <a:pt x="824" y="91"/>
                    <a:pt x="828" y="91"/>
                    <a:pt x="833" y="91"/>
                  </a:cubicBezTo>
                  <a:cubicBezTo>
                    <a:pt x="833" y="92"/>
                    <a:pt x="833" y="92"/>
                    <a:pt x="833" y="93"/>
                  </a:cubicBezTo>
                  <a:cubicBezTo>
                    <a:pt x="828" y="93"/>
                    <a:pt x="824" y="93"/>
                    <a:pt x="820" y="93"/>
                  </a:cubicBezTo>
                  <a:cubicBezTo>
                    <a:pt x="820" y="92"/>
                    <a:pt x="820" y="92"/>
                    <a:pt x="820" y="91"/>
                  </a:cubicBezTo>
                  <a:close/>
                  <a:moveTo>
                    <a:pt x="820" y="136"/>
                  </a:moveTo>
                  <a:cubicBezTo>
                    <a:pt x="824" y="136"/>
                    <a:pt x="828" y="136"/>
                    <a:pt x="833" y="136"/>
                  </a:cubicBezTo>
                  <a:cubicBezTo>
                    <a:pt x="833" y="137"/>
                    <a:pt x="833" y="138"/>
                    <a:pt x="833" y="139"/>
                  </a:cubicBezTo>
                  <a:cubicBezTo>
                    <a:pt x="828" y="139"/>
                    <a:pt x="824" y="139"/>
                    <a:pt x="820" y="139"/>
                  </a:cubicBezTo>
                  <a:cubicBezTo>
                    <a:pt x="820" y="138"/>
                    <a:pt x="820" y="137"/>
                    <a:pt x="820" y="136"/>
                  </a:cubicBezTo>
                  <a:close/>
                  <a:moveTo>
                    <a:pt x="820" y="181"/>
                  </a:moveTo>
                  <a:cubicBezTo>
                    <a:pt x="824" y="181"/>
                    <a:pt x="828" y="181"/>
                    <a:pt x="833" y="181"/>
                  </a:cubicBezTo>
                  <a:cubicBezTo>
                    <a:pt x="833" y="182"/>
                    <a:pt x="833" y="183"/>
                    <a:pt x="833" y="184"/>
                  </a:cubicBezTo>
                  <a:cubicBezTo>
                    <a:pt x="828" y="184"/>
                    <a:pt x="824" y="184"/>
                    <a:pt x="820" y="184"/>
                  </a:cubicBezTo>
                  <a:cubicBezTo>
                    <a:pt x="820" y="183"/>
                    <a:pt x="820" y="182"/>
                    <a:pt x="820" y="181"/>
                  </a:cubicBezTo>
                  <a:close/>
                  <a:moveTo>
                    <a:pt x="820" y="227"/>
                  </a:moveTo>
                  <a:cubicBezTo>
                    <a:pt x="824" y="227"/>
                    <a:pt x="828" y="227"/>
                    <a:pt x="833" y="227"/>
                  </a:cubicBezTo>
                  <a:cubicBezTo>
                    <a:pt x="833" y="227"/>
                    <a:pt x="833" y="228"/>
                    <a:pt x="833" y="229"/>
                  </a:cubicBezTo>
                  <a:cubicBezTo>
                    <a:pt x="828" y="229"/>
                    <a:pt x="824" y="229"/>
                    <a:pt x="820" y="229"/>
                  </a:cubicBezTo>
                  <a:cubicBezTo>
                    <a:pt x="820" y="228"/>
                    <a:pt x="820" y="227"/>
                    <a:pt x="820" y="227"/>
                  </a:cubicBezTo>
                  <a:close/>
                  <a:moveTo>
                    <a:pt x="820" y="272"/>
                  </a:moveTo>
                  <a:cubicBezTo>
                    <a:pt x="824" y="272"/>
                    <a:pt x="828" y="272"/>
                    <a:pt x="833" y="272"/>
                  </a:cubicBezTo>
                  <a:cubicBezTo>
                    <a:pt x="833" y="273"/>
                    <a:pt x="833" y="274"/>
                    <a:pt x="833" y="274"/>
                  </a:cubicBezTo>
                  <a:cubicBezTo>
                    <a:pt x="828" y="274"/>
                    <a:pt x="824" y="274"/>
                    <a:pt x="820" y="274"/>
                  </a:cubicBezTo>
                  <a:cubicBezTo>
                    <a:pt x="820" y="274"/>
                    <a:pt x="820" y="273"/>
                    <a:pt x="820" y="272"/>
                  </a:cubicBezTo>
                  <a:close/>
                  <a:moveTo>
                    <a:pt x="820" y="317"/>
                  </a:moveTo>
                  <a:cubicBezTo>
                    <a:pt x="824" y="317"/>
                    <a:pt x="828" y="317"/>
                    <a:pt x="833" y="317"/>
                  </a:cubicBezTo>
                  <a:cubicBezTo>
                    <a:pt x="833" y="318"/>
                    <a:pt x="833" y="319"/>
                    <a:pt x="833" y="320"/>
                  </a:cubicBezTo>
                  <a:cubicBezTo>
                    <a:pt x="828" y="320"/>
                    <a:pt x="824" y="320"/>
                    <a:pt x="820" y="320"/>
                  </a:cubicBezTo>
                  <a:cubicBezTo>
                    <a:pt x="820" y="319"/>
                    <a:pt x="820" y="318"/>
                    <a:pt x="820" y="317"/>
                  </a:cubicBezTo>
                  <a:close/>
                  <a:moveTo>
                    <a:pt x="820" y="365"/>
                  </a:moveTo>
                  <a:cubicBezTo>
                    <a:pt x="820" y="364"/>
                    <a:pt x="820" y="363"/>
                    <a:pt x="820" y="362"/>
                  </a:cubicBezTo>
                  <a:cubicBezTo>
                    <a:pt x="824" y="362"/>
                    <a:pt x="828" y="362"/>
                    <a:pt x="833" y="362"/>
                  </a:cubicBezTo>
                  <a:cubicBezTo>
                    <a:pt x="833" y="363"/>
                    <a:pt x="833" y="364"/>
                    <a:pt x="833" y="365"/>
                  </a:cubicBezTo>
                  <a:cubicBezTo>
                    <a:pt x="828" y="365"/>
                    <a:pt x="824" y="365"/>
                    <a:pt x="820" y="365"/>
                  </a:cubicBezTo>
                  <a:close/>
                  <a:moveTo>
                    <a:pt x="820" y="408"/>
                  </a:moveTo>
                  <a:cubicBezTo>
                    <a:pt x="824" y="408"/>
                    <a:pt x="828" y="408"/>
                    <a:pt x="833" y="408"/>
                  </a:cubicBezTo>
                  <a:cubicBezTo>
                    <a:pt x="833" y="409"/>
                    <a:pt x="833" y="409"/>
                    <a:pt x="833" y="410"/>
                  </a:cubicBezTo>
                  <a:cubicBezTo>
                    <a:pt x="828" y="410"/>
                    <a:pt x="824" y="410"/>
                    <a:pt x="820" y="410"/>
                  </a:cubicBezTo>
                  <a:cubicBezTo>
                    <a:pt x="820" y="409"/>
                    <a:pt x="820" y="409"/>
                    <a:pt x="820" y="408"/>
                  </a:cubicBezTo>
                  <a:close/>
                  <a:moveTo>
                    <a:pt x="820" y="453"/>
                  </a:moveTo>
                  <a:cubicBezTo>
                    <a:pt x="824" y="453"/>
                    <a:pt x="828" y="453"/>
                    <a:pt x="833" y="453"/>
                  </a:cubicBezTo>
                  <a:cubicBezTo>
                    <a:pt x="833" y="454"/>
                    <a:pt x="833" y="455"/>
                    <a:pt x="833" y="456"/>
                  </a:cubicBezTo>
                  <a:cubicBezTo>
                    <a:pt x="828" y="456"/>
                    <a:pt x="824" y="456"/>
                    <a:pt x="820" y="456"/>
                  </a:cubicBezTo>
                  <a:cubicBezTo>
                    <a:pt x="820" y="455"/>
                    <a:pt x="820" y="454"/>
                    <a:pt x="820" y="453"/>
                  </a:cubicBezTo>
                  <a:close/>
                  <a:moveTo>
                    <a:pt x="838" y="0"/>
                  </a:moveTo>
                  <a:cubicBezTo>
                    <a:pt x="842" y="0"/>
                    <a:pt x="847" y="0"/>
                    <a:pt x="851" y="0"/>
                  </a:cubicBezTo>
                  <a:cubicBezTo>
                    <a:pt x="851" y="1"/>
                    <a:pt x="851" y="2"/>
                    <a:pt x="851" y="3"/>
                  </a:cubicBezTo>
                  <a:cubicBezTo>
                    <a:pt x="847" y="3"/>
                    <a:pt x="842" y="3"/>
                    <a:pt x="838" y="3"/>
                  </a:cubicBezTo>
                  <a:cubicBezTo>
                    <a:pt x="838" y="2"/>
                    <a:pt x="838" y="1"/>
                    <a:pt x="838" y="0"/>
                  </a:cubicBezTo>
                  <a:close/>
                  <a:moveTo>
                    <a:pt x="838" y="45"/>
                  </a:moveTo>
                  <a:cubicBezTo>
                    <a:pt x="842" y="45"/>
                    <a:pt x="847" y="45"/>
                    <a:pt x="851" y="45"/>
                  </a:cubicBezTo>
                  <a:cubicBezTo>
                    <a:pt x="851" y="46"/>
                    <a:pt x="851" y="47"/>
                    <a:pt x="851" y="48"/>
                  </a:cubicBezTo>
                  <a:cubicBezTo>
                    <a:pt x="847" y="48"/>
                    <a:pt x="842" y="48"/>
                    <a:pt x="838" y="48"/>
                  </a:cubicBezTo>
                  <a:cubicBezTo>
                    <a:pt x="838" y="47"/>
                    <a:pt x="838" y="46"/>
                    <a:pt x="838" y="45"/>
                  </a:cubicBezTo>
                  <a:close/>
                  <a:moveTo>
                    <a:pt x="838" y="91"/>
                  </a:moveTo>
                  <a:cubicBezTo>
                    <a:pt x="842" y="91"/>
                    <a:pt x="847" y="91"/>
                    <a:pt x="851" y="91"/>
                  </a:cubicBezTo>
                  <a:cubicBezTo>
                    <a:pt x="851" y="92"/>
                    <a:pt x="851" y="92"/>
                    <a:pt x="851" y="93"/>
                  </a:cubicBezTo>
                  <a:cubicBezTo>
                    <a:pt x="847" y="93"/>
                    <a:pt x="842" y="93"/>
                    <a:pt x="838" y="93"/>
                  </a:cubicBezTo>
                  <a:cubicBezTo>
                    <a:pt x="838" y="92"/>
                    <a:pt x="838" y="92"/>
                    <a:pt x="838" y="91"/>
                  </a:cubicBezTo>
                  <a:close/>
                  <a:moveTo>
                    <a:pt x="838" y="136"/>
                  </a:moveTo>
                  <a:cubicBezTo>
                    <a:pt x="842" y="136"/>
                    <a:pt x="847" y="136"/>
                    <a:pt x="851" y="136"/>
                  </a:cubicBezTo>
                  <a:cubicBezTo>
                    <a:pt x="851" y="137"/>
                    <a:pt x="851" y="138"/>
                    <a:pt x="851" y="139"/>
                  </a:cubicBezTo>
                  <a:cubicBezTo>
                    <a:pt x="847" y="139"/>
                    <a:pt x="842" y="139"/>
                    <a:pt x="838" y="139"/>
                  </a:cubicBezTo>
                  <a:cubicBezTo>
                    <a:pt x="838" y="138"/>
                    <a:pt x="838" y="137"/>
                    <a:pt x="838" y="136"/>
                  </a:cubicBezTo>
                  <a:close/>
                  <a:moveTo>
                    <a:pt x="838" y="181"/>
                  </a:moveTo>
                  <a:cubicBezTo>
                    <a:pt x="842" y="181"/>
                    <a:pt x="847" y="181"/>
                    <a:pt x="851" y="181"/>
                  </a:cubicBezTo>
                  <a:cubicBezTo>
                    <a:pt x="851" y="182"/>
                    <a:pt x="851" y="183"/>
                    <a:pt x="851" y="184"/>
                  </a:cubicBezTo>
                  <a:cubicBezTo>
                    <a:pt x="847" y="184"/>
                    <a:pt x="842" y="184"/>
                    <a:pt x="838" y="184"/>
                  </a:cubicBezTo>
                  <a:cubicBezTo>
                    <a:pt x="838" y="183"/>
                    <a:pt x="838" y="182"/>
                    <a:pt x="838" y="181"/>
                  </a:cubicBezTo>
                  <a:close/>
                  <a:moveTo>
                    <a:pt x="838" y="227"/>
                  </a:moveTo>
                  <a:cubicBezTo>
                    <a:pt x="842" y="227"/>
                    <a:pt x="847" y="227"/>
                    <a:pt x="851" y="227"/>
                  </a:cubicBezTo>
                  <a:cubicBezTo>
                    <a:pt x="851" y="227"/>
                    <a:pt x="851" y="228"/>
                    <a:pt x="851" y="229"/>
                  </a:cubicBezTo>
                  <a:cubicBezTo>
                    <a:pt x="847" y="229"/>
                    <a:pt x="842" y="229"/>
                    <a:pt x="838" y="229"/>
                  </a:cubicBezTo>
                  <a:cubicBezTo>
                    <a:pt x="838" y="228"/>
                    <a:pt x="838" y="227"/>
                    <a:pt x="838" y="227"/>
                  </a:cubicBezTo>
                  <a:close/>
                  <a:moveTo>
                    <a:pt x="838" y="272"/>
                  </a:moveTo>
                  <a:cubicBezTo>
                    <a:pt x="842" y="272"/>
                    <a:pt x="847" y="272"/>
                    <a:pt x="851" y="272"/>
                  </a:cubicBezTo>
                  <a:cubicBezTo>
                    <a:pt x="851" y="273"/>
                    <a:pt x="851" y="274"/>
                    <a:pt x="851" y="274"/>
                  </a:cubicBezTo>
                  <a:cubicBezTo>
                    <a:pt x="847" y="274"/>
                    <a:pt x="842" y="274"/>
                    <a:pt x="838" y="274"/>
                  </a:cubicBezTo>
                  <a:cubicBezTo>
                    <a:pt x="838" y="274"/>
                    <a:pt x="838" y="273"/>
                    <a:pt x="838" y="272"/>
                  </a:cubicBezTo>
                  <a:close/>
                  <a:moveTo>
                    <a:pt x="838" y="317"/>
                  </a:moveTo>
                  <a:cubicBezTo>
                    <a:pt x="842" y="317"/>
                    <a:pt x="847" y="317"/>
                    <a:pt x="851" y="317"/>
                  </a:cubicBezTo>
                  <a:cubicBezTo>
                    <a:pt x="851" y="318"/>
                    <a:pt x="851" y="319"/>
                    <a:pt x="851" y="320"/>
                  </a:cubicBezTo>
                  <a:cubicBezTo>
                    <a:pt x="847" y="320"/>
                    <a:pt x="842" y="320"/>
                    <a:pt x="838" y="320"/>
                  </a:cubicBezTo>
                  <a:cubicBezTo>
                    <a:pt x="838" y="319"/>
                    <a:pt x="838" y="318"/>
                    <a:pt x="838" y="317"/>
                  </a:cubicBezTo>
                  <a:close/>
                  <a:moveTo>
                    <a:pt x="838" y="365"/>
                  </a:moveTo>
                  <a:cubicBezTo>
                    <a:pt x="838" y="364"/>
                    <a:pt x="838" y="363"/>
                    <a:pt x="838" y="362"/>
                  </a:cubicBezTo>
                  <a:cubicBezTo>
                    <a:pt x="842" y="362"/>
                    <a:pt x="847" y="362"/>
                    <a:pt x="851" y="362"/>
                  </a:cubicBezTo>
                  <a:cubicBezTo>
                    <a:pt x="851" y="363"/>
                    <a:pt x="851" y="364"/>
                    <a:pt x="851" y="365"/>
                  </a:cubicBezTo>
                  <a:cubicBezTo>
                    <a:pt x="847" y="365"/>
                    <a:pt x="842" y="365"/>
                    <a:pt x="838" y="365"/>
                  </a:cubicBezTo>
                  <a:close/>
                  <a:moveTo>
                    <a:pt x="838" y="408"/>
                  </a:moveTo>
                  <a:cubicBezTo>
                    <a:pt x="842" y="408"/>
                    <a:pt x="847" y="408"/>
                    <a:pt x="851" y="408"/>
                  </a:cubicBezTo>
                  <a:cubicBezTo>
                    <a:pt x="851" y="409"/>
                    <a:pt x="851" y="409"/>
                    <a:pt x="851" y="410"/>
                  </a:cubicBezTo>
                  <a:cubicBezTo>
                    <a:pt x="847" y="410"/>
                    <a:pt x="842" y="410"/>
                    <a:pt x="838" y="410"/>
                  </a:cubicBezTo>
                  <a:cubicBezTo>
                    <a:pt x="838" y="409"/>
                    <a:pt x="838" y="409"/>
                    <a:pt x="838" y="408"/>
                  </a:cubicBezTo>
                  <a:close/>
                  <a:moveTo>
                    <a:pt x="838" y="453"/>
                  </a:moveTo>
                  <a:cubicBezTo>
                    <a:pt x="842" y="453"/>
                    <a:pt x="847" y="453"/>
                    <a:pt x="851" y="453"/>
                  </a:cubicBezTo>
                  <a:cubicBezTo>
                    <a:pt x="851" y="454"/>
                    <a:pt x="851" y="455"/>
                    <a:pt x="851" y="456"/>
                  </a:cubicBezTo>
                  <a:cubicBezTo>
                    <a:pt x="847" y="456"/>
                    <a:pt x="842" y="456"/>
                    <a:pt x="838" y="456"/>
                  </a:cubicBezTo>
                  <a:cubicBezTo>
                    <a:pt x="838" y="455"/>
                    <a:pt x="838" y="454"/>
                    <a:pt x="838" y="453"/>
                  </a:cubicBezTo>
                  <a:close/>
                  <a:moveTo>
                    <a:pt x="0" y="0"/>
                  </a:moveTo>
                  <a:cubicBezTo>
                    <a:pt x="13" y="0"/>
                    <a:pt x="13" y="0"/>
                    <a:pt x="13" y="0"/>
                  </a:cubicBezTo>
                  <a:cubicBezTo>
                    <a:pt x="13" y="3"/>
                    <a:pt x="13" y="3"/>
                    <a:pt x="13" y="3"/>
                  </a:cubicBezTo>
                  <a:cubicBezTo>
                    <a:pt x="0" y="3"/>
                    <a:pt x="0" y="3"/>
                    <a:pt x="0" y="3"/>
                  </a:cubicBezTo>
                  <a:cubicBezTo>
                    <a:pt x="0" y="0"/>
                    <a:pt x="0" y="0"/>
                    <a:pt x="0" y="0"/>
                  </a:cubicBezTo>
                  <a:close/>
                  <a:moveTo>
                    <a:pt x="0" y="45"/>
                  </a:moveTo>
                  <a:cubicBezTo>
                    <a:pt x="13" y="45"/>
                    <a:pt x="13" y="45"/>
                    <a:pt x="13" y="45"/>
                  </a:cubicBezTo>
                  <a:cubicBezTo>
                    <a:pt x="13" y="48"/>
                    <a:pt x="13" y="48"/>
                    <a:pt x="13" y="48"/>
                  </a:cubicBezTo>
                  <a:cubicBezTo>
                    <a:pt x="0" y="48"/>
                    <a:pt x="0" y="48"/>
                    <a:pt x="0" y="48"/>
                  </a:cubicBezTo>
                  <a:cubicBezTo>
                    <a:pt x="0" y="45"/>
                    <a:pt x="0" y="45"/>
                    <a:pt x="0" y="45"/>
                  </a:cubicBezTo>
                  <a:close/>
                  <a:moveTo>
                    <a:pt x="0" y="91"/>
                  </a:moveTo>
                  <a:cubicBezTo>
                    <a:pt x="13" y="91"/>
                    <a:pt x="13" y="91"/>
                    <a:pt x="13" y="91"/>
                  </a:cubicBezTo>
                  <a:cubicBezTo>
                    <a:pt x="13" y="93"/>
                    <a:pt x="13" y="93"/>
                    <a:pt x="13" y="93"/>
                  </a:cubicBezTo>
                  <a:cubicBezTo>
                    <a:pt x="0" y="93"/>
                    <a:pt x="0" y="93"/>
                    <a:pt x="0" y="93"/>
                  </a:cubicBezTo>
                  <a:cubicBezTo>
                    <a:pt x="0" y="91"/>
                    <a:pt x="0" y="91"/>
                    <a:pt x="0" y="91"/>
                  </a:cubicBezTo>
                  <a:close/>
                  <a:moveTo>
                    <a:pt x="0" y="136"/>
                  </a:moveTo>
                  <a:cubicBezTo>
                    <a:pt x="13" y="136"/>
                    <a:pt x="13" y="136"/>
                    <a:pt x="13" y="136"/>
                  </a:cubicBezTo>
                  <a:cubicBezTo>
                    <a:pt x="13" y="139"/>
                    <a:pt x="13" y="139"/>
                    <a:pt x="13" y="139"/>
                  </a:cubicBezTo>
                  <a:cubicBezTo>
                    <a:pt x="0" y="139"/>
                    <a:pt x="0" y="139"/>
                    <a:pt x="0" y="139"/>
                  </a:cubicBezTo>
                  <a:cubicBezTo>
                    <a:pt x="0" y="136"/>
                    <a:pt x="0" y="136"/>
                    <a:pt x="0" y="136"/>
                  </a:cubicBezTo>
                  <a:close/>
                  <a:moveTo>
                    <a:pt x="0" y="181"/>
                  </a:moveTo>
                  <a:cubicBezTo>
                    <a:pt x="13" y="181"/>
                    <a:pt x="13" y="181"/>
                    <a:pt x="13" y="181"/>
                  </a:cubicBezTo>
                  <a:cubicBezTo>
                    <a:pt x="13" y="184"/>
                    <a:pt x="13" y="184"/>
                    <a:pt x="13" y="184"/>
                  </a:cubicBezTo>
                  <a:cubicBezTo>
                    <a:pt x="0" y="184"/>
                    <a:pt x="0" y="184"/>
                    <a:pt x="0" y="184"/>
                  </a:cubicBezTo>
                  <a:cubicBezTo>
                    <a:pt x="0" y="181"/>
                    <a:pt x="0" y="181"/>
                    <a:pt x="0" y="181"/>
                  </a:cubicBezTo>
                  <a:close/>
                  <a:moveTo>
                    <a:pt x="0" y="227"/>
                  </a:moveTo>
                  <a:cubicBezTo>
                    <a:pt x="13" y="227"/>
                    <a:pt x="13" y="227"/>
                    <a:pt x="13" y="227"/>
                  </a:cubicBezTo>
                  <a:cubicBezTo>
                    <a:pt x="13" y="229"/>
                    <a:pt x="13" y="229"/>
                    <a:pt x="13" y="229"/>
                  </a:cubicBezTo>
                  <a:cubicBezTo>
                    <a:pt x="0" y="229"/>
                    <a:pt x="0" y="229"/>
                    <a:pt x="0" y="229"/>
                  </a:cubicBezTo>
                  <a:cubicBezTo>
                    <a:pt x="0" y="227"/>
                    <a:pt x="0" y="227"/>
                    <a:pt x="0" y="227"/>
                  </a:cubicBezTo>
                  <a:close/>
                  <a:moveTo>
                    <a:pt x="0" y="272"/>
                  </a:moveTo>
                  <a:cubicBezTo>
                    <a:pt x="13" y="272"/>
                    <a:pt x="13" y="272"/>
                    <a:pt x="13" y="272"/>
                  </a:cubicBezTo>
                  <a:cubicBezTo>
                    <a:pt x="13" y="274"/>
                    <a:pt x="13" y="274"/>
                    <a:pt x="13" y="274"/>
                  </a:cubicBezTo>
                  <a:cubicBezTo>
                    <a:pt x="0" y="274"/>
                    <a:pt x="0" y="274"/>
                    <a:pt x="0" y="274"/>
                  </a:cubicBezTo>
                  <a:cubicBezTo>
                    <a:pt x="0" y="272"/>
                    <a:pt x="0" y="272"/>
                    <a:pt x="0" y="272"/>
                  </a:cubicBezTo>
                  <a:close/>
                  <a:moveTo>
                    <a:pt x="0" y="317"/>
                  </a:moveTo>
                  <a:cubicBezTo>
                    <a:pt x="13" y="317"/>
                    <a:pt x="13" y="317"/>
                    <a:pt x="13" y="317"/>
                  </a:cubicBezTo>
                  <a:cubicBezTo>
                    <a:pt x="13" y="320"/>
                    <a:pt x="13" y="320"/>
                    <a:pt x="13" y="320"/>
                  </a:cubicBezTo>
                  <a:cubicBezTo>
                    <a:pt x="0" y="320"/>
                    <a:pt x="0" y="320"/>
                    <a:pt x="0" y="320"/>
                  </a:cubicBezTo>
                  <a:cubicBezTo>
                    <a:pt x="0" y="317"/>
                    <a:pt x="0" y="317"/>
                    <a:pt x="0" y="317"/>
                  </a:cubicBezTo>
                  <a:close/>
                  <a:moveTo>
                    <a:pt x="0" y="365"/>
                  </a:moveTo>
                  <a:cubicBezTo>
                    <a:pt x="0" y="362"/>
                    <a:pt x="0" y="362"/>
                    <a:pt x="0" y="362"/>
                  </a:cubicBezTo>
                  <a:cubicBezTo>
                    <a:pt x="13" y="362"/>
                    <a:pt x="13" y="362"/>
                    <a:pt x="13" y="362"/>
                  </a:cubicBezTo>
                  <a:cubicBezTo>
                    <a:pt x="13" y="365"/>
                    <a:pt x="13" y="365"/>
                    <a:pt x="13" y="365"/>
                  </a:cubicBezTo>
                  <a:cubicBezTo>
                    <a:pt x="0" y="365"/>
                    <a:pt x="0" y="365"/>
                    <a:pt x="0" y="365"/>
                  </a:cubicBezTo>
                  <a:close/>
                  <a:moveTo>
                    <a:pt x="0" y="408"/>
                  </a:moveTo>
                  <a:cubicBezTo>
                    <a:pt x="13" y="408"/>
                    <a:pt x="13" y="408"/>
                    <a:pt x="13" y="408"/>
                  </a:cubicBezTo>
                  <a:cubicBezTo>
                    <a:pt x="13" y="410"/>
                    <a:pt x="13" y="410"/>
                    <a:pt x="13" y="410"/>
                  </a:cubicBezTo>
                  <a:cubicBezTo>
                    <a:pt x="0" y="410"/>
                    <a:pt x="0" y="410"/>
                    <a:pt x="0" y="410"/>
                  </a:cubicBezTo>
                  <a:cubicBezTo>
                    <a:pt x="0" y="408"/>
                    <a:pt x="0" y="408"/>
                    <a:pt x="0" y="408"/>
                  </a:cubicBezTo>
                  <a:close/>
                  <a:moveTo>
                    <a:pt x="0" y="453"/>
                  </a:moveTo>
                  <a:cubicBezTo>
                    <a:pt x="13" y="453"/>
                    <a:pt x="13" y="453"/>
                    <a:pt x="13" y="453"/>
                  </a:cubicBezTo>
                  <a:cubicBezTo>
                    <a:pt x="13" y="456"/>
                    <a:pt x="13" y="456"/>
                    <a:pt x="13" y="456"/>
                  </a:cubicBezTo>
                  <a:cubicBezTo>
                    <a:pt x="0" y="456"/>
                    <a:pt x="0" y="456"/>
                    <a:pt x="0" y="456"/>
                  </a:cubicBezTo>
                  <a:cubicBezTo>
                    <a:pt x="0" y="453"/>
                    <a:pt x="0" y="453"/>
                    <a:pt x="0" y="453"/>
                  </a:cubicBezTo>
                  <a:close/>
                  <a:moveTo>
                    <a:pt x="856" y="0"/>
                  </a:moveTo>
                  <a:cubicBezTo>
                    <a:pt x="869" y="0"/>
                    <a:pt x="869" y="0"/>
                    <a:pt x="869" y="0"/>
                  </a:cubicBezTo>
                  <a:cubicBezTo>
                    <a:pt x="869" y="3"/>
                    <a:pt x="869" y="3"/>
                    <a:pt x="869" y="3"/>
                  </a:cubicBezTo>
                  <a:cubicBezTo>
                    <a:pt x="856" y="3"/>
                    <a:pt x="856" y="3"/>
                    <a:pt x="856" y="3"/>
                  </a:cubicBezTo>
                  <a:cubicBezTo>
                    <a:pt x="856" y="0"/>
                    <a:pt x="856" y="0"/>
                    <a:pt x="856" y="0"/>
                  </a:cubicBezTo>
                  <a:close/>
                  <a:moveTo>
                    <a:pt x="856" y="45"/>
                  </a:moveTo>
                  <a:cubicBezTo>
                    <a:pt x="869" y="45"/>
                    <a:pt x="869" y="45"/>
                    <a:pt x="869" y="45"/>
                  </a:cubicBezTo>
                  <a:cubicBezTo>
                    <a:pt x="869" y="48"/>
                    <a:pt x="869" y="48"/>
                    <a:pt x="869" y="48"/>
                  </a:cubicBezTo>
                  <a:cubicBezTo>
                    <a:pt x="856" y="48"/>
                    <a:pt x="856" y="48"/>
                    <a:pt x="856" y="48"/>
                  </a:cubicBezTo>
                  <a:cubicBezTo>
                    <a:pt x="856" y="45"/>
                    <a:pt x="856" y="45"/>
                    <a:pt x="856" y="45"/>
                  </a:cubicBezTo>
                  <a:close/>
                  <a:moveTo>
                    <a:pt x="856" y="91"/>
                  </a:moveTo>
                  <a:cubicBezTo>
                    <a:pt x="869" y="91"/>
                    <a:pt x="869" y="91"/>
                    <a:pt x="869" y="91"/>
                  </a:cubicBezTo>
                  <a:cubicBezTo>
                    <a:pt x="869" y="93"/>
                    <a:pt x="869" y="93"/>
                    <a:pt x="869" y="93"/>
                  </a:cubicBezTo>
                  <a:cubicBezTo>
                    <a:pt x="856" y="93"/>
                    <a:pt x="856" y="93"/>
                    <a:pt x="856" y="93"/>
                  </a:cubicBezTo>
                  <a:cubicBezTo>
                    <a:pt x="856" y="91"/>
                    <a:pt x="856" y="91"/>
                    <a:pt x="856" y="91"/>
                  </a:cubicBezTo>
                  <a:close/>
                  <a:moveTo>
                    <a:pt x="856" y="136"/>
                  </a:moveTo>
                  <a:cubicBezTo>
                    <a:pt x="869" y="136"/>
                    <a:pt x="869" y="136"/>
                    <a:pt x="869" y="136"/>
                  </a:cubicBezTo>
                  <a:cubicBezTo>
                    <a:pt x="869" y="139"/>
                    <a:pt x="869" y="139"/>
                    <a:pt x="869" y="139"/>
                  </a:cubicBezTo>
                  <a:cubicBezTo>
                    <a:pt x="856" y="139"/>
                    <a:pt x="856" y="139"/>
                    <a:pt x="856" y="139"/>
                  </a:cubicBezTo>
                  <a:cubicBezTo>
                    <a:pt x="856" y="136"/>
                    <a:pt x="856" y="136"/>
                    <a:pt x="856" y="136"/>
                  </a:cubicBezTo>
                  <a:close/>
                  <a:moveTo>
                    <a:pt x="856" y="181"/>
                  </a:moveTo>
                  <a:cubicBezTo>
                    <a:pt x="869" y="181"/>
                    <a:pt x="869" y="181"/>
                    <a:pt x="869" y="181"/>
                  </a:cubicBezTo>
                  <a:cubicBezTo>
                    <a:pt x="869" y="184"/>
                    <a:pt x="869" y="184"/>
                    <a:pt x="869" y="184"/>
                  </a:cubicBezTo>
                  <a:cubicBezTo>
                    <a:pt x="856" y="184"/>
                    <a:pt x="856" y="184"/>
                    <a:pt x="856" y="184"/>
                  </a:cubicBezTo>
                  <a:cubicBezTo>
                    <a:pt x="856" y="181"/>
                    <a:pt x="856" y="181"/>
                    <a:pt x="856" y="181"/>
                  </a:cubicBezTo>
                  <a:close/>
                  <a:moveTo>
                    <a:pt x="856" y="227"/>
                  </a:moveTo>
                  <a:cubicBezTo>
                    <a:pt x="869" y="227"/>
                    <a:pt x="869" y="227"/>
                    <a:pt x="869" y="227"/>
                  </a:cubicBezTo>
                  <a:cubicBezTo>
                    <a:pt x="869" y="229"/>
                    <a:pt x="869" y="229"/>
                    <a:pt x="869" y="229"/>
                  </a:cubicBezTo>
                  <a:cubicBezTo>
                    <a:pt x="856" y="229"/>
                    <a:pt x="856" y="229"/>
                    <a:pt x="856" y="229"/>
                  </a:cubicBezTo>
                  <a:cubicBezTo>
                    <a:pt x="856" y="227"/>
                    <a:pt x="856" y="227"/>
                    <a:pt x="856" y="227"/>
                  </a:cubicBezTo>
                  <a:close/>
                  <a:moveTo>
                    <a:pt x="856" y="272"/>
                  </a:moveTo>
                  <a:cubicBezTo>
                    <a:pt x="869" y="272"/>
                    <a:pt x="869" y="272"/>
                    <a:pt x="869" y="272"/>
                  </a:cubicBezTo>
                  <a:cubicBezTo>
                    <a:pt x="869" y="274"/>
                    <a:pt x="869" y="274"/>
                    <a:pt x="869" y="274"/>
                  </a:cubicBezTo>
                  <a:cubicBezTo>
                    <a:pt x="856" y="274"/>
                    <a:pt x="856" y="274"/>
                    <a:pt x="856" y="274"/>
                  </a:cubicBezTo>
                  <a:cubicBezTo>
                    <a:pt x="856" y="272"/>
                    <a:pt x="856" y="272"/>
                    <a:pt x="856" y="272"/>
                  </a:cubicBezTo>
                  <a:close/>
                  <a:moveTo>
                    <a:pt x="856" y="317"/>
                  </a:moveTo>
                  <a:cubicBezTo>
                    <a:pt x="869" y="317"/>
                    <a:pt x="869" y="317"/>
                    <a:pt x="869" y="317"/>
                  </a:cubicBezTo>
                  <a:cubicBezTo>
                    <a:pt x="869" y="320"/>
                    <a:pt x="869" y="320"/>
                    <a:pt x="869" y="320"/>
                  </a:cubicBezTo>
                  <a:cubicBezTo>
                    <a:pt x="856" y="320"/>
                    <a:pt x="856" y="320"/>
                    <a:pt x="856" y="320"/>
                  </a:cubicBezTo>
                  <a:cubicBezTo>
                    <a:pt x="856" y="317"/>
                    <a:pt x="856" y="317"/>
                    <a:pt x="856" y="317"/>
                  </a:cubicBezTo>
                  <a:close/>
                  <a:moveTo>
                    <a:pt x="856" y="365"/>
                  </a:moveTo>
                  <a:cubicBezTo>
                    <a:pt x="856" y="362"/>
                    <a:pt x="856" y="362"/>
                    <a:pt x="856" y="362"/>
                  </a:cubicBezTo>
                  <a:cubicBezTo>
                    <a:pt x="869" y="362"/>
                    <a:pt x="869" y="362"/>
                    <a:pt x="869" y="362"/>
                  </a:cubicBezTo>
                  <a:cubicBezTo>
                    <a:pt x="869" y="365"/>
                    <a:pt x="869" y="365"/>
                    <a:pt x="869" y="365"/>
                  </a:cubicBezTo>
                  <a:cubicBezTo>
                    <a:pt x="856" y="365"/>
                    <a:pt x="856" y="365"/>
                    <a:pt x="856" y="365"/>
                  </a:cubicBezTo>
                  <a:close/>
                  <a:moveTo>
                    <a:pt x="856" y="408"/>
                  </a:moveTo>
                  <a:cubicBezTo>
                    <a:pt x="869" y="408"/>
                    <a:pt x="869" y="408"/>
                    <a:pt x="869" y="408"/>
                  </a:cubicBezTo>
                  <a:cubicBezTo>
                    <a:pt x="869" y="410"/>
                    <a:pt x="869" y="410"/>
                    <a:pt x="869" y="410"/>
                  </a:cubicBezTo>
                  <a:cubicBezTo>
                    <a:pt x="856" y="410"/>
                    <a:pt x="856" y="410"/>
                    <a:pt x="856" y="410"/>
                  </a:cubicBezTo>
                  <a:cubicBezTo>
                    <a:pt x="856" y="408"/>
                    <a:pt x="856" y="408"/>
                    <a:pt x="856" y="408"/>
                  </a:cubicBezTo>
                  <a:close/>
                  <a:moveTo>
                    <a:pt x="856" y="453"/>
                  </a:moveTo>
                  <a:cubicBezTo>
                    <a:pt x="869" y="453"/>
                    <a:pt x="869" y="453"/>
                    <a:pt x="869" y="453"/>
                  </a:cubicBezTo>
                  <a:cubicBezTo>
                    <a:pt x="869" y="456"/>
                    <a:pt x="869" y="456"/>
                    <a:pt x="869" y="456"/>
                  </a:cubicBezTo>
                  <a:cubicBezTo>
                    <a:pt x="856" y="456"/>
                    <a:pt x="856" y="456"/>
                    <a:pt x="856" y="456"/>
                  </a:cubicBezTo>
                  <a:cubicBezTo>
                    <a:pt x="856" y="453"/>
                    <a:pt x="856" y="453"/>
                    <a:pt x="856" y="453"/>
                  </a:cubicBezTo>
                  <a:close/>
                </a:path>
              </a:pathLst>
            </a:custGeom>
            <a:solidFill>
              <a:srgbClr val="DCDDD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69" name="Freeform 12"/>
            <p:cNvSpPr>
              <a:spLocks noEditPoints="1"/>
            </p:cNvSpPr>
            <p:nvPr/>
          </p:nvSpPr>
          <p:spPr bwMode="auto">
            <a:xfrm>
              <a:off x="441" y="778"/>
              <a:ext cx="17" cy="2526"/>
            </a:xfrm>
            <a:custGeom>
              <a:avLst/>
              <a:gdLst>
                <a:gd name="T0" fmla="*/ 3 w 3"/>
                <a:gd name="T1" fmla="*/ 376 h 439"/>
                <a:gd name="T2" fmla="*/ 0 w 3"/>
                <a:gd name="T3" fmla="*/ 363 h 439"/>
                <a:gd name="T4" fmla="*/ 3 w 3"/>
                <a:gd name="T5" fmla="*/ 381 h 439"/>
                <a:gd name="T6" fmla="*/ 0 w 3"/>
                <a:gd name="T7" fmla="*/ 394 h 439"/>
                <a:gd name="T8" fmla="*/ 3 w 3"/>
                <a:gd name="T9" fmla="*/ 381 h 439"/>
                <a:gd name="T10" fmla="*/ 3 w 3"/>
                <a:gd name="T11" fmla="*/ 330 h 439"/>
                <a:gd name="T12" fmla="*/ 0 w 3"/>
                <a:gd name="T13" fmla="*/ 317 h 439"/>
                <a:gd name="T14" fmla="*/ 3 w 3"/>
                <a:gd name="T15" fmla="*/ 336 h 439"/>
                <a:gd name="T16" fmla="*/ 0 w 3"/>
                <a:gd name="T17" fmla="*/ 349 h 439"/>
                <a:gd name="T18" fmla="*/ 3 w 3"/>
                <a:gd name="T19" fmla="*/ 336 h 439"/>
                <a:gd name="T20" fmla="*/ 3 w 3"/>
                <a:gd name="T21" fmla="*/ 285 h 439"/>
                <a:gd name="T22" fmla="*/ 0 w 3"/>
                <a:gd name="T23" fmla="*/ 272 h 439"/>
                <a:gd name="T24" fmla="*/ 3 w 3"/>
                <a:gd name="T25" fmla="*/ 290 h 439"/>
                <a:gd name="T26" fmla="*/ 0 w 3"/>
                <a:gd name="T27" fmla="*/ 303 h 439"/>
                <a:gd name="T28" fmla="*/ 3 w 3"/>
                <a:gd name="T29" fmla="*/ 290 h 439"/>
                <a:gd name="T30" fmla="*/ 3 w 3"/>
                <a:gd name="T31" fmla="*/ 240 h 439"/>
                <a:gd name="T32" fmla="*/ 0 w 3"/>
                <a:gd name="T33" fmla="*/ 227 h 439"/>
                <a:gd name="T34" fmla="*/ 3 w 3"/>
                <a:gd name="T35" fmla="*/ 245 h 439"/>
                <a:gd name="T36" fmla="*/ 0 w 3"/>
                <a:gd name="T37" fmla="*/ 258 h 439"/>
                <a:gd name="T38" fmla="*/ 3 w 3"/>
                <a:gd name="T39" fmla="*/ 245 h 439"/>
                <a:gd name="T40" fmla="*/ 3 w 3"/>
                <a:gd name="T41" fmla="*/ 195 h 439"/>
                <a:gd name="T42" fmla="*/ 0 w 3"/>
                <a:gd name="T43" fmla="*/ 182 h 439"/>
                <a:gd name="T44" fmla="*/ 3 w 3"/>
                <a:gd name="T45" fmla="*/ 200 h 439"/>
                <a:gd name="T46" fmla="*/ 0 w 3"/>
                <a:gd name="T47" fmla="*/ 213 h 439"/>
                <a:gd name="T48" fmla="*/ 3 w 3"/>
                <a:gd name="T49" fmla="*/ 200 h 439"/>
                <a:gd name="T50" fmla="*/ 3 w 3"/>
                <a:gd name="T51" fmla="*/ 149 h 439"/>
                <a:gd name="T52" fmla="*/ 0 w 3"/>
                <a:gd name="T53" fmla="*/ 136 h 439"/>
                <a:gd name="T54" fmla="*/ 3 w 3"/>
                <a:gd name="T55" fmla="*/ 155 h 439"/>
                <a:gd name="T56" fmla="*/ 0 w 3"/>
                <a:gd name="T57" fmla="*/ 167 h 439"/>
                <a:gd name="T58" fmla="*/ 3 w 3"/>
                <a:gd name="T59" fmla="*/ 155 h 439"/>
                <a:gd name="T60" fmla="*/ 3 w 3"/>
                <a:gd name="T61" fmla="*/ 104 h 439"/>
                <a:gd name="T62" fmla="*/ 0 w 3"/>
                <a:gd name="T63" fmla="*/ 91 h 439"/>
                <a:gd name="T64" fmla="*/ 3 w 3"/>
                <a:gd name="T65" fmla="*/ 109 h 439"/>
                <a:gd name="T66" fmla="*/ 0 w 3"/>
                <a:gd name="T67" fmla="*/ 122 h 439"/>
                <a:gd name="T68" fmla="*/ 3 w 3"/>
                <a:gd name="T69" fmla="*/ 109 h 439"/>
                <a:gd name="T70" fmla="*/ 3 w 3"/>
                <a:gd name="T71" fmla="*/ 59 h 439"/>
                <a:gd name="T72" fmla="*/ 0 w 3"/>
                <a:gd name="T73" fmla="*/ 46 h 439"/>
                <a:gd name="T74" fmla="*/ 3 w 3"/>
                <a:gd name="T75" fmla="*/ 64 h 439"/>
                <a:gd name="T76" fmla="*/ 0 w 3"/>
                <a:gd name="T77" fmla="*/ 77 h 439"/>
                <a:gd name="T78" fmla="*/ 3 w 3"/>
                <a:gd name="T79" fmla="*/ 64 h 439"/>
                <a:gd name="T80" fmla="*/ 3 w 3"/>
                <a:gd name="T81" fmla="*/ 421 h 439"/>
                <a:gd name="T82" fmla="*/ 0 w 3"/>
                <a:gd name="T83" fmla="*/ 408 h 439"/>
                <a:gd name="T84" fmla="*/ 3 w 3"/>
                <a:gd name="T85" fmla="*/ 426 h 439"/>
                <a:gd name="T86" fmla="*/ 0 w 3"/>
                <a:gd name="T87" fmla="*/ 439 h 439"/>
                <a:gd name="T88" fmla="*/ 3 w 3"/>
                <a:gd name="T89" fmla="*/ 426 h 439"/>
                <a:gd name="T90" fmla="*/ 3 w 3"/>
                <a:gd name="T91" fmla="*/ 13 h 439"/>
                <a:gd name="T92" fmla="*/ 0 w 3"/>
                <a:gd name="T93" fmla="*/ 0 h 439"/>
                <a:gd name="T94" fmla="*/ 3 w 3"/>
                <a:gd name="T95" fmla="*/ 19 h 439"/>
                <a:gd name="T96" fmla="*/ 0 w 3"/>
                <a:gd name="T97" fmla="*/ 32 h 439"/>
                <a:gd name="T98" fmla="*/ 3 w 3"/>
                <a:gd name="T99" fmla="*/ 19 h 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 h="439">
                  <a:moveTo>
                    <a:pt x="3" y="363"/>
                  </a:moveTo>
                  <a:cubicBezTo>
                    <a:pt x="3" y="367"/>
                    <a:pt x="3" y="371"/>
                    <a:pt x="3" y="376"/>
                  </a:cubicBezTo>
                  <a:cubicBezTo>
                    <a:pt x="2" y="376"/>
                    <a:pt x="1" y="376"/>
                    <a:pt x="0" y="376"/>
                  </a:cubicBezTo>
                  <a:cubicBezTo>
                    <a:pt x="0" y="371"/>
                    <a:pt x="0" y="367"/>
                    <a:pt x="0" y="363"/>
                  </a:cubicBezTo>
                  <a:cubicBezTo>
                    <a:pt x="1" y="363"/>
                    <a:pt x="2" y="363"/>
                    <a:pt x="3" y="363"/>
                  </a:cubicBezTo>
                  <a:close/>
                  <a:moveTo>
                    <a:pt x="3" y="381"/>
                  </a:moveTo>
                  <a:cubicBezTo>
                    <a:pt x="3" y="385"/>
                    <a:pt x="3" y="390"/>
                    <a:pt x="3" y="394"/>
                  </a:cubicBezTo>
                  <a:cubicBezTo>
                    <a:pt x="2" y="394"/>
                    <a:pt x="1" y="394"/>
                    <a:pt x="0" y="394"/>
                  </a:cubicBezTo>
                  <a:cubicBezTo>
                    <a:pt x="0" y="390"/>
                    <a:pt x="0" y="385"/>
                    <a:pt x="0" y="381"/>
                  </a:cubicBezTo>
                  <a:cubicBezTo>
                    <a:pt x="1" y="381"/>
                    <a:pt x="2" y="381"/>
                    <a:pt x="3" y="381"/>
                  </a:cubicBezTo>
                  <a:close/>
                  <a:moveTo>
                    <a:pt x="3" y="317"/>
                  </a:moveTo>
                  <a:cubicBezTo>
                    <a:pt x="3" y="322"/>
                    <a:pt x="3" y="326"/>
                    <a:pt x="3" y="330"/>
                  </a:cubicBezTo>
                  <a:cubicBezTo>
                    <a:pt x="2" y="330"/>
                    <a:pt x="1" y="330"/>
                    <a:pt x="0" y="330"/>
                  </a:cubicBezTo>
                  <a:cubicBezTo>
                    <a:pt x="0" y="326"/>
                    <a:pt x="0" y="322"/>
                    <a:pt x="0" y="317"/>
                  </a:cubicBezTo>
                  <a:cubicBezTo>
                    <a:pt x="1" y="317"/>
                    <a:pt x="2" y="317"/>
                    <a:pt x="3" y="317"/>
                  </a:cubicBezTo>
                  <a:close/>
                  <a:moveTo>
                    <a:pt x="3" y="336"/>
                  </a:moveTo>
                  <a:cubicBezTo>
                    <a:pt x="3" y="340"/>
                    <a:pt x="3" y="344"/>
                    <a:pt x="3" y="349"/>
                  </a:cubicBezTo>
                  <a:cubicBezTo>
                    <a:pt x="2" y="349"/>
                    <a:pt x="1" y="349"/>
                    <a:pt x="0" y="349"/>
                  </a:cubicBezTo>
                  <a:cubicBezTo>
                    <a:pt x="0" y="344"/>
                    <a:pt x="0" y="340"/>
                    <a:pt x="0" y="336"/>
                  </a:cubicBezTo>
                  <a:cubicBezTo>
                    <a:pt x="1" y="336"/>
                    <a:pt x="2" y="336"/>
                    <a:pt x="3" y="336"/>
                  </a:cubicBezTo>
                  <a:close/>
                  <a:moveTo>
                    <a:pt x="3" y="272"/>
                  </a:moveTo>
                  <a:cubicBezTo>
                    <a:pt x="3" y="277"/>
                    <a:pt x="3" y="281"/>
                    <a:pt x="3" y="285"/>
                  </a:cubicBezTo>
                  <a:cubicBezTo>
                    <a:pt x="2" y="285"/>
                    <a:pt x="1" y="285"/>
                    <a:pt x="0" y="285"/>
                  </a:cubicBezTo>
                  <a:cubicBezTo>
                    <a:pt x="0" y="281"/>
                    <a:pt x="0" y="277"/>
                    <a:pt x="0" y="272"/>
                  </a:cubicBezTo>
                  <a:cubicBezTo>
                    <a:pt x="1" y="272"/>
                    <a:pt x="2" y="272"/>
                    <a:pt x="3" y="272"/>
                  </a:cubicBezTo>
                  <a:close/>
                  <a:moveTo>
                    <a:pt x="3" y="290"/>
                  </a:moveTo>
                  <a:cubicBezTo>
                    <a:pt x="3" y="295"/>
                    <a:pt x="3" y="299"/>
                    <a:pt x="3" y="303"/>
                  </a:cubicBezTo>
                  <a:cubicBezTo>
                    <a:pt x="2" y="303"/>
                    <a:pt x="1" y="303"/>
                    <a:pt x="0" y="303"/>
                  </a:cubicBezTo>
                  <a:cubicBezTo>
                    <a:pt x="0" y="299"/>
                    <a:pt x="0" y="295"/>
                    <a:pt x="0" y="290"/>
                  </a:cubicBezTo>
                  <a:cubicBezTo>
                    <a:pt x="1" y="290"/>
                    <a:pt x="2" y="290"/>
                    <a:pt x="3" y="290"/>
                  </a:cubicBezTo>
                  <a:close/>
                  <a:moveTo>
                    <a:pt x="3" y="227"/>
                  </a:moveTo>
                  <a:cubicBezTo>
                    <a:pt x="3" y="231"/>
                    <a:pt x="3" y="236"/>
                    <a:pt x="3" y="240"/>
                  </a:cubicBezTo>
                  <a:cubicBezTo>
                    <a:pt x="2" y="240"/>
                    <a:pt x="1" y="240"/>
                    <a:pt x="0" y="240"/>
                  </a:cubicBezTo>
                  <a:cubicBezTo>
                    <a:pt x="0" y="236"/>
                    <a:pt x="0" y="231"/>
                    <a:pt x="0" y="227"/>
                  </a:cubicBezTo>
                  <a:cubicBezTo>
                    <a:pt x="1" y="227"/>
                    <a:pt x="2" y="227"/>
                    <a:pt x="3" y="227"/>
                  </a:cubicBezTo>
                  <a:close/>
                  <a:moveTo>
                    <a:pt x="3" y="245"/>
                  </a:moveTo>
                  <a:cubicBezTo>
                    <a:pt x="3" y="249"/>
                    <a:pt x="3" y="254"/>
                    <a:pt x="3" y="258"/>
                  </a:cubicBezTo>
                  <a:cubicBezTo>
                    <a:pt x="2" y="258"/>
                    <a:pt x="1" y="258"/>
                    <a:pt x="0" y="258"/>
                  </a:cubicBezTo>
                  <a:cubicBezTo>
                    <a:pt x="0" y="254"/>
                    <a:pt x="0" y="249"/>
                    <a:pt x="0" y="245"/>
                  </a:cubicBezTo>
                  <a:cubicBezTo>
                    <a:pt x="1" y="245"/>
                    <a:pt x="2" y="245"/>
                    <a:pt x="3" y="245"/>
                  </a:cubicBezTo>
                  <a:close/>
                  <a:moveTo>
                    <a:pt x="3" y="182"/>
                  </a:moveTo>
                  <a:cubicBezTo>
                    <a:pt x="3" y="186"/>
                    <a:pt x="3" y="190"/>
                    <a:pt x="3" y="195"/>
                  </a:cubicBezTo>
                  <a:cubicBezTo>
                    <a:pt x="2" y="195"/>
                    <a:pt x="1" y="195"/>
                    <a:pt x="0" y="195"/>
                  </a:cubicBezTo>
                  <a:cubicBezTo>
                    <a:pt x="0" y="190"/>
                    <a:pt x="0" y="186"/>
                    <a:pt x="0" y="182"/>
                  </a:cubicBezTo>
                  <a:cubicBezTo>
                    <a:pt x="1" y="182"/>
                    <a:pt x="2" y="182"/>
                    <a:pt x="3" y="182"/>
                  </a:cubicBezTo>
                  <a:close/>
                  <a:moveTo>
                    <a:pt x="3" y="200"/>
                  </a:moveTo>
                  <a:cubicBezTo>
                    <a:pt x="3" y="204"/>
                    <a:pt x="3" y="208"/>
                    <a:pt x="3" y="213"/>
                  </a:cubicBezTo>
                  <a:cubicBezTo>
                    <a:pt x="2" y="213"/>
                    <a:pt x="1" y="213"/>
                    <a:pt x="0" y="213"/>
                  </a:cubicBezTo>
                  <a:cubicBezTo>
                    <a:pt x="0" y="208"/>
                    <a:pt x="0" y="204"/>
                    <a:pt x="0" y="200"/>
                  </a:cubicBezTo>
                  <a:cubicBezTo>
                    <a:pt x="1" y="200"/>
                    <a:pt x="2" y="200"/>
                    <a:pt x="3" y="200"/>
                  </a:cubicBezTo>
                  <a:close/>
                  <a:moveTo>
                    <a:pt x="3" y="136"/>
                  </a:moveTo>
                  <a:cubicBezTo>
                    <a:pt x="3" y="141"/>
                    <a:pt x="3" y="145"/>
                    <a:pt x="3" y="149"/>
                  </a:cubicBezTo>
                  <a:cubicBezTo>
                    <a:pt x="2" y="149"/>
                    <a:pt x="1" y="149"/>
                    <a:pt x="0" y="149"/>
                  </a:cubicBezTo>
                  <a:cubicBezTo>
                    <a:pt x="0" y="145"/>
                    <a:pt x="0" y="141"/>
                    <a:pt x="0" y="136"/>
                  </a:cubicBezTo>
                  <a:cubicBezTo>
                    <a:pt x="1" y="136"/>
                    <a:pt x="2" y="136"/>
                    <a:pt x="3" y="136"/>
                  </a:cubicBezTo>
                  <a:close/>
                  <a:moveTo>
                    <a:pt x="3" y="155"/>
                  </a:moveTo>
                  <a:cubicBezTo>
                    <a:pt x="3" y="159"/>
                    <a:pt x="3" y="163"/>
                    <a:pt x="3" y="167"/>
                  </a:cubicBezTo>
                  <a:cubicBezTo>
                    <a:pt x="2" y="167"/>
                    <a:pt x="1" y="167"/>
                    <a:pt x="0" y="167"/>
                  </a:cubicBezTo>
                  <a:cubicBezTo>
                    <a:pt x="0" y="163"/>
                    <a:pt x="0" y="159"/>
                    <a:pt x="0" y="155"/>
                  </a:cubicBezTo>
                  <a:cubicBezTo>
                    <a:pt x="1" y="155"/>
                    <a:pt x="2" y="155"/>
                    <a:pt x="3" y="155"/>
                  </a:cubicBezTo>
                  <a:close/>
                  <a:moveTo>
                    <a:pt x="3" y="91"/>
                  </a:moveTo>
                  <a:cubicBezTo>
                    <a:pt x="3" y="95"/>
                    <a:pt x="3" y="100"/>
                    <a:pt x="3" y="104"/>
                  </a:cubicBezTo>
                  <a:cubicBezTo>
                    <a:pt x="2" y="104"/>
                    <a:pt x="1" y="104"/>
                    <a:pt x="0" y="104"/>
                  </a:cubicBezTo>
                  <a:cubicBezTo>
                    <a:pt x="0" y="100"/>
                    <a:pt x="0" y="95"/>
                    <a:pt x="0" y="91"/>
                  </a:cubicBezTo>
                  <a:cubicBezTo>
                    <a:pt x="1" y="91"/>
                    <a:pt x="2" y="91"/>
                    <a:pt x="3" y="91"/>
                  </a:cubicBezTo>
                  <a:close/>
                  <a:moveTo>
                    <a:pt x="3" y="109"/>
                  </a:moveTo>
                  <a:cubicBezTo>
                    <a:pt x="3" y="114"/>
                    <a:pt x="3" y="118"/>
                    <a:pt x="3" y="122"/>
                  </a:cubicBezTo>
                  <a:cubicBezTo>
                    <a:pt x="2" y="122"/>
                    <a:pt x="1" y="122"/>
                    <a:pt x="0" y="122"/>
                  </a:cubicBezTo>
                  <a:cubicBezTo>
                    <a:pt x="0" y="118"/>
                    <a:pt x="0" y="114"/>
                    <a:pt x="0" y="109"/>
                  </a:cubicBezTo>
                  <a:cubicBezTo>
                    <a:pt x="1" y="109"/>
                    <a:pt x="2" y="109"/>
                    <a:pt x="3" y="109"/>
                  </a:cubicBezTo>
                  <a:close/>
                  <a:moveTo>
                    <a:pt x="3" y="46"/>
                  </a:moveTo>
                  <a:cubicBezTo>
                    <a:pt x="3" y="50"/>
                    <a:pt x="3" y="54"/>
                    <a:pt x="3" y="59"/>
                  </a:cubicBezTo>
                  <a:cubicBezTo>
                    <a:pt x="2" y="59"/>
                    <a:pt x="1" y="59"/>
                    <a:pt x="0" y="59"/>
                  </a:cubicBezTo>
                  <a:cubicBezTo>
                    <a:pt x="0" y="54"/>
                    <a:pt x="0" y="50"/>
                    <a:pt x="0" y="46"/>
                  </a:cubicBezTo>
                  <a:cubicBezTo>
                    <a:pt x="1" y="46"/>
                    <a:pt x="2" y="46"/>
                    <a:pt x="3" y="46"/>
                  </a:cubicBezTo>
                  <a:close/>
                  <a:moveTo>
                    <a:pt x="3" y="64"/>
                  </a:moveTo>
                  <a:cubicBezTo>
                    <a:pt x="3" y="68"/>
                    <a:pt x="3" y="73"/>
                    <a:pt x="3" y="77"/>
                  </a:cubicBezTo>
                  <a:cubicBezTo>
                    <a:pt x="2" y="77"/>
                    <a:pt x="1" y="77"/>
                    <a:pt x="0" y="77"/>
                  </a:cubicBezTo>
                  <a:cubicBezTo>
                    <a:pt x="0" y="73"/>
                    <a:pt x="0" y="68"/>
                    <a:pt x="0" y="64"/>
                  </a:cubicBezTo>
                  <a:cubicBezTo>
                    <a:pt x="1" y="64"/>
                    <a:pt x="2" y="64"/>
                    <a:pt x="3" y="64"/>
                  </a:cubicBezTo>
                  <a:close/>
                  <a:moveTo>
                    <a:pt x="3" y="408"/>
                  </a:moveTo>
                  <a:cubicBezTo>
                    <a:pt x="3" y="412"/>
                    <a:pt x="3" y="417"/>
                    <a:pt x="3" y="421"/>
                  </a:cubicBezTo>
                  <a:cubicBezTo>
                    <a:pt x="2" y="421"/>
                    <a:pt x="1" y="421"/>
                    <a:pt x="0" y="421"/>
                  </a:cubicBezTo>
                  <a:cubicBezTo>
                    <a:pt x="0" y="417"/>
                    <a:pt x="0" y="412"/>
                    <a:pt x="0" y="408"/>
                  </a:cubicBezTo>
                  <a:cubicBezTo>
                    <a:pt x="1" y="408"/>
                    <a:pt x="2" y="408"/>
                    <a:pt x="3" y="408"/>
                  </a:cubicBezTo>
                  <a:close/>
                  <a:moveTo>
                    <a:pt x="3" y="426"/>
                  </a:moveTo>
                  <a:cubicBezTo>
                    <a:pt x="3" y="439"/>
                    <a:pt x="3" y="439"/>
                    <a:pt x="3" y="439"/>
                  </a:cubicBezTo>
                  <a:cubicBezTo>
                    <a:pt x="0" y="439"/>
                    <a:pt x="0" y="439"/>
                    <a:pt x="0" y="439"/>
                  </a:cubicBezTo>
                  <a:cubicBezTo>
                    <a:pt x="0" y="426"/>
                    <a:pt x="0" y="426"/>
                    <a:pt x="0" y="426"/>
                  </a:cubicBezTo>
                  <a:cubicBezTo>
                    <a:pt x="3" y="426"/>
                    <a:pt x="3" y="426"/>
                    <a:pt x="3" y="426"/>
                  </a:cubicBezTo>
                  <a:close/>
                  <a:moveTo>
                    <a:pt x="3" y="0"/>
                  </a:moveTo>
                  <a:cubicBezTo>
                    <a:pt x="3" y="5"/>
                    <a:pt x="3" y="9"/>
                    <a:pt x="3" y="13"/>
                  </a:cubicBezTo>
                  <a:cubicBezTo>
                    <a:pt x="2" y="13"/>
                    <a:pt x="1" y="13"/>
                    <a:pt x="0" y="13"/>
                  </a:cubicBezTo>
                  <a:cubicBezTo>
                    <a:pt x="0" y="9"/>
                    <a:pt x="0" y="5"/>
                    <a:pt x="0" y="0"/>
                  </a:cubicBezTo>
                  <a:cubicBezTo>
                    <a:pt x="1" y="0"/>
                    <a:pt x="2" y="0"/>
                    <a:pt x="3" y="0"/>
                  </a:cubicBezTo>
                  <a:close/>
                  <a:moveTo>
                    <a:pt x="3" y="19"/>
                  </a:moveTo>
                  <a:cubicBezTo>
                    <a:pt x="3" y="32"/>
                    <a:pt x="3" y="32"/>
                    <a:pt x="3" y="32"/>
                  </a:cubicBezTo>
                  <a:cubicBezTo>
                    <a:pt x="0" y="32"/>
                    <a:pt x="0" y="32"/>
                    <a:pt x="0" y="32"/>
                  </a:cubicBezTo>
                  <a:cubicBezTo>
                    <a:pt x="0" y="19"/>
                    <a:pt x="0" y="19"/>
                    <a:pt x="0" y="19"/>
                  </a:cubicBezTo>
                  <a:cubicBezTo>
                    <a:pt x="3" y="19"/>
                    <a:pt x="3" y="19"/>
                    <a:pt x="3" y="19"/>
                  </a:cubicBezTo>
                  <a:close/>
                </a:path>
              </a:pathLst>
            </a:custGeom>
            <a:solidFill>
              <a:srgbClr val="DCDDD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70" name="Freeform 13"/>
            <p:cNvSpPr>
              <a:spLocks noEditPoints="1"/>
            </p:cNvSpPr>
            <p:nvPr/>
          </p:nvSpPr>
          <p:spPr bwMode="auto">
            <a:xfrm>
              <a:off x="1433" y="778"/>
              <a:ext cx="17" cy="2526"/>
            </a:xfrm>
            <a:custGeom>
              <a:avLst/>
              <a:gdLst>
                <a:gd name="T0" fmla="*/ 3 w 3"/>
                <a:gd name="T1" fmla="*/ 376 h 439"/>
                <a:gd name="T2" fmla="*/ 0 w 3"/>
                <a:gd name="T3" fmla="*/ 363 h 439"/>
                <a:gd name="T4" fmla="*/ 3 w 3"/>
                <a:gd name="T5" fmla="*/ 381 h 439"/>
                <a:gd name="T6" fmla="*/ 0 w 3"/>
                <a:gd name="T7" fmla="*/ 394 h 439"/>
                <a:gd name="T8" fmla="*/ 3 w 3"/>
                <a:gd name="T9" fmla="*/ 381 h 439"/>
                <a:gd name="T10" fmla="*/ 3 w 3"/>
                <a:gd name="T11" fmla="*/ 330 h 439"/>
                <a:gd name="T12" fmla="*/ 0 w 3"/>
                <a:gd name="T13" fmla="*/ 317 h 439"/>
                <a:gd name="T14" fmla="*/ 3 w 3"/>
                <a:gd name="T15" fmla="*/ 336 h 439"/>
                <a:gd name="T16" fmla="*/ 0 w 3"/>
                <a:gd name="T17" fmla="*/ 349 h 439"/>
                <a:gd name="T18" fmla="*/ 3 w 3"/>
                <a:gd name="T19" fmla="*/ 336 h 439"/>
                <a:gd name="T20" fmla="*/ 3 w 3"/>
                <a:gd name="T21" fmla="*/ 285 h 439"/>
                <a:gd name="T22" fmla="*/ 0 w 3"/>
                <a:gd name="T23" fmla="*/ 272 h 439"/>
                <a:gd name="T24" fmla="*/ 3 w 3"/>
                <a:gd name="T25" fmla="*/ 290 h 439"/>
                <a:gd name="T26" fmla="*/ 0 w 3"/>
                <a:gd name="T27" fmla="*/ 303 h 439"/>
                <a:gd name="T28" fmla="*/ 3 w 3"/>
                <a:gd name="T29" fmla="*/ 290 h 439"/>
                <a:gd name="T30" fmla="*/ 3 w 3"/>
                <a:gd name="T31" fmla="*/ 240 h 439"/>
                <a:gd name="T32" fmla="*/ 0 w 3"/>
                <a:gd name="T33" fmla="*/ 227 h 439"/>
                <a:gd name="T34" fmla="*/ 3 w 3"/>
                <a:gd name="T35" fmla="*/ 245 h 439"/>
                <a:gd name="T36" fmla="*/ 0 w 3"/>
                <a:gd name="T37" fmla="*/ 258 h 439"/>
                <a:gd name="T38" fmla="*/ 3 w 3"/>
                <a:gd name="T39" fmla="*/ 245 h 439"/>
                <a:gd name="T40" fmla="*/ 3 w 3"/>
                <a:gd name="T41" fmla="*/ 195 h 439"/>
                <a:gd name="T42" fmla="*/ 0 w 3"/>
                <a:gd name="T43" fmla="*/ 182 h 439"/>
                <a:gd name="T44" fmla="*/ 3 w 3"/>
                <a:gd name="T45" fmla="*/ 200 h 439"/>
                <a:gd name="T46" fmla="*/ 0 w 3"/>
                <a:gd name="T47" fmla="*/ 213 h 439"/>
                <a:gd name="T48" fmla="*/ 3 w 3"/>
                <a:gd name="T49" fmla="*/ 200 h 439"/>
                <a:gd name="T50" fmla="*/ 3 w 3"/>
                <a:gd name="T51" fmla="*/ 149 h 439"/>
                <a:gd name="T52" fmla="*/ 0 w 3"/>
                <a:gd name="T53" fmla="*/ 136 h 439"/>
                <a:gd name="T54" fmla="*/ 3 w 3"/>
                <a:gd name="T55" fmla="*/ 155 h 439"/>
                <a:gd name="T56" fmla="*/ 0 w 3"/>
                <a:gd name="T57" fmla="*/ 167 h 439"/>
                <a:gd name="T58" fmla="*/ 3 w 3"/>
                <a:gd name="T59" fmla="*/ 155 h 439"/>
                <a:gd name="T60" fmla="*/ 3 w 3"/>
                <a:gd name="T61" fmla="*/ 104 h 439"/>
                <a:gd name="T62" fmla="*/ 0 w 3"/>
                <a:gd name="T63" fmla="*/ 91 h 439"/>
                <a:gd name="T64" fmla="*/ 3 w 3"/>
                <a:gd name="T65" fmla="*/ 109 h 439"/>
                <a:gd name="T66" fmla="*/ 0 w 3"/>
                <a:gd name="T67" fmla="*/ 122 h 439"/>
                <a:gd name="T68" fmla="*/ 3 w 3"/>
                <a:gd name="T69" fmla="*/ 109 h 439"/>
                <a:gd name="T70" fmla="*/ 3 w 3"/>
                <a:gd name="T71" fmla="*/ 59 h 439"/>
                <a:gd name="T72" fmla="*/ 0 w 3"/>
                <a:gd name="T73" fmla="*/ 46 h 439"/>
                <a:gd name="T74" fmla="*/ 3 w 3"/>
                <a:gd name="T75" fmla="*/ 64 h 439"/>
                <a:gd name="T76" fmla="*/ 0 w 3"/>
                <a:gd name="T77" fmla="*/ 77 h 439"/>
                <a:gd name="T78" fmla="*/ 3 w 3"/>
                <a:gd name="T79" fmla="*/ 64 h 439"/>
                <a:gd name="T80" fmla="*/ 3 w 3"/>
                <a:gd name="T81" fmla="*/ 421 h 439"/>
                <a:gd name="T82" fmla="*/ 0 w 3"/>
                <a:gd name="T83" fmla="*/ 408 h 439"/>
                <a:gd name="T84" fmla="*/ 3 w 3"/>
                <a:gd name="T85" fmla="*/ 426 h 439"/>
                <a:gd name="T86" fmla="*/ 0 w 3"/>
                <a:gd name="T87" fmla="*/ 439 h 439"/>
                <a:gd name="T88" fmla="*/ 3 w 3"/>
                <a:gd name="T89" fmla="*/ 426 h 439"/>
                <a:gd name="T90" fmla="*/ 3 w 3"/>
                <a:gd name="T91" fmla="*/ 13 h 439"/>
                <a:gd name="T92" fmla="*/ 0 w 3"/>
                <a:gd name="T93" fmla="*/ 0 h 439"/>
                <a:gd name="T94" fmla="*/ 3 w 3"/>
                <a:gd name="T95" fmla="*/ 19 h 439"/>
                <a:gd name="T96" fmla="*/ 0 w 3"/>
                <a:gd name="T97" fmla="*/ 32 h 439"/>
                <a:gd name="T98" fmla="*/ 3 w 3"/>
                <a:gd name="T99" fmla="*/ 19 h 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 h="439">
                  <a:moveTo>
                    <a:pt x="3" y="363"/>
                  </a:moveTo>
                  <a:cubicBezTo>
                    <a:pt x="3" y="367"/>
                    <a:pt x="3" y="371"/>
                    <a:pt x="3" y="376"/>
                  </a:cubicBezTo>
                  <a:cubicBezTo>
                    <a:pt x="2" y="376"/>
                    <a:pt x="1" y="376"/>
                    <a:pt x="0" y="376"/>
                  </a:cubicBezTo>
                  <a:cubicBezTo>
                    <a:pt x="0" y="371"/>
                    <a:pt x="0" y="367"/>
                    <a:pt x="0" y="363"/>
                  </a:cubicBezTo>
                  <a:cubicBezTo>
                    <a:pt x="1" y="363"/>
                    <a:pt x="2" y="363"/>
                    <a:pt x="3" y="363"/>
                  </a:cubicBezTo>
                  <a:close/>
                  <a:moveTo>
                    <a:pt x="3" y="381"/>
                  </a:moveTo>
                  <a:cubicBezTo>
                    <a:pt x="3" y="385"/>
                    <a:pt x="3" y="390"/>
                    <a:pt x="3" y="394"/>
                  </a:cubicBezTo>
                  <a:cubicBezTo>
                    <a:pt x="2" y="394"/>
                    <a:pt x="1" y="394"/>
                    <a:pt x="0" y="394"/>
                  </a:cubicBezTo>
                  <a:cubicBezTo>
                    <a:pt x="0" y="390"/>
                    <a:pt x="0" y="385"/>
                    <a:pt x="0" y="381"/>
                  </a:cubicBezTo>
                  <a:cubicBezTo>
                    <a:pt x="1" y="381"/>
                    <a:pt x="2" y="381"/>
                    <a:pt x="3" y="381"/>
                  </a:cubicBezTo>
                  <a:close/>
                  <a:moveTo>
                    <a:pt x="3" y="317"/>
                  </a:moveTo>
                  <a:cubicBezTo>
                    <a:pt x="3" y="322"/>
                    <a:pt x="3" y="326"/>
                    <a:pt x="3" y="330"/>
                  </a:cubicBezTo>
                  <a:cubicBezTo>
                    <a:pt x="2" y="330"/>
                    <a:pt x="1" y="330"/>
                    <a:pt x="0" y="330"/>
                  </a:cubicBezTo>
                  <a:cubicBezTo>
                    <a:pt x="0" y="326"/>
                    <a:pt x="0" y="322"/>
                    <a:pt x="0" y="317"/>
                  </a:cubicBezTo>
                  <a:cubicBezTo>
                    <a:pt x="1" y="317"/>
                    <a:pt x="2" y="317"/>
                    <a:pt x="3" y="317"/>
                  </a:cubicBezTo>
                  <a:close/>
                  <a:moveTo>
                    <a:pt x="3" y="336"/>
                  </a:moveTo>
                  <a:cubicBezTo>
                    <a:pt x="3" y="340"/>
                    <a:pt x="3" y="344"/>
                    <a:pt x="3" y="349"/>
                  </a:cubicBezTo>
                  <a:cubicBezTo>
                    <a:pt x="2" y="349"/>
                    <a:pt x="1" y="349"/>
                    <a:pt x="0" y="349"/>
                  </a:cubicBezTo>
                  <a:cubicBezTo>
                    <a:pt x="0" y="344"/>
                    <a:pt x="0" y="340"/>
                    <a:pt x="0" y="336"/>
                  </a:cubicBezTo>
                  <a:cubicBezTo>
                    <a:pt x="1" y="336"/>
                    <a:pt x="2" y="336"/>
                    <a:pt x="3" y="336"/>
                  </a:cubicBezTo>
                  <a:close/>
                  <a:moveTo>
                    <a:pt x="3" y="272"/>
                  </a:moveTo>
                  <a:cubicBezTo>
                    <a:pt x="3" y="277"/>
                    <a:pt x="3" y="281"/>
                    <a:pt x="3" y="285"/>
                  </a:cubicBezTo>
                  <a:cubicBezTo>
                    <a:pt x="2" y="285"/>
                    <a:pt x="1" y="285"/>
                    <a:pt x="0" y="285"/>
                  </a:cubicBezTo>
                  <a:cubicBezTo>
                    <a:pt x="0" y="281"/>
                    <a:pt x="0" y="277"/>
                    <a:pt x="0" y="272"/>
                  </a:cubicBezTo>
                  <a:cubicBezTo>
                    <a:pt x="1" y="272"/>
                    <a:pt x="2" y="272"/>
                    <a:pt x="3" y="272"/>
                  </a:cubicBezTo>
                  <a:close/>
                  <a:moveTo>
                    <a:pt x="3" y="290"/>
                  </a:moveTo>
                  <a:cubicBezTo>
                    <a:pt x="3" y="295"/>
                    <a:pt x="3" y="299"/>
                    <a:pt x="3" y="303"/>
                  </a:cubicBezTo>
                  <a:cubicBezTo>
                    <a:pt x="2" y="303"/>
                    <a:pt x="1" y="303"/>
                    <a:pt x="0" y="303"/>
                  </a:cubicBezTo>
                  <a:cubicBezTo>
                    <a:pt x="0" y="299"/>
                    <a:pt x="0" y="295"/>
                    <a:pt x="0" y="290"/>
                  </a:cubicBezTo>
                  <a:cubicBezTo>
                    <a:pt x="1" y="290"/>
                    <a:pt x="2" y="290"/>
                    <a:pt x="3" y="290"/>
                  </a:cubicBezTo>
                  <a:close/>
                  <a:moveTo>
                    <a:pt x="3" y="227"/>
                  </a:moveTo>
                  <a:cubicBezTo>
                    <a:pt x="3" y="231"/>
                    <a:pt x="3" y="236"/>
                    <a:pt x="3" y="240"/>
                  </a:cubicBezTo>
                  <a:cubicBezTo>
                    <a:pt x="2" y="240"/>
                    <a:pt x="1" y="240"/>
                    <a:pt x="0" y="240"/>
                  </a:cubicBezTo>
                  <a:cubicBezTo>
                    <a:pt x="0" y="236"/>
                    <a:pt x="0" y="231"/>
                    <a:pt x="0" y="227"/>
                  </a:cubicBezTo>
                  <a:cubicBezTo>
                    <a:pt x="1" y="227"/>
                    <a:pt x="2" y="227"/>
                    <a:pt x="3" y="227"/>
                  </a:cubicBezTo>
                  <a:close/>
                  <a:moveTo>
                    <a:pt x="3" y="245"/>
                  </a:moveTo>
                  <a:cubicBezTo>
                    <a:pt x="3" y="249"/>
                    <a:pt x="3" y="254"/>
                    <a:pt x="3" y="258"/>
                  </a:cubicBezTo>
                  <a:cubicBezTo>
                    <a:pt x="2" y="258"/>
                    <a:pt x="1" y="258"/>
                    <a:pt x="0" y="258"/>
                  </a:cubicBezTo>
                  <a:cubicBezTo>
                    <a:pt x="0" y="254"/>
                    <a:pt x="0" y="249"/>
                    <a:pt x="0" y="245"/>
                  </a:cubicBezTo>
                  <a:cubicBezTo>
                    <a:pt x="1" y="245"/>
                    <a:pt x="2" y="245"/>
                    <a:pt x="3" y="245"/>
                  </a:cubicBezTo>
                  <a:close/>
                  <a:moveTo>
                    <a:pt x="3" y="182"/>
                  </a:moveTo>
                  <a:cubicBezTo>
                    <a:pt x="3" y="186"/>
                    <a:pt x="3" y="190"/>
                    <a:pt x="3" y="195"/>
                  </a:cubicBezTo>
                  <a:cubicBezTo>
                    <a:pt x="2" y="195"/>
                    <a:pt x="1" y="195"/>
                    <a:pt x="0" y="195"/>
                  </a:cubicBezTo>
                  <a:cubicBezTo>
                    <a:pt x="0" y="190"/>
                    <a:pt x="0" y="186"/>
                    <a:pt x="0" y="182"/>
                  </a:cubicBezTo>
                  <a:cubicBezTo>
                    <a:pt x="1" y="182"/>
                    <a:pt x="2" y="182"/>
                    <a:pt x="3" y="182"/>
                  </a:cubicBezTo>
                  <a:close/>
                  <a:moveTo>
                    <a:pt x="3" y="200"/>
                  </a:moveTo>
                  <a:cubicBezTo>
                    <a:pt x="3" y="204"/>
                    <a:pt x="3" y="208"/>
                    <a:pt x="3" y="213"/>
                  </a:cubicBezTo>
                  <a:cubicBezTo>
                    <a:pt x="2" y="213"/>
                    <a:pt x="1" y="213"/>
                    <a:pt x="0" y="213"/>
                  </a:cubicBezTo>
                  <a:cubicBezTo>
                    <a:pt x="0" y="208"/>
                    <a:pt x="0" y="204"/>
                    <a:pt x="0" y="200"/>
                  </a:cubicBezTo>
                  <a:cubicBezTo>
                    <a:pt x="1" y="200"/>
                    <a:pt x="2" y="200"/>
                    <a:pt x="3" y="200"/>
                  </a:cubicBezTo>
                  <a:close/>
                  <a:moveTo>
                    <a:pt x="3" y="136"/>
                  </a:moveTo>
                  <a:cubicBezTo>
                    <a:pt x="3" y="141"/>
                    <a:pt x="3" y="145"/>
                    <a:pt x="3" y="149"/>
                  </a:cubicBezTo>
                  <a:cubicBezTo>
                    <a:pt x="2" y="149"/>
                    <a:pt x="1" y="149"/>
                    <a:pt x="0" y="149"/>
                  </a:cubicBezTo>
                  <a:cubicBezTo>
                    <a:pt x="0" y="145"/>
                    <a:pt x="0" y="141"/>
                    <a:pt x="0" y="136"/>
                  </a:cubicBezTo>
                  <a:cubicBezTo>
                    <a:pt x="1" y="136"/>
                    <a:pt x="2" y="136"/>
                    <a:pt x="3" y="136"/>
                  </a:cubicBezTo>
                  <a:close/>
                  <a:moveTo>
                    <a:pt x="3" y="155"/>
                  </a:moveTo>
                  <a:cubicBezTo>
                    <a:pt x="3" y="159"/>
                    <a:pt x="3" y="163"/>
                    <a:pt x="3" y="167"/>
                  </a:cubicBezTo>
                  <a:cubicBezTo>
                    <a:pt x="2" y="167"/>
                    <a:pt x="1" y="167"/>
                    <a:pt x="0" y="167"/>
                  </a:cubicBezTo>
                  <a:cubicBezTo>
                    <a:pt x="0" y="163"/>
                    <a:pt x="0" y="159"/>
                    <a:pt x="0" y="155"/>
                  </a:cubicBezTo>
                  <a:cubicBezTo>
                    <a:pt x="1" y="155"/>
                    <a:pt x="2" y="155"/>
                    <a:pt x="3" y="155"/>
                  </a:cubicBezTo>
                  <a:close/>
                  <a:moveTo>
                    <a:pt x="3" y="91"/>
                  </a:moveTo>
                  <a:cubicBezTo>
                    <a:pt x="3" y="95"/>
                    <a:pt x="3" y="100"/>
                    <a:pt x="3" y="104"/>
                  </a:cubicBezTo>
                  <a:cubicBezTo>
                    <a:pt x="2" y="104"/>
                    <a:pt x="1" y="104"/>
                    <a:pt x="0" y="104"/>
                  </a:cubicBezTo>
                  <a:cubicBezTo>
                    <a:pt x="0" y="100"/>
                    <a:pt x="0" y="95"/>
                    <a:pt x="0" y="91"/>
                  </a:cubicBezTo>
                  <a:cubicBezTo>
                    <a:pt x="1" y="91"/>
                    <a:pt x="2" y="91"/>
                    <a:pt x="3" y="91"/>
                  </a:cubicBezTo>
                  <a:close/>
                  <a:moveTo>
                    <a:pt x="3" y="109"/>
                  </a:moveTo>
                  <a:cubicBezTo>
                    <a:pt x="3" y="114"/>
                    <a:pt x="3" y="118"/>
                    <a:pt x="3" y="122"/>
                  </a:cubicBezTo>
                  <a:cubicBezTo>
                    <a:pt x="2" y="122"/>
                    <a:pt x="1" y="122"/>
                    <a:pt x="0" y="122"/>
                  </a:cubicBezTo>
                  <a:cubicBezTo>
                    <a:pt x="0" y="118"/>
                    <a:pt x="0" y="114"/>
                    <a:pt x="0" y="109"/>
                  </a:cubicBezTo>
                  <a:cubicBezTo>
                    <a:pt x="1" y="109"/>
                    <a:pt x="2" y="109"/>
                    <a:pt x="3" y="109"/>
                  </a:cubicBezTo>
                  <a:close/>
                  <a:moveTo>
                    <a:pt x="3" y="46"/>
                  </a:moveTo>
                  <a:cubicBezTo>
                    <a:pt x="3" y="50"/>
                    <a:pt x="3" y="54"/>
                    <a:pt x="3" y="59"/>
                  </a:cubicBezTo>
                  <a:cubicBezTo>
                    <a:pt x="2" y="59"/>
                    <a:pt x="1" y="59"/>
                    <a:pt x="0" y="59"/>
                  </a:cubicBezTo>
                  <a:cubicBezTo>
                    <a:pt x="0" y="54"/>
                    <a:pt x="0" y="50"/>
                    <a:pt x="0" y="46"/>
                  </a:cubicBezTo>
                  <a:cubicBezTo>
                    <a:pt x="1" y="46"/>
                    <a:pt x="2" y="46"/>
                    <a:pt x="3" y="46"/>
                  </a:cubicBezTo>
                  <a:close/>
                  <a:moveTo>
                    <a:pt x="3" y="64"/>
                  </a:moveTo>
                  <a:cubicBezTo>
                    <a:pt x="3" y="68"/>
                    <a:pt x="3" y="73"/>
                    <a:pt x="3" y="77"/>
                  </a:cubicBezTo>
                  <a:cubicBezTo>
                    <a:pt x="2" y="77"/>
                    <a:pt x="1" y="77"/>
                    <a:pt x="0" y="77"/>
                  </a:cubicBezTo>
                  <a:cubicBezTo>
                    <a:pt x="0" y="73"/>
                    <a:pt x="0" y="68"/>
                    <a:pt x="0" y="64"/>
                  </a:cubicBezTo>
                  <a:cubicBezTo>
                    <a:pt x="1" y="64"/>
                    <a:pt x="2" y="64"/>
                    <a:pt x="3" y="64"/>
                  </a:cubicBezTo>
                  <a:close/>
                  <a:moveTo>
                    <a:pt x="3" y="408"/>
                  </a:moveTo>
                  <a:cubicBezTo>
                    <a:pt x="3" y="412"/>
                    <a:pt x="3" y="417"/>
                    <a:pt x="3" y="421"/>
                  </a:cubicBezTo>
                  <a:cubicBezTo>
                    <a:pt x="2" y="421"/>
                    <a:pt x="1" y="421"/>
                    <a:pt x="0" y="421"/>
                  </a:cubicBezTo>
                  <a:cubicBezTo>
                    <a:pt x="0" y="417"/>
                    <a:pt x="0" y="412"/>
                    <a:pt x="0" y="408"/>
                  </a:cubicBezTo>
                  <a:cubicBezTo>
                    <a:pt x="1" y="408"/>
                    <a:pt x="2" y="408"/>
                    <a:pt x="3" y="408"/>
                  </a:cubicBezTo>
                  <a:close/>
                  <a:moveTo>
                    <a:pt x="3" y="426"/>
                  </a:moveTo>
                  <a:cubicBezTo>
                    <a:pt x="3" y="431"/>
                    <a:pt x="3" y="435"/>
                    <a:pt x="3" y="439"/>
                  </a:cubicBezTo>
                  <a:cubicBezTo>
                    <a:pt x="2" y="439"/>
                    <a:pt x="1" y="439"/>
                    <a:pt x="0" y="439"/>
                  </a:cubicBezTo>
                  <a:cubicBezTo>
                    <a:pt x="0" y="435"/>
                    <a:pt x="0" y="431"/>
                    <a:pt x="0" y="426"/>
                  </a:cubicBezTo>
                  <a:cubicBezTo>
                    <a:pt x="1" y="426"/>
                    <a:pt x="2" y="426"/>
                    <a:pt x="3" y="426"/>
                  </a:cubicBezTo>
                  <a:close/>
                  <a:moveTo>
                    <a:pt x="3" y="0"/>
                  </a:moveTo>
                  <a:cubicBezTo>
                    <a:pt x="3" y="5"/>
                    <a:pt x="3" y="9"/>
                    <a:pt x="3" y="13"/>
                  </a:cubicBezTo>
                  <a:cubicBezTo>
                    <a:pt x="2" y="13"/>
                    <a:pt x="1" y="13"/>
                    <a:pt x="0" y="13"/>
                  </a:cubicBezTo>
                  <a:cubicBezTo>
                    <a:pt x="0" y="9"/>
                    <a:pt x="0" y="5"/>
                    <a:pt x="0" y="0"/>
                  </a:cubicBezTo>
                  <a:cubicBezTo>
                    <a:pt x="1" y="0"/>
                    <a:pt x="2" y="0"/>
                    <a:pt x="3" y="0"/>
                  </a:cubicBezTo>
                  <a:close/>
                  <a:moveTo>
                    <a:pt x="3" y="19"/>
                  </a:moveTo>
                  <a:cubicBezTo>
                    <a:pt x="3" y="23"/>
                    <a:pt x="3" y="27"/>
                    <a:pt x="3" y="32"/>
                  </a:cubicBezTo>
                  <a:cubicBezTo>
                    <a:pt x="2" y="32"/>
                    <a:pt x="1" y="32"/>
                    <a:pt x="0" y="32"/>
                  </a:cubicBezTo>
                  <a:cubicBezTo>
                    <a:pt x="0" y="27"/>
                    <a:pt x="0" y="23"/>
                    <a:pt x="0" y="19"/>
                  </a:cubicBezTo>
                  <a:cubicBezTo>
                    <a:pt x="1" y="19"/>
                    <a:pt x="2" y="19"/>
                    <a:pt x="3" y="19"/>
                  </a:cubicBezTo>
                  <a:close/>
                </a:path>
              </a:pathLst>
            </a:custGeom>
            <a:solidFill>
              <a:srgbClr val="DCDDD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71" name="Freeform 14"/>
            <p:cNvSpPr>
              <a:spLocks noEditPoints="1"/>
            </p:cNvSpPr>
            <p:nvPr/>
          </p:nvSpPr>
          <p:spPr bwMode="auto">
            <a:xfrm>
              <a:off x="2431" y="778"/>
              <a:ext cx="12" cy="2526"/>
            </a:xfrm>
            <a:custGeom>
              <a:avLst/>
              <a:gdLst>
                <a:gd name="T0" fmla="*/ 2 w 2"/>
                <a:gd name="T1" fmla="*/ 376 h 439"/>
                <a:gd name="T2" fmla="*/ 0 w 2"/>
                <a:gd name="T3" fmla="*/ 363 h 439"/>
                <a:gd name="T4" fmla="*/ 2 w 2"/>
                <a:gd name="T5" fmla="*/ 381 h 439"/>
                <a:gd name="T6" fmla="*/ 0 w 2"/>
                <a:gd name="T7" fmla="*/ 394 h 439"/>
                <a:gd name="T8" fmla="*/ 2 w 2"/>
                <a:gd name="T9" fmla="*/ 381 h 439"/>
                <a:gd name="T10" fmla="*/ 2 w 2"/>
                <a:gd name="T11" fmla="*/ 330 h 439"/>
                <a:gd name="T12" fmla="*/ 0 w 2"/>
                <a:gd name="T13" fmla="*/ 317 h 439"/>
                <a:gd name="T14" fmla="*/ 2 w 2"/>
                <a:gd name="T15" fmla="*/ 336 h 439"/>
                <a:gd name="T16" fmla="*/ 0 w 2"/>
                <a:gd name="T17" fmla="*/ 349 h 439"/>
                <a:gd name="T18" fmla="*/ 2 w 2"/>
                <a:gd name="T19" fmla="*/ 336 h 439"/>
                <a:gd name="T20" fmla="*/ 2 w 2"/>
                <a:gd name="T21" fmla="*/ 285 h 439"/>
                <a:gd name="T22" fmla="*/ 0 w 2"/>
                <a:gd name="T23" fmla="*/ 272 h 439"/>
                <a:gd name="T24" fmla="*/ 2 w 2"/>
                <a:gd name="T25" fmla="*/ 290 h 439"/>
                <a:gd name="T26" fmla="*/ 0 w 2"/>
                <a:gd name="T27" fmla="*/ 303 h 439"/>
                <a:gd name="T28" fmla="*/ 2 w 2"/>
                <a:gd name="T29" fmla="*/ 290 h 439"/>
                <a:gd name="T30" fmla="*/ 2 w 2"/>
                <a:gd name="T31" fmla="*/ 240 h 439"/>
                <a:gd name="T32" fmla="*/ 0 w 2"/>
                <a:gd name="T33" fmla="*/ 227 h 439"/>
                <a:gd name="T34" fmla="*/ 2 w 2"/>
                <a:gd name="T35" fmla="*/ 245 h 439"/>
                <a:gd name="T36" fmla="*/ 0 w 2"/>
                <a:gd name="T37" fmla="*/ 258 h 439"/>
                <a:gd name="T38" fmla="*/ 2 w 2"/>
                <a:gd name="T39" fmla="*/ 245 h 439"/>
                <a:gd name="T40" fmla="*/ 2 w 2"/>
                <a:gd name="T41" fmla="*/ 195 h 439"/>
                <a:gd name="T42" fmla="*/ 0 w 2"/>
                <a:gd name="T43" fmla="*/ 182 h 439"/>
                <a:gd name="T44" fmla="*/ 2 w 2"/>
                <a:gd name="T45" fmla="*/ 200 h 439"/>
                <a:gd name="T46" fmla="*/ 0 w 2"/>
                <a:gd name="T47" fmla="*/ 213 h 439"/>
                <a:gd name="T48" fmla="*/ 2 w 2"/>
                <a:gd name="T49" fmla="*/ 200 h 439"/>
                <a:gd name="T50" fmla="*/ 2 w 2"/>
                <a:gd name="T51" fmla="*/ 149 h 439"/>
                <a:gd name="T52" fmla="*/ 0 w 2"/>
                <a:gd name="T53" fmla="*/ 136 h 439"/>
                <a:gd name="T54" fmla="*/ 2 w 2"/>
                <a:gd name="T55" fmla="*/ 155 h 439"/>
                <a:gd name="T56" fmla="*/ 0 w 2"/>
                <a:gd name="T57" fmla="*/ 167 h 439"/>
                <a:gd name="T58" fmla="*/ 2 w 2"/>
                <a:gd name="T59" fmla="*/ 155 h 439"/>
                <a:gd name="T60" fmla="*/ 2 w 2"/>
                <a:gd name="T61" fmla="*/ 104 h 439"/>
                <a:gd name="T62" fmla="*/ 0 w 2"/>
                <a:gd name="T63" fmla="*/ 91 h 439"/>
                <a:gd name="T64" fmla="*/ 2 w 2"/>
                <a:gd name="T65" fmla="*/ 109 h 439"/>
                <a:gd name="T66" fmla="*/ 0 w 2"/>
                <a:gd name="T67" fmla="*/ 122 h 439"/>
                <a:gd name="T68" fmla="*/ 2 w 2"/>
                <a:gd name="T69" fmla="*/ 109 h 439"/>
                <a:gd name="T70" fmla="*/ 2 w 2"/>
                <a:gd name="T71" fmla="*/ 59 h 439"/>
                <a:gd name="T72" fmla="*/ 0 w 2"/>
                <a:gd name="T73" fmla="*/ 46 h 439"/>
                <a:gd name="T74" fmla="*/ 2 w 2"/>
                <a:gd name="T75" fmla="*/ 64 h 439"/>
                <a:gd name="T76" fmla="*/ 0 w 2"/>
                <a:gd name="T77" fmla="*/ 77 h 439"/>
                <a:gd name="T78" fmla="*/ 2 w 2"/>
                <a:gd name="T79" fmla="*/ 64 h 439"/>
                <a:gd name="T80" fmla="*/ 2 w 2"/>
                <a:gd name="T81" fmla="*/ 421 h 439"/>
                <a:gd name="T82" fmla="*/ 0 w 2"/>
                <a:gd name="T83" fmla="*/ 408 h 439"/>
                <a:gd name="T84" fmla="*/ 2 w 2"/>
                <a:gd name="T85" fmla="*/ 426 h 439"/>
                <a:gd name="T86" fmla="*/ 0 w 2"/>
                <a:gd name="T87" fmla="*/ 439 h 439"/>
                <a:gd name="T88" fmla="*/ 2 w 2"/>
                <a:gd name="T89" fmla="*/ 426 h 439"/>
                <a:gd name="T90" fmla="*/ 2 w 2"/>
                <a:gd name="T91" fmla="*/ 13 h 439"/>
                <a:gd name="T92" fmla="*/ 0 w 2"/>
                <a:gd name="T93" fmla="*/ 0 h 439"/>
                <a:gd name="T94" fmla="*/ 2 w 2"/>
                <a:gd name="T95" fmla="*/ 19 h 439"/>
                <a:gd name="T96" fmla="*/ 0 w 2"/>
                <a:gd name="T97" fmla="*/ 32 h 439"/>
                <a:gd name="T98" fmla="*/ 2 w 2"/>
                <a:gd name="T99" fmla="*/ 19 h 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 h="439">
                  <a:moveTo>
                    <a:pt x="2" y="363"/>
                  </a:moveTo>
                  <a:cubicBezTo>
                    <a:pt x="2" y="367"/>
                    <a:pt x="2" y="371"/>
                    <a:pt x="2" y="376"/>
                  </a:cubicBezTo>
                  <a:cubicBezTo>
                    <a:pt x="1" y="376"/>
                    <a:pt x="0" y="376"/>
                    <a:pt x="0" y="376"/>
                  </a:cubicBezTo>
                  <a:cubicBezTo>
                    <a:pt x="0" y="371"/>
                    <a:pt x="0" y="367"/>
                    <a:pt x="0" y="363"/>
                  </a:cubicBezTo>
                  <a:cubicBezTo>
                    <a:pt x="0" y="363"/>
                    <a:pt x="1" y="363"/>
                    <a:pt x="2" y="363"/>
                  </a:cubicBezTo>
                  <a:close/>
                  <a:moveTo>
                    <a:pt x="2" y="381"/>
                  </a:moveTo>
                  <a:cubicBezTo>
                    <a:pt x="2" y="385"/>
                    <a:pt x="2" y="390"/>
                    <a:pt x="2" y="394"/>
                  </a:cubicBezTo>
                  <a:cubicBezTo>
                    <a:pt x="1" y="394"/>
                    <a:pt x="0" y="394"/>
                    <a:pt x="0" y="394"/>
                  </a:cubicBezTo>
                  <a:cubicBezTo>
                    <a:pt x="0" y="390"/>
                    <a:pt x="0" y="385"/>
                    <a:pt x="0" y="381"/>
                  </a:cubicBezTo>
                  <a:cubicBezTo>
                    <a:pt x="0" y="381"/>
                    <a:pt x="1" y="381"/>
                    <a:pt x="2" y="381"/>
                  </a:cubicBezTo>
                  <a:close/>
                  <a:moveTo>
                    <a:pt x="2" y="317"/>
                  </a:moveTo>
                  <a:cubicBezTo>
                    <a:pt x="2" y="322"/>
                    <a:pt x="2" y="326"/>
                    <a:pt x="2" y="330"/>
                  </a:cubicBezTo>
                  <a:cubicBezTo>
                    <a:pt x="1" y="330"/>
                    <a:pt x="0" y="330"/>
                    <a:pt x="0" y="330"/>
                  </a:cubicBezTo>
                  <a:cubicBezTo>
                    <a:pt x="0" y="326"/>
                    <a:pt x="0" y="322"/>
                    <a:pt x="0" y="317"/>
                  </a:cubicBezTo>
                  <a:cubicBezTo>
                    <a:pt x="0" y="317"/>
                    <a:pt x="1" y="317"/>
                    <a:pt x="2" y="317"/>
                  </a:cubicBezTo>
                  <a:close/>
                  <a:moveTo>
                    <a:pt x="2" y="336"/>
                  </a:moveTo>
                  <a:cubicBezTo>
                    <a:pt x="2" y="340"/>
                    <a:pt x="2" y="344"/>
                    <a:pt x="2" y="349"/>
                  </a:cubicBezTo>
                  <a:cubicBezTo>
                    <a:pt x="1" y="349"/>
                    <a:pt x="0" y="349"/>
                    <a:pt x="0" y="349"/>
                  </a:cubicBezTo>
                  <a:cubicBezTo>
                    <a:pt x="0" y="344"/>
                    <a:pt x="0" y="340"/>
                    <a:pt x="0" y="336"/>
                  </a:cubicBezTo>
                  <a:cubicBezTo>
                    <a:pt x="0" y="336"/>
                    <a:pt x="1" y="336"/>
                    <a:pt x="2" y="336"/>
                  </a:cubicBezTo>
                  <a:close/>
                  <a:moveTo>
                    <a:pt x="2" y="272"/>
                  </a:moveTo>
                  <a:cubicBezTo>
                    <a:pt x="2" y="277"/>
                    <a:pt x="2" y="281"/>
                    <a:pt x="2" y="285"/>
                  </a:cubicBezTo>
                  <a:cubicBezTo>
                    <a:pt x="1" y="285"/>
                    <a:pt x="0" y="285"/>
                    <a:pt x="0" y="285"/>
                  </a:cubicBezTo>
                  <a:cubicBezTo>
                    <a:pt x="0" y="281"/>
                    <a:pt x="0" y="277"/>
                    <a:pt x="0" y="272"/>
                  </a:cubicBezTo>
                  <a:cubicBezTo>
                    <a:pt x="0" y="272"/>
                    <a:pt x="1" y="272"/>
                    <a:pt x="2" y="272"/>
                  </a:cubicBezTo>
                  <a:close/>
                  <a:moveTo>
                    <a:pt x="2" y="290"/>
                  </a:moveTo>
                  <a:cubicBezTo>
                    <a:pt x="2" y="295"/>
                    <a:pt x="2" y="299"/>
                    <a:pt x="2" y="303"/>
                  </a:cubicBezTo>
                  <a:cubicBezTo>
                    <a:pt x="1" y="303"/>
                    <a:pt x="0" y="303"/>
                    <a:pt x="0" y="303"/>
                  </a:cubicBezTo>
                  <a:cubicBezTo>
                    <a:pt x="0" y="299"/>
                    <a:pt x="0" y="295"/>
                    <a:pt x="0" y="290"/>
                  </a:cubicBezTo>
                  <a:cubicBezTo>
                    <a:pt x="0" y="290"/>
                    <a:pt x="1" y="290"/>
                    <a:pt x="2" y="290"/>
                  </a:cubicBezTo>
                  <a:close/>
                  <a:moveTo>
                    <a:pt x="2" y="227"/>
                  </a:moveTo>
                  <a:cubicBezTo>
                    <a:pt x="2" y="231"/>
                    <a:pt x="2" y="236"/>
                    <a:pt x="2" y="240"/>
                  </a:cubicBezTo>
                  <a:cubicBezTo>
                    <a:pt x="1" y="240"/>
                    <a:pt x="0" y="240"/>
                    <a:pt x="0" y="240"/>
                  </a:cubicBezTo>
                  <a:cubicBezTo>
                    <a:pt x="0" y="236"/>
                    <a:pt x="0" y="231"/>
                    <a:pt x="0" y="227"/>
                  </a:cubicBezTo>
                  <a:cubicBezTo>
                    <a:pt x="0" y="227"/>
                    <a:pt x="1" y="227"/>
                    <a:pt x="2" y="227"/>
                  </a:cubicBezTo>
                  <a:close/>
                  <a:moveTo>
                    <a:pt x="2" y="245"/>
                  </a:moveTo>
                  <a:cubicBezTo>
                    <a:pt x="2" y="249"/>
                    <a:pt x="2" y="254"/>
                    <a:pt x="2" y="258"/>
                  </a:cubicBezTo>
                  <a:cubicBezTo>
                    <a:pt x="1" y="258"/>
                    <a:pt x="0" y="258"/>
                    <a:pt x="0" y="258"/>
                  </a:cubicBezTo>
                  <a:cubicBezTo>
                    <a:pt x="0" y="254"/>
                    <a:pt x="0" y="249"/>
                    <a:pt x="0" y="245"/>
                  </a:cubicBezTo>
                  <a:cubicBezTo>
                    <a:pt x="0" y="245"/>
                    <a:pt x="1" y="245"/>
                    <a:pt x="2" y="245"/>
                  </a:cubicBezTo>
                  <a:close/>
                  <a:moveTo>
                    <a:pt x="2" y="182"/>
                  </a:moveTo>
                  <a:cubicBezTo>
                    <a:pt x="2" y="186"/>
                    <a:pt x="2" y="190"/>
                    <a:pt x="2" y="195"/>
                  </a:cubicBezTo>
                  <a:cubicBezTo>
                    <a:pt x="1" y="195"/>
                    <a:pt x="0" y="195"/>
                    <a:pt x="0" y="195"/>
                  </a:cubicBezTo>
                  <a:cubicBezTo>
                    <a:pt x="0" y="190"/>
                    <a:pt x="0" y="186"/>
                    <a:pt x="0" y="182"/>
                  </a:cubicBezTo>
                  <a:cubicBezTo>
                    <a:pt x="0" y="182"/>
                    <a:pt x="1" y="182"/>
                    <a:pt x="2" y="182"/>
                  </a:cubicBezTo>
                  <a:close/>
                  <a:moveTo>
                    <a:pt x="2" y="200"/>
                  </a:moveTo>
                  <a:cubicBezTo>
                    <a:pt x="2" y="204"/>
                    <a:pt x="2" y="208"/>
                    <a:pt x="2" y="213"/>
                  </a:cubicBezTo>
                  <a:cubicBezTo>
                    <a:pt x="1" y="213"/>
                    <a:pt x="0" y="213"/>
                    <a:pt x="0" y="213"/>
                  </a:cubicBezTo>
                  <a:cubicBezTo>
                    <a:pt x="0" y="208"/>
                    <a:pt x="0" y="204"/>
                    <a:pt x="0" y="200"/>
                  </a:cubicBezTo>
                  <a:cubicBezTo>
                    <a:pt x="0" y="200"/>
                    <a:pt x="1" y="200"/>
                    <a:pt x="2" y="200"/>
                  </a:cubicBezTo>
                  <a:close/>
                  <a:moveTo>
                    <a:pt x="2" y="136"/>
                  </a:moveTo>
                  <a:cubicBezTo>
                    <a:pt x="2" y="141"/>
                    <a:pt x="2" y="145"/>
                    <a:pt x="2" y="149"/>
                  </a:cubicBezTo>
                  <a:cubicBezTo>
                    <a:pt x="1" y="149"/>
                    <a:pt x="0" y="149"/>
                    <a:pt x="0" y="149"/>
                  </a:cubicBezTo>
                  <a:cubicBezTo>
                    <a:pt x="0" y="145"/>
                    <a:pt x="0" y="141"/>
                    <a:pt x="0" y="136"/>
                  </a:cubicBezTo>
                  <a:cubicBezTo>
                    <a:pt x="0" y="136"/>
                    <a:pt x="1" y="136"/>
                    <a:pt x="2" y="136"/>
                  </a:cubicBezTo>
                  <a:close/>
                  <a:moveTo>
                    <a:pt x="2" y="155"/>
                  </a:moveTo>
                  <a:cubicBezTo>
                    <a:pt x="2" y="159"/>
                    <a:pt x="2" y="163"/>
                    <a:pt x="2" y="167"/>
                  </a:cubicBezTo>
                  <a:cubicBezTo>
                    <a:pt x="1" y="167"/>
                    <a:pt x="0" y="167"/>
                    <a:pt x="0" y="167"/>
                  </a:cubicBezTo>
                  <a:cubicBezTo>
                    <a:pt x="0" y="163"/>
                    <a:pt x="0" y="159"/>
                    <a:pt x="0" y="155"/>
                  </a:cubicBezTo>
                  <a:cubicBezTo>
                    <a:pt x="0" y="155"/>
                    <a:pt x="1" y="155"/>
                    <a:pt x="2" y="155"/>
                  </a:cubicBezTo>
                  <a:close/>
                  <a:moveTo>
                    <a:pt x="2" y="91"/>
                  </a:moveTo>
                  <a:cubicBezTo>
                    <a:pt x="2" y="95"/>
                    <a:pt x="2" y="100"/>
                    <a:pt x="2" y="104"/>
                  </a:cubicBezTo>
                  <a:cubicBezTo>
                    <a:pt x="1" y="104"/>
                    <a:pt x="0" y="104"/>
                    <a:pt x="0" y="104"/>
                  </a:cubicBezTo>
                  <a:cubicBezTo>
                    <a:pt x="0" y="100"/>
                    <a:pt x="0" y="95"/>
                    <a:pt x="0" y="91"/>
                  </a:cubicBezTo>
                  <a:cubicBezTo>
                    <a:pt x="0" y="91"/>
                    <a:pt x="1" y="91"/>
                    <a:pt x="2" y="91"/>
                  </a:cubicBezTo>
                  <a:close/>
                  <a:moveTo>
                    <a:pt x="2" y="109"/>
                  </a:moveTo>
                  <a:cubicBezTo>
                    <a:pt x="2" y="114"/>
                    <a:pt x="2" y="118"/>
                    <a:pt x="2" y="122"/>
                  </a:cubicBezTo>
                  <a:cubicBezTo>
                    <a:pt x="1" y="122"/>
                    <a:pt x="0" y="122"/>
                    <a:pt x="0" y="122"/>
                  </a:cubicBezTo>
                  <a:cubicBezTo>
                    <a:pt x="0" y="118"/>
                    <a:pt x="0" y="114"/>
                    <a:pt x="0" y="109"/>
                  </a:cubicBezTo>
                  <a:cubicBezTo>
                    <a:pt x="0" y="109"/>
                    <a:pt x="1" y="109"/>
                    <a:pt x="2" y="109"/>
                  </a:cubicBezTo>
                  <a:close/>
                  <a:moveTo>
                    <a:pt x="2" y="46"/>
                  </a:moveTo>
                  <a:cubicBezTo>
                    <a:pt x="2" y="50"/>
                    <a:pt x="2" y="54"/>
                    <a:pt x="2" y="59"/>
                  </a:cubicBezTo>
                  <a:cubicBezTo>
                    <a:pt x="1" y="59"/>
                    <a:pt x="0" y="59"/>
                    <a:pt x="0" y="59"/>
                  </a:cubicBezTo>
                  <a:cubicBezTo>
                    <a:pt x="0" y="54"/>
                    <a:pt x="0" y="50"/>
                    <a:pt x="0" y="46"/>
                  </a:cubicBezTo>
                  <a:cubicBezTo>
                    <a:pt x="0" y="46"/>
                    <a:pt x="1" y="46"/>
                    <a:pt x="2" y="46"/>
                  </a:cubicBezTo>
                  <a:close/>
                  <a:moveTo>
                    <a:pt x="2" y="64"/>
                  </a:moveTo>
                  <a:cubicBezTo>
                    <a:pt x="2" y="68"/>
                    <a:pt x="2" y="73"/>
                    <a:pt x="2" y="77"/>
                  </a:cubicBezTo>
                  <a:cubicBezTo>
                    <a:pt x="1" y="77"/>
                    <a:pt x="0" y="77"/>
                    <a:pt x="0" y="77"/>
                  </a:cubicBezTo>
                  <a:cubicBezTo>
                    <a:pt x="0" y="73"/>
                    <a:pt x="0" y="68"/>
                    <a:pt x="0" y="64"/>
                  </a:cubicBezTo>
                  <a:cubicBezTo>
                    <a:pt x="0" y="64"/>
                    <a:pt x="1" y="64"/>
                    <a:pt x="2" y="64"/>
                  </a:cubicBezTo>
                  <a:close/>
                  <a:moveTo>
                    <a:pt x="2" y="408"/>
                  </a:moveTo>
                  <a:cubicBezTo>
                    <a:pt x="2" y="412"/>
                    <a:pt x="2" y="417"/>
                    <a:pt x="2" y="421"/>
                  </a:cubicBezTo>
                  <a:cubicBezTo>
                    <a:pt x="1" y="421"/>
                    <a:pt x="0" y="421"/>
                    <a:pt x="0" y="421"/>
                  </a:cubicBezTo>
                  <a:cubicBezTo>
                    <a:pt x="0" y="417"/>
                    <a:pt x="0" y="412"/>
                    <a:pt x="0" y="408"/>
                  </a:cubicBezTo>
                  <a:cubicBezTo>
                    <a:pt x="0" y="408"/>
                    <a:pt x="1" y="408"/>
                    <a:pt x="2" y="408"/>
                  </a:cubicBezTo>
                  <a:close/>
                  <a:moveTo>
                    <a:pt x="2" y="426"/>
                  </a:moveTo>
                  <a:cubicBezTo>
                    <a:pt x="2" y="431"/>
                    <a:pt x="2" y="435"/>
                    <a:pt x="2" y="439"/>
                  </a:cubicBezTo>
                  <a:cubicBezTo>
                    <a:pt x="1" y="439"/>
                    <a:pt x="0" y="439"/>
                    <a:pt x="0" y="439"/>
                  </a:cubicBezTo>
                  <a:cubicBezTo>
                    <a:pt x="0" y="435"/>
                    <a:pt x="0" y="431"/>
                    <a:pt x="0" y="426"/>
                  </a:cubicBezTo>
                  <a:cubicBezTo>
                    <a:pt x="0" y="426"/>
                    <a:pt x="1" y="426"/>
                    <a:pt x="2" y="426"/>
                  </a:cubicBezTo>
                  <a:close/>
                  <a:moveTo>
                    <a:pt x="2" y="0"/>
                  </a:moveTo>
                  <a:cubicBezTo>
                    <a:pt x="2" y="5"/>
                    <a:pt x="2" y="9"/>
                    <a:pt x="2" y="13"/>
                  </a:cubicBezTo>
                  <a:cubicBezTo>
                    <a:pt x="1" y="13"/>
                    <a:pt x="0" y="13"/>
                    <a:pt x="0" y="13"/>
                  </a:cubicBezTo>
                  <a:cubicBezTo>
                    <a:pt x="0" y="9"/>
                    <a:pt x="0" y="5"/>
                    <a:pt x="0" y="0"/>
                  </a:cubicBezTo>
                  <a:cubicBezTo>
                    <a:pt x="0" y="0"/>
                    <a:pt x="1" y="0"/>
                    <a:pt x="2" y="0"/>
                  </a:cubicBezTo>
                  <a:close/>
                  <a:moveTo>
                    <a:pt x="2" y="19"/>
                  </a:moveTo>
                  <a:cubicBezTo>
                    <a:pt x="2" y="23"/>
                    <a:pt x="2" y="27"/>
                    <a:pt x="2" y="32"/>
                  </a:cubicBezTo>
                  <a:cubicBezTo>
                    <a:pt x="1" y="32"/>
                    <a:pt x="0" y="32"/>
                    <a:pt x="0" y="32"/>
                  </a:cubicBezTo>
                  <a:cubicBezTo>
                    <a:pt x="0" y="27"/>
                    <a:pt x="0" y="23"/>
                    <a:pt x="0" y="19"/>
                  </a:cubicBezTo>
                  <a:cubicBezTo>
                    <a:pt x="0" y="19"/>
                    <a:pt x="1" y="19"/>
                    <a:pt x="2" y="19"/>
                  </a:cubicBezTo>
                  <a:close/>
                </a:path>
              </a:pathLst>
            </a:custGeom>
            <a:solidFill>
              <a:srgbClr val="DCDDD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72" name="Freeform 15"/>
            <p:cNvSpPr>
              <a:spLocks noEditPoints="1"/>
            </p:cNvSpPr>
            <p:nvPr/>
          </p:nvSpPr>
          <p:spPr bwMode="auto">
            <a:xfrm>
              <a:off x="3424" y="778"/>
              <a:ext cx="17" cy="2526"/>
            </a:xfrm>
            <a:custGeom>
              <a:avLst/>
              <a:gdLst>
                <a:gd name="T0" fmla="*/ 3 w 3"/>
                <a:gd name="T1" fmla="*/ 376 h 439"/>
                <a:gd name="T2" fmla="*/ 0 w 3"/>
                <a:gd name="T3" fmla="*/ 363 h 439"/>
                <a:gd name="T4" fmla="*/ 3 w 3"/>
                <a:gd name="T5" fmla="*/ 381 h 439"/>
                <a:gd name="T6" fmla="*/ 0 w 3"/>
                <a:gd name="T7" fmla="*/ 394 h 439"/>
                <a:gd name="T8" fmla="*/ 3 w 3"/>
                <a:gd name="T9" fmla="*/ 381 h 439"/>
                <a:gd name="T10" fmla="*/ 3 w 3"/>
                <a:gd name="T11" fmla="*/ 330 h 439"/>
                <a:gd name="T12" fmla="*/ 0 w 3"/>
                <a:gd name="T13" fmla="*/ 317 h 439"/>
                <a:gd name="T14" fmla="*/ 3 w 3"/>
                <a:gd name="T15" fmla="*/ 336 h 439"/>
                <a:gd name="T16" fmla="*/ 0 w 3"/>
                <a:gd name="T17" fmla="*/ 349 h 439"/>
                <a:gd name="T18" fmla="*/ 3 w 3"/>
                <a:gd name="T19" fmla="*/ 336 h 439"/>
                <a:gd name="T20" fmla="*/ 3 w 3"/>
                <a:gd name="T21" fmla="*/ 285 h 439"/>
                <a:gd name="T22" fmla="*/ 0 w 3"/>
                <a:gd name="T23" fmla="*/ 272 h 439"/>
                <a:gd name="T24" fmla="*/ 3 w 3"/>
                <a:gd name="T25" fmla="*/ 290 h 439"/>
                <a:gd name="T26" fmla="*/ 0 w 3"/>
                <a:gd name="T27" fmla="*/ 303 h 439"/>
                <a:gd name="T28" fmla="*/ 3 w 3"/>
                <a:gd name="T29" fmla="*/ 290 h 439"/>
                <a:gd name="T30" fmla="*/ 3 w 3"/>
                <a:gd name="T31" fmla="*/ 240 h 439"/>
                <a:gd name="T32" fmla="*/ 0 w 3"/>
                <a:gd name="T33" fmla="*/ 227 h 439"/>
                <a:gd name="T34" fmla="*/ 3 w 3"/>
                <a:gd name="T35" fmla="*/ 245 h 439"/>
                <a:gd name="T36" fmla="*/ 0 w 3"/>
                <a:gd name="T37" fmla="*/ 258 h 439"/>
                <a:gd name="T38" fmla="*/ 3 w 3"/>
                <a:gd name="T39" fmla="*/ 245 h 439"/>
                <a:gd name="T40" fmla="*/ 3 w 3"/>
                <a:gd name="T41" fmla="*/ 195 h 439"/>
                <a:gd name="T42" fmla="*/ 0 w 3"/>
                <a:gd name="T43" fmla="*/ 182 h 439"/>
                <a:gd name="T44" fmla="*/ 3 w 3"/>
                <a:gd name="T45" fmla="*/ 200 h 439"/>
                <a:gd name="T46" fmla="*/ 0 w 3"/>
                <a:gd name="T47" fmla="*/ 213 h 439"/>
                <a:gd name="T48" fmla="*/ 3 w 3"/>
                <a:gd name="T49" fmla="*/ 200 h 439"/>
                <a:gd name="T50" fmla="*/ 3 w 3"/>
                <a:gd name="T51" fmla="*/ 149 h 439"/>
                <a:gd name="T52" fmla="*/ 0 w 3"/>
                <a:gd name="T53" fmla="*/ 136 h 439"/>
                <a:gd name="T54" fmla="*/ 3 w 3"/>
                <a:gd name="T55" fmla="*/ 155 h 439"/>
                <a:gd name="T56" fmla="*/ 0 w 3"/>
                <a:gd name="T57" fmla="*/ 167 h 439"/>
                <a:gd name="T58" fmla="*/ 3 w 3"/>
                <a:gd name="T59" fmla="*/ 155 h 439"/>
                <a:gd name="T60" fmla="*/ 3 w 3"/>
                <a:gd name="T61" fmla="*/ 104 h 439"/>
                <a:gd name="T62" fmla="*/ 0 w 3"/>
                <a:gd name="T63" fmla="*/ 91 h 439"/>
                <a:gd name="T64" fmla="*/ 3 w 3"/>
                <a:gd name="T65" fmla="*/ 109 h 439"/>
                <a:gd name="T66" fmla="*/ 0 w 3"/>
                <a:gd name="T67" fmla="*/ 122 h 439"/>
                <a:gd name="T68" fmla="*/ 3 w 3"/>
                <a:gd name="T69" fmla="*/ 109 h 439"/>
                <a:gd name="T70" fmla="*/ 3 w 3"/>
                <a:gd name="T71" fmla="*/ 59 h 439"/>
                <a:gd name="T72" fmla="*/ 0 w 3"/>
                <a:gd name="T73" fmla="*/ 46 h 439"/>
                <a:gd name="T74" fmla="*/ 3 w 3"/>
                <a:gd name="T75" fmla="*/ 64 h 439"/>
                <a:gd name="T76" fmla="*/ 0 w 3"/>
                <a:gd name="T77" fmla="*/ 77 h 439"/>
                <a:gd name="T78" fmla="*/ 3 w 3"/>
                <a:gd name="T79" fmla="*/ 64 h 439"/>
                <a:gd name="T80" fmla="*/ 3 w 3"/>
                <a:gd name="T81" fmla="*/ 421 h 439"/>
                <a:gd name="T82" fmla="*/ 0 w 3"/>
                <a:gd name="T83" fmla="*/ 408 h 439"/>
                <a:gd name="T84" fmla="*/ 3 w 3"/>
                <a:gd name="T85" fmla="*/ 426 h 439"/>
                <a:gd name="T86" fmla="*/ 0 w 3"/>
                <a:gd name="T87" fmla="*/ 439 h 439"/>
                <a:gd name="T88" fmla="*/ 3 w 3"/>
                <a:gd name="T89" fmla="*/ 426 h 439"/>
                <a:gd name="T90" fmla="*/ 3 w 3"/>
                <a:gd name="T91" fmla="*/ 13 h 439"/>
                <a:gd name="T92" fmla="*/ 0 w 3"/>
                <a:gd name="T93" fmla="*/ 0 h 439"/>
                <a:gd name="T94" fmla="*/ 3 w 3"/>
                <a:gd name="T95" fmla="*/ 19 h 439"/>
                <a:gd name="T96" fmla="*/ 0 w 3"/>
                <a:gd name="T97" fmla="*/ 32 h 439"/>
                <a:gd name="T98" fmla="*/ 3 w 3"/>
                <a:gd name="T99" fmla="*/ 19 h 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 h="439">
                  <a:moveTo>
                    <a:pt x="3" y="363"/>
                  </a:moveTo>
                  <a:cubicBezTo>
                    <a:pt x="3" y="367"/>
                    <a:pt x="3" y="371"/>
                    <a:pt x="3" y="376"/>
                  </a:cubicBezTo>
                  <a:cubicBezTo>
                    <a:pt x="2" y="376"/>
                    <a:pt x="1" y="376"/>
                    <a:pt x="0" y="376"/>
                  </a:cubicBezTo>
                  <a:cubicBezTo>
                    <a:pt x="0" y="371"/>
                    <a:pt x="0" y="367"/>
                    <a:pt x="0" y="363"/>
                  </a:cubicBezTo>
                  <a:cubicBezTo>
                    <a:pt x="1" y="363"/>
                    <a:pt x="2" y="363"/>
                    <a:pt x="3" y="363"/>
                  </a:cubicBezTo>
                  <a:close/>
                  <a:moveTo>
                    <a:pt x="3" y="381"/>
                  </a:moveTo>
                  <a:cubicBezTo>
                    <a:pt x="3" y="385"/>
                    <a:pt x="3" y="390"/>
                    <a:pt x="3" y="394"/>
                  </a:cubicBezTo>
                  <a:cubicBezTo>
                    <a:pt x="2" y="394"/>
                    <a:pt x="1" y="394"/>
                    <a:pt x="0" y="394"/>
                  </a:cubicBezTo>
                  <a:cubicBezTo>
                    <a:pt x="0" y="390"/>
                    <a:pt x="0" y="385"/>
                    <a:pt x="0" y="381"/>
                  </a:cubicBezTo>
                  <a:cubicBezTo>
                    <a:pt x="1" y="381"/>
                    <a:pt x="2" y="381"/>
                    <a:pt x="3" y="381"/>
                  </a:cubicBezTo>
                  <a:close/>
                  <a:moveTo>
                    <a:pt x="3" y="317"/>
                  </a:moveTo>
                  <a:cubicBezTo>
                    <a:pt x="3" y="322"/>
                    <a:pt x="3" y="326"/>
                    <a:pt x="3" y="330"/>
                  </a:cubicBezTo>
                  <a:cubicBezTo>
                    <a:pt x="2" y="330"/>
                    <a:pt x="1" y="330"/>
                    <a:pt x="0" y="330"/>
                  </a:cubicBezTo>
                  <a:cubicBezTo>
                    <a:pt x="0" y="326"/>
                    <a:pt x="0" y="322"/>
                    <a:pt x="0" y="317"/>
                  </a:cubicBezTo>
                  <a:cubicBezTo>
                    <a:pt x="1" y="317"/>
                    <a:pt x="2" y="317"/>
                    <a:pt x="3" y="317"/>
                  </a:cubicBezTo>
                  <a:close/>
                  <a:moveTo>
                    <a:pt x="3" y="336"/>
                  </a:moveTo>
                  <a:cubicBezTo>
                    <a:pt x="3" y="340"/>
                    <a:pt x="3" y="344"/>
                    <a:pt x="3" y="349"/>
                  </a:cubicBezTo>
                  <a:cubicBezTo>
                    <a:pt x="2" y="349"/>
                    <a:pt x="1" y="349"/>
                    <a:pt x="0" y="349"/>
                  </a:cubicBezTo>
                  <a:cubicBezTo>
                    <a:pt x="0" y="344"/>
                    <a:pt x="0" y="340"/>
                    <a:pt x="0" y="336"/>
                  </a:cubicBezTo>
                  <a:cubicBezTo>
                    <a:pt x="1" y="336"/>
                    <a:pt x="2" y="336"/>
                    <a:pt x="3" y="336"/>
                  </a:cubicBezTo>
                  <a:close/>
                  <a:moveTo>
                    <a:pt x="3" y="272"/>
                  </a:moveTo>
                  <a:cubicBezTo>
                    <a:pt x="3" y="277"/>
                    <a:pt x="3" y="281"/>
                    <a:pt x="3" y="285"/>
                  </a:cubicBezTo>
                  <a:cubicBezTo>
                    <a:pt x="2" y="285"/>
                    <a:pt x="1" y="285"/>
                    <a:pt x="0" y="285"/>
                  </a:cubicBezTo>
                  <a:cubicBezTo>
                    <a:pt x="0" y="281"/>
                    <a:pt x="0" y="277"/>
                    <a:pt x="0" y="272"/>
                  </a:cubicBezTo>
                  <a:cubicBezTo>
                    <a:pt x="1" y="272"/>
                    <a:pt x="2" y="272"/>
                    <a:pt x="3" y="272"/>
                  </a:cubicBezTo>
                  <a:close/>
                  <a:moveTo>
                    <a:pt x="3" y="290"/>
                  </a:moveTo>
                  <a:cubicBezTo>
                    <a:pt x="3" y="295"/>
                    <a:pt x="3" y="299"/>
                    <a:pt x="3" y="303"/>
                  </a:cubicBezTo>
                  <a:cubicBezTo>
                    <a:pt x="2" y="303"/>
                    <a:pt x="1" y="303"/>
                    <a:pt x="0" y="303"/>
                  </a:cubicBezTo>
                  <a:cubicBezTo>
                    <a:pt x="0" y="299"/>
                    <a:pt x="0" y="295"/>
                    <a:pt x="0" y="290"/>
                  </a:cubicBezTo>
                  <a:cubicBezTo>
                    <a:pt x="1" y="290"/>
                    <a:pt x="2" y="290"/>
                    <a:pt x="3" y="290"/>
                  </a:cubicBezTo>
                  <a:close/>
                  <a:moveTo>
                    <a:pt x="3" y="227"/>
                  </a:moveTo>
                  <a:cubicBezTo>
                    <a:pt x="3" y="231"/>
                    <a:pt x="3" y="236"/>
                    <a:pt x="3" y="240"/>
                  </a:cubicBezTo>
                  <a:cubicBezTo>
                    <a:pt x="2" y="240"/>
                    <a:pt x="1" y="240"/>
                    <a:pt x="0" y="240"/>
                  </a:cubicBezTo>
                  <a:cubicBezTo>
                    <a:pt x="0" y="236"/>
                    <a:pt x="0" y="231"/>
                    <a:pt x="0" y="227"/>
                  </a:cubicBezTo>
                  <a:cubicBezTo>
                    <a:pt x="1" y="227"/>
                    <a:pt x="2" y="227"/>
                    <a:pt x="3" y="227"/>
                  </a:cubicBezTo>
                  <a:close/>
                  <a:moveTo>
                    <a:pt x="3" y="245"/>
                  </a:moveTo>
                  <a:cubicBezTo>
                    <a:pt x="3" y="249"/>
                    <a:pt x="3" y="254"/>
                    <a:pt x="3" y="258"/>
                  </a:cubicBezTo>
                  <a:cubicBezTo>
                    <a:pt x="2" y="258"/>
                    <a:pt x="1" y="258"/>
                    <a:pt x="0" y="258"/>
                  </a:cubicBezTo>
                  <a:cubicBezTo>
                    <a:pt x="0" y="254"/>
                    <a:pt x="0" y="249"/>
                    <a:pt x="0" y="245"/>
                  </a:cubicBezTo>
                  <a:cubicBezTo>
                    <a:pt x="1" y="245"/>
                    <a:pt x="2" y="245"/>
                    <a:pt x="3" y="245"/>
                  </a:cubicBezTo>
                  <a:close/>
                  <a:moveTo>
                    <a:pt x="3" y="182"/>
                  </a:moveTo>
                  <a:cubicBezTo>
                    <a:pt x="3" y="186"/>
                    <a:pt x="3" y="190"/>
                    <a:pt x="3" y="195"/>
                  </a:cubicBezTo>
                  <a:cubicBezTo>
                    <a:pt x="2" y="195"/>
                    <a:pt x="1" y="195"/>
                    <a:pt x="0" y="195"/>
                  </a:cubicBezTo>
                  <a:cubicBezTo>
                    <a:pt x="0" y="190"/>
                    <a:pt x="0" y="186"/>
                    <a:pt x="0" y="182"/>
                  </a:cubicBezTo>
                  <a:cubicBezTo>
                    <a:pt x="1" y="182"/>
                    <a:pt x="2" y="182"/>
                    <a:pt x="3" y="182"/>
                  </a:cubicBezTo>
                  <a:close/>
                  <a:moveTo>
                    <a:pt x="3" y="200"/>
                  </a:moveTo>
                  <a:cubicBezTo>
                    <a:pt x="3" y="204"/>
                    <a:pt x="3" y="208"/>
                    <a:pt x="3" y="213"/>
                  </a:cubicBezTo>
                  <a:cubicBezTo>
                    <a:pt x="2" y="213"/>
                    <a:pt x="1" y="213"/>
                    <a:pt x="0" y="213"/>
                  </a:cubicBezTo>
                  <a:cubicBezTo>
                    <a:pt x="0" y="208"/>
                    <a:pt x="0" y="204"/>
                    <a:pt x="0" y="200"/>
                  </a:cubicBezTo>
                  <a:cubicBezTo>
                    <a:pt x="1" y="200"/>
                    <a:pt x="2" y="200"/>
                    <a:pt x="3" y="200"/>
                  </a:cubicBezTo>
                  <a:close/>
                  <a:moveTo>
                    <a:pt x="3" y="136"/>
                  </a:moveTo>
                  <a:cubicBezTo>
                    <a:pt x="3" y="141"/>
                    <a:pt x="3" y="145"/>
                    <a:pt x="3" y="149"/>
                  </a:cubicBezTo>
                  <a:cubicBezTo>
                    <a:pt x="2" y="149"/>
                    <a:pt x="1" y="149"/>
                    <a:pt x="0" y="149"/>
                  </a:cubicBezTo>
                  <a:cubicBezTo>
                    <a:pt x="0" y="145"/>
                    <a:pt x="0" y="141"/>
                    <a:pt x="0" y="136"/>
                  </a:cubicBezTo>
                  <a:cubicBezTo>
                    <a:pt x="1" y="136"/>
                    <a:pt x="2" y="136"/>
                    <a:pt x="3" y="136"/>
                  </a:cubicBezTo>
                  <a:close/>
                  <a:moveTo>
                    <a:pt x="3" y="155"/>
                  </a:moveTo>
                  <a:cubicBezTo>
                    <a:pt x="3" y="159"/>
                    <a:pt x="3" y="163"/>
                    <a:pt x="3" y="167"/>
                  </a:cubicBezTo>
                  <a:cubicBezTo>
                    <a:pt x="2" y="167"/>
                    <a:pt x="1" y="167"/>
                    <a:pt x="0" y="167"/>
                  </a:cubicBezTo>
                  <a:cubicBezTo>
                    <a:pt x="0" y="163"/>
                    <a:pt x="0" y="159"/>
                    <a:pt x="0" y="155"/>
                  </a:cubicBezTo>
                  <a:cubicBezTo>
                    <a:pt x="1" y="155"/>
                    <a:pt x="2" y="155"/>
                    <a:pt x="3" y="155"/>
                  </a:cubicBezTo>
                  <a:close/>
                  <a:moveTo>
                    <a:pt x="3" y="91"/>
                  </a:moveTo>
                  <a:cubicBezTo>
                    <a:pt x="3" y="95"/>
                    <a:pt x="3" y="100"/>
                    <a:pt x="3" y="104"/>
                  </a:cubicBezTo>
                  <a:cubicBezTo>
                    <a:pt x="2" y="104"/>
                    <a:pt x="1" y="104"/>
                    <a:pt x="0" y="104"/>
                  </a:cubicBezTo>
                  <a:cubicBezTo>
                    <a:pt x="0" y="100"/>
                    <a:pt x="0" y="95"/>
                    <a:pt x="0" y="91"/>
                  </a:cubicBezTo>
                  <a:cubicBezTo>
                    <a:pt x="1" y="91"/>
                    <a:pt x="2" y="91"/>
                    <a:pt x="3" y="91"/>
                  </a:cubicBezTo>
                  <a:close/>
                  <a:moveTo>
                    <a:pt x="3" y="109"/>
                  </a:moveTo>
                  <a:cubicBezTo>
                    <a:pt x="3" y="114"/>
                    <a:pt x="3" y="118"/>
                    <a:pt x="3" y="122"/>
                  </a:cubicBezTo>
                  <a:cubicBezTo>
                    <a:pt x="2" y="122"/>
                    <a:pt x="1" y="122"/>
                    <a:pt x="0" y="122"/>
                  </a:cubicBezTo>
                  <a:cubicBezTo>
                    <a:pt x="0" y="118"/>
                    <a:pt x="0" y="114"/>
                    <a:pt x="0" y="109"/>
                  </a:cubicBezTo>
                  <a:cubicBezTo>
                    <a:pt x="1" y="109"/>
                    <a:pt x="2" y="109"/>
                    <a:pt x="3" y="109"/>
                  </a:cubicBezTo>
                  <a:close/>
                  <a:moveTo>
                    <a:pt x="3" y="46"/>
                  </a:moveTo>
                  <a:cubicBezTo>
                    <a:pt x="3" y="50"/>
                    <a:pt x="3" y="54"/>
                    <a:pt x="3" y="59"/>
                  </a:cubicBezTo>
                  <a:cubicBezTo>
                    <a:pt x="2" y="59"/>
                    <a:pt x="1" y="59"/>
                    <a:pt x="0" y="59"/>
                  </a:cubicBezTo>
                  <a:cubicBezTo>
                    <a:pt x="0" y="54"/>
                    <a:pt x="0" y="50"/>
                    <a:pt x="0" y="46"/>
                  </a:cubicBezTo>
                  <a:cubicBezTo>
                    <a:pt x="1" y="46"/>
                    <a:pt x="2" y="46"/>
                    <a:pt x="3" y="46"/>
                  </a:cubicBezTo>
                  <a:close/>
                  <a:moveTo>
                    <a:pt x="3" y="64"/>
                  </a:moveTo>
                  <a:cubicBezTo>
                    <a:pt x="3" y="68"/>
                    <a:pt x="3" y="73"/>
                    <a:pt x="3" y="77"/>
                  </a:cubicBezTo>
                  <a:cubicBezTo>
                    <a:pt x="2" y="77"/>
                    <a:pt x="1" y="77"/>
                    <a:pt x="0" y="77"/>
                  </a:cubicBezTo>
                  <a:cubicBezTo>
                    <a:pt x="0" y="73"/>
                    <a:pt x="0" y="68"/>
                    <a:pt x="0" y="64"/>
                  </a:cubicBezTo>
                  <a:cubicBezTo>
                    <a:pt x="1" y="64"/>
                    <a:pt x="2" y="64"/>
                    <a:pt x="3" y="64"/>
                  </a:cubicBezTo>
                  <a:close/>
                  <a:moveTo>
                    <a:pt x="3" y="408"/>
                  </a:moveTo>
                  <a:cubicBezTo>
                    <a:pt x="3" y="412"/>
                    <a:pt x="3" y="417"/>
                    <a:pt x="3" y="421"/>
                  </a:cubicBezTo>
                  <a:cubicBezTo>
                    <a:pt x="2" y="421"/>
                    <a:pt x="1" y="421"/>
                    <a:pt x="0" y="421"/>
                  </a:cubicBezTo>
                  <a:cubicBezTo>
                    <a:pt x="0" y="417"/>
                    <a:pt x="0" y="412"/>
                    <a:pt x="0" y="408"/>
                  </a:cubicBezTo>
                  <a:cubicBezTo>
                    <a:pt x="1" y="408"/>
                    <a:pt x="2" y="408"/>
                    <a:pt x="3" y="408"/>
                  </a:cubicBezTo>
                  <a:close/>
                  <a:moveTo>
                    <a:pt x="3" y="426"/>
                  </a:moveTo>
                  <a:cubicBezTo>
                    <a:pt x="3" y="431"/>
                    <a:pt x="3" y="435"/>
                    <a:pt x="3" y="439"/>
                  </a:cubicBezTo>
                  <a:cubicBezTo>
                    <a:pt x="2" y="439"/>
                    <a:pt x="1" y="439"/>
                    <a:pt x="0" y="439"/>
                  </a:cubicBezTo>
                  <a:cubicBezTo>
                    <a:pt x="0" y="435"/>
                    <a:pt x="0" y="431"/>
                    <a:pt x="0" y="426"/>
                  </a:cubicBezTo>
                  <a:cubicBezTo>
                    <a:pt x="1" y="426"/>
                    <a:pt x="2" y="426"/>
                    <a:pt x="3" y="426"/>
                  </a:cubicBezTo>
                  <a:close/>
                  <a:moveTo>
                    <a:pt x="3" y="0"/>
                  </a:moveTo>
                  <a:cubicBezTo>
                    <a:pt x="3" y="5"/>
                    <a:pt x="3" y="9"/>
                    <a:pt x="3" y="13"/>
                  </a:cubicBezTo>
                  <a:cubicBezTo>
                    <a:pt x="2" y="13"/>
                    <a:pt x="1" y="13"/>
                    <a:pt x="0" y="13"/>
                  </a:cubicBezTo>
                  <a:cubicBezTo>
                    <a:pt x="0" y="9"/>
                    <a:pt x="0" y="5"/>
                    <a:pt x="0" y="0"/>
                  </a:cubicBezTo>
                  <a:cubicBezTo>
                    <a:pt x="1" y="0"/>
                    <a:pt x="2" y="0"/>
                    <a:pt x="3" y="0"/>
                  </a:cubicBezTo>
                  <a:close/>
                  <a:moveTo>
                    <a:pt x="3" y="19"/>
                  </a:moveTo>
                  <a:cubicBezTo>
                    <a:pt x="3" y="23"/>
                    <a:pt x="3" y="27"/>
                    <a:pt x="3" y="32"/>
                  </a:cubicBezTo>
                  <a:cubicBezTo>
                    <a:pt x="2" y="32"/>
                    <a:pt x="1" y="32"/>
                    <a:pt x="0" y="32"/>
                  </a:cubicBezTo>
                  <a:cubicBezTo>
                    <a:pt x="0" y="27"/>
                    <a:pt x="0" y="23"/>
                    <a:pt x="0" y="19"/>
                  </a:cubicBezTo>
                  <a:cubicBezTo>
                    <a:pt x="1" y="19"/>
                    <a:pt x="2" y="19"/>
                    <a:pt x="3" y="19"/>
                  </a:cubicBezTo>
                  <a:close/>
                </a:path>
              </a:pathLst>
            </a:custGeom>
            <a:solidFill>
              <a:srgbClr val="DCDDD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73" name="Freeform 16"/>
            <p:cNvSpPr>
              <a:spLocks noEditPoints="1"/>
            </p:cNvSpPr>
            <p:nvPr/>
          </p:nvSpPr>
          <p:spPr bwMode="auto">
            <a:xfrm>
              <a:off x="4416" y="778"/>
              <a:ext cx="18" cy="2526"/>
            </a:xfrm>
            <a:custGeom>
              <a:avLst/>
              <a:gdLst>
                <a:gd name="T0" fmla="*/ 3 w 3"/>
                <a:gd name="T1" fmla="*/ 376 h 439"/>
                <a:gd name="T2" fmla="*/ 0 w 3"/>
                <a:gd name="T3" fmla="*/ 363 h 439"/>
                <a:gd name="T4" fmla="*/ 3 w 3"/>
                <a:gd name="T5" fmla="*/ 381 h 439"/>
                <a:gd name="T6" fmla="*/ 0 w 3"/>
                <a:gd name="T7" fmla="*/ 394 h 439"/>
                <a:gd name="T8" fmla="*/ 3 w 3"/>
                <a:gd name="T9" fmla="*/ 381 h 439"/>
                <a:gd name="T10" fmla="*/ 3 w 3"/>
                <a:gd name="T11" fmla="*/ 330 h 439"/>
                <a:gd name="T12" fmla="*/ 0 w 3"/>
                <a:gd name="T13" fmla="*/ 317 h 439"/>
                <a:gd name="T14" fmla="*/ 3 w 3"/>
                <a:gd name="T15" fmla="*/ 336 h 439"/>
                <a:gd name="T16" fmla="*/ 0 w 3"/>
                <a:gd name="T17" fmla="*/ 349 h 439"/>
                <a:gd name="T18" fmla="*/ 3 w 3"/>
                <a:gd name="T19" fmla="*/ 336 h 439"/>
                <a:gd name="T20" fmla="*/ 3 w 3"/>
                <a:gd name="T21" fmla="*/ 285 h 439"/>
                <a:gd name="T22" fmla="*/ 0 w 3"/>
                <a:gd name="T23" fmla="*/ 272 h 439"/>
                <a:gd name="T24" fmla="*/ 3 w 3"/>
                <a:gd name="T25" fmla="*/ 290 h 439"/>
                <a:gd name="T26" fmla="*/ 0 w 3"/>
                <a:gd name="T27" fmla="*/ 303 h 439"/>
                <a:gd name="T28" fmla="*/ 3 w 3"/>
                <a:gd name="T29" fmla="*/ 290 h 439"/>
                <a:gd name="T30" fmla="*/ 3 w 3"/>
                <a:gd name="T31" fmla="*/ 240 h 439"/>
                <a:gd name="T32" fmla="*/ 0 w 3"/>
                <a:gd name="T33" fmla="*/ 227 h 439"/>
                <a:gd name="T34" fmla="*/ 3 w 3"/>
                <a:gd name="T35" fmla="*/ 245 h 439"/>
                <a:gd name="T36" fmla="*/ 0 w 3"/>
                <a:gd name="T37" fmla="*/ 258 h 439"/>
                <a:gd name="T38" fmla="*/ 3 w 3"/>
                <a:gd name="T39" fmla="*/ 245 h 439"/>
                <a:gd name="T40" fmla="*/ 3 w 3"/>
                <a:gd name="T41" fmla="*/ 195 h 439"/>
                <a:gd name="T42" fmla="*/ 0 w 3"/>
                <a:gd name="T43" fmla="*/ 182 h 439"/>
                <a:gd name="T44" fmla="*/ 3 w 3"/>
                <a:gd name="T45" fmla="*/ 200 h 439"/>
                <a:gd name="T46" fmla="*/ 0 w 3"/>
                <a:gd name="T47" fmla="*/ 213 h 439"/>
                <a:gd name="T48" fmla="*/ 3 w 3"/>
                <a:gd name="T49" fmla="*/ 200 h 439"/>
                <a:gd name="T50" fmla="*/ 3 w 3"/>
                <a:gd name="T51" fmla="*/ 149 h 439"/>
                <a:gd name="T52" fmla="*/ 0 w 3"/>
                <a:gd name="T53" fmla="*/ 136 h 439"/>
                <a:gd name="T54" fmla="*/ 3 w 3"/>
                <a:gd name="T55" fmla="*/ 155 h 439"/>
                <a:gd name="T56" fmla="*/ 0 w 3"/>
                <a:gd name="T57" fmla="*/ 167 h 439"/>
                <a:gd name="T58" fmla="*/ 3 w 3"/>
                <a:gd name="T59" fmla="*/ 155 h 439"/>
                <a:gd name="T60" fmla="*/ 3 w 3"/>
                <a:gd name="T61" fmla="*/ 104 h 439"/>
                <a:gd name="T62" fmla="*/ 0 w 3"/>
                <a:gd name="T63" fmla="*/ 91 h 439"/>
                <a:gd name="T64" fmla="*/ 3 w 3"/>
                <a:gd name="T65" fmla="*/ 109 h 439"/>
                <a:gd name="T66" fmla="*/ 0 w 3"/>
                <a:gd name="T67" fmla="*/ 122 h 439"/>
                <a:gd name="T68" fmla="*/ 3 w 3"/>
                <a:gd name="T69" fmla="*/ 109 h 439"/>
                <a:gd name="T70" fmla="*/ 3 w 3"/>
                <a:gd name="T71" fmla="*/ 59 h 439"/>
                <a:gd name="T72" fmla="*/ 0 w 3"/>
                <a:gd name="T73" fmla="*/ 46 h 439"/>
                <a:gd name="T74" fmla="*/ 3 w 3"/>
                <a:gd name="T75" fmla="*/ 64 h 439"/>
                <a:gd name="T76" fmla="*/ 0 w 3"/>
                <a:gd name="T77" fmla="*/ 77 h 439"/>
                <a:gd name="T78" fmla="*/ 3 w 3"/>
                <a:gd name="T79" fmla="*/ 64 h 439"/>
                <a:gd name="T80" fmla="*/ 3 w 3"/>
                <a:gd name="T81" fmla="*/ 421 h 439"/>
                <a:gd name="T82" fmla="*/ 0 w 3"/>
                <a:gd name="T83" fmla="*/ 408 h 439"/>
                <a:gd name="T84" fmla="*/ 3 w 3"/>
                <a:gd name="T85" fmla="*/ 426 h 439"/>
                <a:gd name="T86" fmla="*/ 0 w 3"/>
                <a:gd name="T87" fmla="*/ 439 h 439"/>
                <a:gd name="T88" fmla="*/ 3 w 3"/>
                <a:gd name="T89" fmla="*/ 426 h 439"/>
                <a:gd name="T90" fmla="*/ 3 w 3"/>
                <a:gd name="T91" fmla="*/ 13 h 439"/>
                <a:gd name="T92" fmla="*/ 0 w 3"/>
                <a:gd name="T93" fmla="*/ 0 h 439"/>
                <a:gd name="T94" fmla="*/ 3 w 3"/>
                <a:gd name="T95" fmla="*/ 19 h 439"/>
                <a:gd name="T96" fmla="*/ 0 w 3"/>
                <a:gd name="T97" fmla="*/ 32 h 439"/>
                <a:gd name="T98" fmla="*/ 3 w 3"/>
                <a:gd name="T99" fmla="*/ 19 h 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 h="439">
                  <a:moveTo>
                    <a:pt x="3" y="363"/>
                  </a:moveTo>
                  <a:cubicBezTo>
                    <a:pt x="3" y="367"/>
                    <a:pt x="3" y="371"/>
                    <a:pt x="3" y="376"/>
                  </a:cubicBezTo>
                  <a:cubicBezTo>
                    <a:pt x="2" y="376"/>
                    <a:pt x="1" y="376"/>
                    <a:pt x="0" y="376"/>
                  </a:cubicBezTo>
                  <a:cubicBezTo>
                    <a:pt x="0" y="371"/>
                    <a:pt x="0" y="367"/>
                    <a:pt x="0" y="363"/>
                  </a:cubicBezTo>
                  <a:cubicBezTo>
                    <a:pt x="1" y="363"/>
                    <a:pt x="2" y="363"/>
                    <a:pt x="3" y="363"/>
                  </a:cubicBezTo>
                  <a:close/>
                  <a:moveTo>
                    <a:pt x="3" y="381"/>
                  </a:moveTo>
                  <a:cubicBezTo>
                    <a:pt x="3" y="385"/>
                    <a:pt x="3" y="390"/>
                    <a:pt x="3" y="394"/>
                  </a:cubicBezTo>
                  <a:cubicBezTo>
                    <a:pt x="2" y="394"/>
                    <a:pt x="1" y="394"/>
                    <a:pt x="0" y="394"/>
                  </a:cubicBezTo>
                  <a:cubicBezTo>
                    <a:pt x="0" y="390"/>
                    <a:pt x="0" y="385"/>
                    <a:pt x="0" y="381"/>
                  </a:cubicBezTo>
                  <a:cubicBezTo>
                    <a:pt x="1" y="381"/>
                    <a:pt x="2" y="381"/>
                    <a:pt x="3" y="381"/>
                  </a:cubicBezTo>
                  <a:close/>
                  <a:moveTo>
                    <a:pt x="3" y="317"/>
                  </a:moveTo>
                  <a:cubicBezTo>
                    <a:pt x="3" y="322"/>
                    <a:pt x="3" y="326"/>
                    <a:pt x="3" y="330"/>
                  </a:cubicBezTo>
                  <a:cubicBezTo>
                    <a:pt x="2" y="330"/>
                    <a:pt x="1" y="330"/>
                    <a:pt x="0" y="330"/>
                  </a:cubicBezTo>
                  <a:cubicBezTo>
                    <a:pt x="0" y="326"/>
                    <a:pt x="0" y="322"/>
                    <a:pt x="0" y="317"/>
                  </a:cubicBezTo>
                  <a:cubicBezTo>
                    <a:pt x="1" y="317"/>
                    <a:pt x="2" y="317"/>
                    <a:pt x="3" y="317"/>
                  </a:cubicBezTo>
                  <a:close/>
                  <a:moveTo>
                    <a:pt x="3" y="336"/>
                  </a:moveTo>
                  <a:cubicBezTo>
                    <a:pt x="3" y="340"/>
                    <a:pt x="3" y="344"/>
                    <a:pt x="3" y="349"/>
                  </a:cubicBezTo>
                  <a:cubicBezTo>
                    <a:pt x="2" y="349"/>
                    <a:pt x="1" y="349"/>
                    <a:pt x="0" y="349"/>
                  </a:cubicBezTo>
                  <a:cubicBezTo>
                    <a:pt x="0" y="344"/>
                    <a:pt x="0" y="340"/>
                    <a:pt x="0" y="336"/>
                  </a:cubicBezTo>
                  <a:cubicBezTo>
                    <a:pt x="1" y="336"/>
                    <a:pt x="2" y="336"/>
                    <a:pt x="3" y="336"/>
                  </a:cubicBezTo>
                  <a:close/>
                  <a:moveTo>
                    <a:pt x="3" y="272"/>
                  </a:moveTo>
                  <a:cubicBezTo>
                    <a:pt x="3" y="277"/>
                    <a:pt x="3" y="281"/>
                    <a:pt x="3" y="285"/>
                  </a:cubicBezTo>
                  <a:cubicBezTo>
                    <a:pt x="2" y="285"/>
                    <a:pt x="1" y="285"/>
                    <a:pt x="0" y="285"/>
                  </a:cubicBezTo>
                  <a:cubicBezTo>
                    <a:pt x="0" y="281"/>
                    <a:pt x="0" y="277"/>
                    <a:pt x="0" y="272"/>
                  </a:cubicBezTo>
                  <a:cubicBezTo>
                    <a:pt x="1" y="272"/>
                    <a:pt x="2" y="272"/>
                    <a:pt x="3" y="272"/>
                  </a:cubicBezTo>
                  <a:close/>
                  <a:moveTo>
                    <a:pt x="3" y="290"/>
                  </a:moveTo>
                  <a:cubicBezTo>
                    <a:pt x="3" y="295"/>
                    <a:pt x="3" y="299"/>
                    <a:pt x="3" y="303"/>
                  </a:cubicBezTo>
                  <a:cubicBezTo>
                    <a:pt x="2" y="303"/>
                    <a:pt x="1" y="303"/>
                    <a:pt x="0" y="303"/>
                  </a:cubicBezTo>
                  <a:cubicBezTo>
                    <a:pt x="0" y="299"/>
                    <a:pt x="0" y="295"/>
                    <a:pt x="0" y="290"/>
                  </a:cubicBezTo>
                  <a:cubicBezTo>
                    <a:pt x="1" y="290"/>
                    <a:pt x="2" y="290"/>
                    <a:pt x="3" y="290"/>
                  </a:cubicBezTo>
                  <a:close/>
                  <a:moveTo>
                    <a:pt x="3" y="227"/>
                  </a:moveTo>
                  <a:cubicBezTo>
                    <a:pt x="3" y="231"/>
                    <a:pt x="3" y="236"/>
                    <a:pt x="3" y="240"/>
                  </a:cubicBezTo>
                  <a:cubicBezTo>
                    <a:pt x="2" y="240"/>
                    <a:pt x="1" y="240"/>
                    <a:pt x="0" y="240"/>
                  </a:cubicBezTo>
                  <a:cubicBezTo>
                    <a:pt x="0" y="236"/>
                    <a:pt x="0" y="231"/>
                    <a:pt x="0" y="227"/>
                  </a:cubicBezTo>
                  <a:cubicBezTo>
                    <a:pt x="1" y="227"/>
                    <a:pt x="2" y="227"/>
                    <a:pt x="3" y="227"/>
                  </a:cubicBezTo>
                  <a:close/>
                  <a:moveTo>
                    <a:pt x="3" y="245"/>
                  </a:moveTo>
                  <a:cubicBezTo>
                    <a:pt x="3" y="249"/>
                    <a:pt x="3" y="254"/>
                    <a:pt x="3" y="258"/>
                  </a:cubicBezTo>
                  <a:cubicBezTo>
                    <a:pt x="2" y="258"/>
                    <a:pt x="1" y="258"/>
                    <a:pt x="0" y="258"/>
                  </a:cubicBezTo>
                  <a:cubicBezTo>
                    <a:pt x="0" y="254"/>
                    <a:pt x="0" y="249"/>
                    <a:pt x="0" y="245"/>
                  </a:cubicBezTo>
                  <a:cubicBezTo>
                    <a:pt x="1" y="245"/>
                    <a:pt x="2" y="245"/>
                    <a:pt x="3" y="245"/>
                  </a:cubicBezTo>
                  <a:close/>
                  <a:moveTo>
                    <a:pt x="3" y="182"/>
                  </a:moveTo>
                  <a:cubicBezTo>
                    <a:pt x="3" y="186"/>
                    <a:pt x="3" y="190"/>
                    <a:pt x="3" y="195"/>
                  </a:cubicBezTo>
                  <a:cubicBezTo>
                    <a:pt x="2" y="195"/>
                    <a:pt x="1" y="195"/>
                    <a:pt x="0" y="195"/>
                  </a:cubicBezTo>
                  <a:cubicBezTo>
                    <a:pt x="0" y="190"/>
                    <a:pt x="0" y="186"/>
                    <a:pt x="0" y="182"/>
                  </a:cubicBezTo>
                  <a:cubicBezTo>
                    <a:pt x="1" y="182"/>
                    <a:pt x="2" y="182"/>
                    <a:pt x="3" y="182"/>
                  </a:cubicBezTo>
                  <a:close/>
                  <a:moveTo>
                    <a:pt x="3" y="200"/>
                  </a:moveTo>
                  <a:cubicBezTo>
                    <a:pt x="3" y="204"/>
                    <a:pt x="3" y="208"/>
                    <a:pt x="3" y="213"/>
                  </a:cubicBezTo>
                  <a:cubicBezTo>
                    <a:pt x="2" y="213"/>
                    <a:pt x="1" y="213"/>
                    <a:pt x="0" y="213"/>
                  </a:cubicBezTo>
                  <a:cubicBezTo>
                    <a:pt x="0" y="208"/>
                    <a:pt x="0" y="204"/>
                    <a:pt x="0" y="200"/>
                  </a:cubicBezTo>
                  <a:cubicBezTo>
                    <a:pt x="1" y="200"/>
                    <a:pt x="2" y="200"/>
                    <a:pt x="3" y="200"/>
                  </a:cubicBezTo>
                  <a:close/>
                  <a:moveTo>
                    <a:pt x="3" y="136"/>
                  </a:moveTo>
                  <a:cubicBezTo>
                    <a:pt x="3" y="141"/>
                    <a:pt x="3" y="145"/>
                    <a:pt x="3" y="149"/>
                  </a:cubicBezTo>
                  <a:cubicBezTo>
                    <a:pt x="2" y="149"/>
                    <a:pt x="1" y="149"/>
                    <a:pt x="0" y="149"/>
                  </a:cubicBezTo>
                  <a:cubicBezTo>
                    <a:pt x="0" y="145"/>
                    <a:pt x="0" y="141"/>
                    <a:pt x="0" y="136"/>
                  </a:cubicBezTo>
                  <a:cubicBezTo>
                    <a:pt x="1" y="136"/>
                    <a:pt x="2" y="136"/>
                    <a:pt x="3" y="136"/>
                  </a:cubicBezTo>
                  <a:close/>
                  <a:moveTo>
                    <a:pt x="3" y="155"/>
                  </a:moveTo>
                  <a:cubicBezTo>
                    <a:pt x="3" y="159"/>
                    <a:pt x="3" y="163"/>
                    <a:pt x="3" y="167"/>
                  </a:cubicBezTo>
                  <a:cubicBezTo>
                    <a:pt x="2" y="167"/>
                    <a:pt x="1" y="167"/>
                    <a:pt x="0" y="167"/>
                  </a:cubicBezTo>
                  <a:cubicBezTo>
                    <a:pt x="0" y="163"/>
                    <a:pt x="0" y="159"/>
                    <a:pt x="0" y="155"/>
                  </a:cubicBezTo>
                  <a:cubicBezTo>
                    <a:pt x="1" y="155"/>
                    <a:pt x="2" y="155"/>
                    <a:pt x="3" y="155"/>
                  </a:cubicBezTo>
                  <a:close/>
                  <a:moveTo>
                    <a:pt x="3" y="91"/>
                  </a:moveTo>
                  <a:cubicBezTo>
                    <a:pt x="3" y="95"/>
                    <a:pt x="3" y="100"/>
                    <a:pt x="3" y="104"/>
                  </a:cubicBezTo>
                  <a:cubicBezTo>
                    <a:pt x="2" y="104"/>
                    <a:pt x="1" y="104"/>
                    <a:pt x="0" y="104"/>
                  </a:cubicBezTo>
                  <a:cubicBezTo>
                    <a:pt x="0" y="100"/>
                    <a:pt x="0" y="95"/>
                    <a:pt x="0" y="91"/>
                  </a:cubicBezTo>
                  <a:cubicBezTo>
                    <a:pt x="1" y="91"/>
                    <a:pt x="2" y="91"/>
                    <a:pt x="3" y="91"/>
                  </a:cubicBezTo>
                  <a:close/>
                  <a:moveTo>
                    <a:pt x="3" y="109"/>
                  </a:moveTo>
                  <a:cubicBezTo>
                    <a:pt x="3" y="114"/>
                    <a:pt x="3" y="118"/>
                    <a:pt x="3" y="122"/>
                  </a:cubicBezTo>
                  <a:cubicBezTo>
                    <a:pt x="2" y="122"/>
                    <a:pt x="1" y="122"/>
                    <a:pt x="0" y="122"/>
                  </a:cubicBezTo>
                  <a:cubicBezTo>
                    <a:pt x="0" y="118"/>
                    <a:pt x="0" y="114"/>
                    <a:pt x="0" y="109"/>
                  </a:cubicBezTo>
                  <a:cubicBezTo>
                    <a:pt x="1" y="109"/>
                    <a:pt x="2" y="109"/>
                    <a:pt x="3" y="109"/>
                  </a:cubicBezTo>
                  <a:close/>
                  <a:moveTo>
                    <a:pt x="3" y="46"/>
                  </a:moveTo>
                  <a:cubicBezTo>
                    <a:pt x="3" y="50"/>
                    <a:pt x="3" y="54"/>
                    <a:pt x="3" y="59"/>
                  </a:cubicBezTo>
                  <a:cubicBezTo>
                    <a:pt x="2" y="59"/>
                    <a:pt x="1" y="59"/>
                    <a:pt x="0" y="59"/>
                  </a:cubicBezTo>
                  <a:cubicBezTo>
                    <a:pt x="0" y="54"/>
                    <a:pt x="0" y="50"/>
                    <a:pt x="0" y="46"/>
                  </a:cubicBezTo>
                  <a:cubicBezTo>
                    <a:pt x="1" y="46"/>
                    <a:pt x="2" y="46"/>
                    <a:pt x="3" y="46"/>
                  </a:cubicBezTo>
                  <a:close/>
                  <a:moveTo>
                    <a:pt x="3" y="64"/>
                  </a:moveTo>
                  <a:cubicBezTo>
                    <a:pt x="3" y="68"/>
                    <a:pt x="3" y="73"/>
                    <a:pt x="3" y="77"/>
                  </a:cubicBezTo>
                  <a:cubicBezTo>
                    <a:pt x="2" y="77"/>
                    <a:pt x="1" y="77"/>
                    <a:pt x="0" y="77"/>
                  </a:cubicBezTo>
                  <a:cubicBezTo>
                    <a:pt x="0" y="73"/>
                    <a:pt x="0" y="68"/>
                    <a:pt x="0" y="64"/>
                  </a:cubicBezTo>
                  <a:cubicBezTo>
                    <a:pt x="1" y="64"/>
                    <a:pt x="2" y="64"/>
                    <a:pt x="3" y="64"/>
                  </a:cubicBezTo>
                  <a:close/>
                  <a:moveTo>
                    <a:pt x="3" y="408"/>
                  </a:moveTo>
                  <a:cubicBezTo>
                    <a:pt x="3" y="412"/>
                    <a:pt x="3" y="417"/>
                    <a:pt x="3" y="421"/>
                  </a:cubicBezTo>
                  <a:cubicBezTo>
                    <a:pt x="2" y="421"/>
                    <a:pt x="1" y="421"/>
                    <a:pt x="0" y="421"/>
                  </a:cubicBezTo>
                  <a:cubicBezTo>
                    <a:pt x="0" y="417"/>
                    <a:pt x="0" y="412"/>
                    <a:pt x="0" y="408"/>
                  </a:cubicBezTo>
                  <a:cubicBezTo>
                    <a:pt x="1" y="408"/>
                    <a:pt x="2" y="408"/>
                    <a:pt x="3" y="408"/>
                  </a:cubicBezTo>
                  <a:close/>
                  <a:moveTo>
                    <a:pt x="3" y="426"/>
                  </a:moveTo>
                  <a:cubicBezTo>
                    <a:pt x="3" y="431"/>
                    <a:pt x="3" y="435"/>
                    <a:pt x="3" y="439"/>
                  </a:cubicBezTo>
                  <a:cubicBezTo>
                    <a:pt x="2" y="439"/>
                    <a:pt x="1" y="439"/>
                    <a:pt x="0" y="439"/>
                  </a:cubicBezTo>
                  <a:cubicBezTo>
                    <a:pt x="0" y="435"/>
                    <a:pt x="0" y="431"/>
                    <a:pt x="0" y="426"/>
                  </a:cubicBezTo>
                  <a:cubicBezTo>
                    <a:pt x="1" y="426"/>
                    <a:pt x="2" y="426"/>
                    <a:pt x="3" y="426"/>
                  </a:cubicBezTo>
                  <a:close/>
                  <a:moveTo>
                    <a:pt x="3" y="0"/>
                  </a:moveTo>
                  <a:cubicBezTo>
                    <a:pt x="3" y="5"/>
                    <a:pt x="3" y="9"/>
                    <a:pt x="3" y="13"/>
                  </a:cubicBezTo>
                  <a:cubicBezTo>
                    <a:pt x="2" y="13"/>
                    <a:pt x="1" y="13"/>
                    <a:pt x="0" y="13"/>
                  </a:cubicBezTo>
                  <a:cubicBezTo>
                    <a:pt x="0" y="9"/>
                    <a:pt x="0" y="5"/>
                    <a:pt x="0" y="0"/>
                  </a:cubicBezTo>
                  <a:cubicBezTo>
                    <a:pt x="1" y="0"/>
                    <a:pt x="2" y="0"/>
                    <a:pt x="3" y="0"/>
                  </a:cubicBezTo>
                  <a:close/>
                  <a:moveTo>
                    <a:pt x="3" y="19"/>
                  </a:moveTo>
                  <a:cubicBezTo>
                    <a:pt x="3" y="23"/>
                    <a:pt x="3" y="27"/>
                    <a:pt x="3" y="32"/>
                  </a:cubicBezTo>
                  <a:cubicBezTo>
                    <a:pt x="2" y="32"/>
                    <a:pt x="1" y="32"/>
                    <a:pt x="0" y="32"/>
                  </a:cubicBezTo>
                  <a:cubicBezTo>
                    <a:pt x="0" y="27"/>
                    <a:pt x="0" y="23"/>
                    <a:pt x="0" y="19"/>
                  </a:cubicBezTo>
                  <a:cubicBezTo>
                    <a:pt x="1" y="19"/>
                    <a:pt x="2" y="19"/>
                    <a:pt x="3" y="19"/>
                  </a:cubicBezTo>
                  <a:close/>
                </a:path>
              </a:pathLst>
            </a:custGeom>
            <a:solidFill>
              <a:srgbClr val="DCDDD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74" name="Freeform 17"/>
            <p:cNvSpPr>
              <a:spLocks noEditPoints="1"/>
            </p:cNvSpPr>
            <p:nvPr/>
          </p:nvSpPr>
          <p:spPr bwMode="auto">
            <a:xfrm>
              <a:off x="5409" y="778"/>
              <a:ext cx="17" cy="2526"/>
            </a:xfrm>
            <a:custGeom>
              <a:avLst/>
              <a:gdLst>
                <a:gd name="T0" fmla="*/ 3 w 3"/>
                <a:gd name="T1" fmla="*/ 376 h 439"/>
                <a:gd name="T2" fmla="*/ 1 w 3"/>
                <a:gd name="T3" fmla="*/ 363 h 439"/>
                <a:gd name="T4" fmla="*/ 3 w 3"/>
                <a:gd name="T5" fmla="*/ 381 h 439"/>
                <a:gd name="T6" fmla="*/ 1 w 3"/>
                <a:gd name="T7" fmla="*/ 394 h 439"/>
                <a:gd name="T8" fmla="*/ 3 w 3"/>
                <a:gd name="T9" fmla="*/ 381 h 439"/>
                <a:gd name="T10" fmla="*/ 3 w 3"/>
                <a:gd name="T11" fmla="*/ 330 h 439"/>
                <a:gd name="T12" fmla="*/ 1 w 3"/>
                <a:gd name="T13" fmla="*/ 317 h 439"/>
                <a:gd name="T14" fmla="*/ 3 w 3"/>
                <a:gd name="T15" fmla="*/ 336 h 439"/>
                <a:gd name="T16" fmla="*/ 1 w 3"/>
                <a:gd name="T17" fmla="*/ 349 h 439"/>
                <a:gd name="T18" fmla="*/ 3 w 3"/>
                <a:gd name="T19" fmla="*/ 336 h 439"/>
                <a:gd name="T20" fmla="*/ 3 w 3"/>
                <a:gd name="T21" fmla="*/ 285 h 439"/>
                <a:gd name="T22" fmla="*/ 1 w 3"/>
                <a:gd name="T23" fmla="*/ 272 h 439"/>
                <a:gd name="T24" fmla="*/ 3 w 3"/>
                <a:gd name="T25" fmla="*/ 290 h 439"/>
                <a:gd name="T26" fmla="*/ 1 w 3"/>
                <a:gd name="T27" fmla="*/ 303 h 439"/>
                <a:gd name="T28" fmla="*/ 3 w 3"/>
                <a:gd name="T29" fmla="*/ 290 h 439"/>
                <a:gd name="T30" fmla="*/ 3 w 3"/>
                <a:gd name="T31" fmla="*/ 240 h 439"/>
                <a:gd name="T32" fmla="*/ 1 w 3"/>
                <a:gd name="T33" fmla="*/ 227 h 439"/>
                <a:gd name="T34" fmla="*/ 3 w 3"/>
                <a:gd name="T35" fmla="*/ 245 h 439"/>
                <a:gd name="T36" fmla="*/ 1 w 3"/>
                <a:gd name="T37" fmla="*/ 258 h 439"/>
                <a:gd name="T38" fmla="*/ 3 w 3"/>
                <a:gd name="T39" fmla="*/ 245 h 439"/>
                <a:gd name="T40" fmla="*/ 3 w 3"/>
                <a:gd name="T41" fmla="*/ 195 h 439"/>
                <a:gd name="T42" fmla="*/ 1 w 3"/>
                <a:gd name="T43" fmla="*/ 182 h 439"/>
                <a:gd name="T44" fmla="*/ 3 w 3"/>
                <a:gd name="T45" fmla="*/ 200 h 439"/>
                <a:gd name="T46" fmla="*/ 1 w 3"/>
                <a:gd name="T47" fmla="*/ 213 h 439"/>
                <a:gd name="T48" fmla="*/ 3 w 3"/>
                <a:gd name="T49" fmla="*/ 200 h 439"/>
                <a:gd name="T50" fmla="*/ 3 w 3"/>
                <a:gd name="T51" fmla="*/ 149 h 439"/>
                <a:gd name="T52" fmla="*/ 1 w 3"/>
                <a:gd name="T53" fmla="*/ 136 h 439"/>
                <a:gd name="T54" fmla="*/ 3 w 3"/>
                <a:gd name="T55" fmla="*/ 155 h 439"/>
                <a:gd name="T56" fmla="*/ 1 w 3"/>
                <a:gd name="T57" fmla="*/ 167 h 439"/>
                <a:gd name="T58" fmla="*/ 3 w 3"/>
                <a:gd name="T59" fmla="*/ 155 h 439"/>
                <a:gd name="T60" fmla="*/ 3 w 3"/>
                <a:gd name="T61" fmla="*/ 104 h 439"/>
                <a:gd name="T62" fmla="*/ 1 w 3"/>
                <a:gd name="T63" fmla="*/ 91 h 439"/>
                <a:gd name="T64" fmla="*/ 3 w 3"/>
                <a:gd name="T65" fmla="*/ 109 h 439"/>
                <a:gd name="T66" fmla="*/ 1 w 3"/>
                <a:gd name="T67" fmla="*/ 122 h 439"/>
                <a:gd name="T68" fmla="*/ 3 w 3"/>
                <a:gd name="T69" fmla="*/ 109 h 439"/>
                <a:gd name="T70" fmla="*/ 3 w 3"/>
                <a:gd name="T71" fmla="*/ 59 h 439"/>
                <a:gd name="T72" fmla="*/ 1 w 3"/>
                <a:gd name="T73" fmla="*/ 46 h 439"/>
                <a:gd name="T74" fmla="*/ 3 w 3"/>
                <a:gd name="T75" fmla="*/ 64 h 439"/>
                <a:gd name="T76" fmla="*/ 1 w 3"/>
                <a:gd name="T77" fmla="*/ 77 h 439"/>
                <a:gd name="T78" fmla="*/ 3 w 3"/>
                <a:gd name="T79" fmla="*/ 64 h 439"/>
                <a:gd name="T80" fmla="*/ 3 w 3"/>
                <a:gd name="T81" fmla="*/ 421 h 439"/>
                <a:gd name="T82" fmla="*/ 0 w 3"/>
                <a:gd name="T83" fmla="*/ 408 h 439"/>
                <a:gd name="T84" fmla="*/ 3 w 3"/>
                <a:gd name="T85" fmla="*/ 426 h 439"/>
                <a:gd name="T86" fmla="*/ 0 w 3"/>
                <a:gd name="T87" fmla="*/ 439 h 439"/>
                <a:gd name="T88" fmla="*/ 3 w 3"/>
                <a:gd name="T89" fmla="*/ 426 h 439"/>
                <a:gd name="T90" fmla="*/ 3 w 3"/>
                <a:gd name="T91" fmla="*/ 13 h 439"/>
                <a:gd name="T92" fmla="*/ 0 w 3"/>
                <a:gd name="T93" fmla="*/ 0 h 439"/>
                <a:gd name="T94" fmla="*/ 3 w 3"/>
                <a:gd name="T95" fmla="*/ 19 h 439"/>
                <a:gd name="T96" fmla="*/ 0 w 3"/>
                <a:gd name="T97" fmla="*/ 32 h 439"/>
                <a:gd name="T98" fmla="*/ 3 w 3"/>
                <a:gd name="T99" fmla="*/ 19 h 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 h="439">
                  <a:moveTo>
                    <a:pt x="3" y="363"/>
                  </a:moveTo>
                  <a:cubicBezTo>
                    <a:pt x="3" y="367"/>
                    <a:pt x="3" y="371"/>
                    <a:pt x="3" y="376"/>
                  </a:cubicBezTo>
                  <a:cubicBezTo>
                    <a:pt x="2" y="376"/>
                    <a:pt x="1" y="376"/>
                    <a:pt x="1" y="376"/>
                  </a:cubicBezTo>
                  <a:cubicBezTo>
                    <a:pt x="1" y="371"/>
                    <a:pt x="1" y="367"/>
                    <a:pt x="1" y="363"/>
                  </a:cubicBezTo>
                  <a:cubicBezTo>
                    <a:pt x="1" y="363"/>
                    <a:pt x="2" y="363"/>
                    <a:pt x="3" y="363"/>
                  </a:cubicBezTo>
                  <a:close/>
                  <a:moveTo>
                    <a:pt x="3" y="381"/>
                  </a:moveTo>
                  <a:cubicBezTo>
                    <a:pt x="3" y="385"/>
                    <a:pt x="3" y="390"/>
                    <a:pt x="3" y="394"/>
                  </a:cubicBezTo>
                  <a:cubicBezTo>
                    <a:pt x="2" y="394"/>
                    <a:pt x="1" y="394"/>
                    <a:pt x="1" y="394"/>
                  </a:cubicBezTo>
                  <a:cubicBezTo>
                    <a:pt x="1" y="390"/>
                    <a:pt x="1" y="385"/>
                    <a:pt x="1" y="381"/>
                  </a:cubicBezTo>
                  <a:cubicBezTo>
                    <a:pt x="1" y="381"/>
                    <a:pt x="2" y="381"/>
                    <a:pt x="3" y="381"/>
                  </a:cubicBezTo>
                  <a:close/>
                  <a:moveTo>
                    <a:pt x="3" y="317"/>
                  </a:moveTo>
                  <a:cubicBezTo>
                    <a:pt x="3" y="322"/>
                    <a:pt x="3" y="326"/>
                    <a:pt x="3" y="330"/>
                  </a:cubicBezTo>
                  <a:cubicBezTo>
                    <a:pt x="2" y="330"/>
                    <a:pt x="1" y="330"/>
                    <a:pt x="1" y="330"/>
                  </a:cubicBezTo>
                  <a:cubicBezTo>
                    <a:pt x="1" y="326"/>
                    <a:pt x="1" y="322"/>
                    <a:pt x="1" y="317"/>
                  </a:cubicBezTo>
                  <a:cubicBezTo>
                    <a:pt x="1" y="317"/>
                    <a:pt x="2" y="317"/>
                    <a:pt x="3" y="317"/>
                  </a:cubicBezTo>
                  <a:close/>
                  <a:moveTo>
                    <a:pt x="3" y="336"/>
                  </a:moveTo>
                  <a:cubicBezTo>
                    <a:pt x="3" y="340"/>
                    <a:pt x="3" y="344"/>
                    <a:pt x="3" y="349"/>
                  </a:cubicBezTo>
                  <a:cubicBezTo>
                    <a:pt x="2" y="349"/>
                    <a:pt x="1" y="349"/>
                    <a:pt x="1" y="349"/>
                  </a:cubicBezTo>
                  <a:cubicBezTo>
                    <a:pt x="1" y="344"/>
                    <a:pt x="1" y="340"/>
                    <a:pt x="1" y="336"/>
                  </a:cubicBezTo>
                  <a:cubicBezTo>
                    <a:pt x="1" y="336"/>
                    <a:pt x="2" y="336"/>
                    <a:pt x="3" y="336"/>
                  </a:cubicBezTo>
                  <a:close/>
                  <a:moveTo>
                    <a:pt x="3" y="272"/>
                  </a:moveTo>
                  <a:cubicBezTo>
                    <a:pt x="3" y="277"/>
                    <a:pt x="3" y="281"/>
                    <a:pt x="3" y="285"/>
                  </a:cubicBezTo>
                  <a:cubicBezTo>
                    <a:pt x="2" y="285"/>
                    <a:pt x="1" y="285"/>
                    <a:pt x="1" y="285"/>
                  </a:cubicBezTo>
                  <a:cubicBezTo>
                    <a:pt x="1" y="281"/>
                    <a:pt x="1" y="277"/>
                    <a:pt x="1" y="272"/>
                  </a:cubicBezTo>
                  <a:cubicBezTo>
                    <a:pt x="1" y="272"/>
                    <a:pt x="2" y="272"/>
                    <a:pt x="3" y="272"/>
                  </a:cubicBezTo>
                  <a:close/>
                  <a:moveTo>
                    <a:pt x="3" y="290"/>
                  </a:moveTo>
                  <a:cubicBezTo>
                    <a:pt x="3" y="295"/>
                    <a:pt x="3" y="299"/>
                    <a:pt x="3" y="303"/>
                  </a:cubicBezTo>
                  <a:cubicBezTo>
                    <a:pt x="2" y="303"/>
                    <a:pt x="1" y="303"/>
                    <a:pt x="1" y="303"/>
                  </a:cubicBezTo>
                  <a:cubicBezTo>
                    <a:pt x="1" y="299"/>
                    <a:pt x="1" y="295"/>
                    <a:pt x="1" y="290"/>
                  </a:cubicBezTo>
                  <a:cubicBezTo>
                    <a:pt x="1" y="290"/>
                    <a:pt x="2" y="290"/>
                    <a:pt x="3" y="290"/>
                  </a:cubicBezTo>
                  <a:close/>
                  <a:moveTo>
                    <a:pt x="3" y="227"/>
                  </a:moveTo>
                  <a:cubicBezTo>
                    <a:pt x="3" y="231"/>
                    <a:pt x="3" y="236"/>
                    <a:pt x="3" y="240"/>
                  </a:cubicBezTo>
                  <a:cubicBezTo>
                    <a:pt x="2" y="240"/>
                    <a:pt x="1" y="240"/>
                    <a:pt x="1" y="240"/>
                  </a:cubicBezTo>
                  <a:cubicBezTo>
                    <a:pt x="1" y="236"/>
                    <a:pt x="1" y="231"/>
                    <a:pt x="1" y="227"/>
                  </a:cubicBezTo>
                  <a:cubicBezTo>
                    <a:pt x="1" y="227"/>
                    <a:pt x="2" y="227"/>
                    <a:pt x="3" y="227"/>
                  </a:cubicBezTo>
                  <a:close/>
                  <a:moveTo>
                    <a:pt x="3" y="245"/>
                  </a:moveTo>
                  <a:cubicBezTo>
                    <a:pt x="3" y="249"/>
                    <a:pt x="3" y="254"/>
                    <a:pt x="3" y="258"/>
                  </a:cubicBezTo>
                  <a:cubicBezTo>
                    <a:pt x="2" y="258"/>
                    <a:pt x="1" y="258"/>
                    <a:pt x="1" y="258"/>
                  </a:cubicBezTo>
                  <a:cubicBezTo>
                    <a:pt x="1" y="254"/>
                    <a:pt x="1" y="249"/>
                    <a:pt x="1" y="245"/>
                  </a:cubicBezTo>
                  <a:cubicBezTo>
                    <a:pt x="1" y="245"/>
                    <a:pt x="2" y="245"/>
                    <a:pt x="3" y="245"/>
                  </a:cubicBezTo>
                  <a:close/>
                  <a:moveTo>
                    <a:pt x="3" y="182"/>
                  </a:moveTo>
                  <a:cubicBezTo>
                    <a:pt x="3" y="186"/>
                    <a:pt x="3" y="190"/>
                    <a:pt x="3" y="195"/>
                  </a:cubicBezTo>
                  <a:cubicBezTo>
                    <a:pt x="2" y="195"/>
                    <a:pt x="1" y="195"/>
                    <a:pt x="1" y="195"/>
                  </a:cubicBezTo>
                  <a:cubicBezTo>
                    <a:pt x="1" y="190"/>
                    <a:pt x="1" y="186"/>
                    <a:pt x="1" y="182"/>
                  </a:cubicBezTo>
                  <a:cubicBezTo>
                    <a:pt x="1" y="182"/>
                    <a:pt x="2" y="182"/>
                    <a:pt x="3" y="182"/>
                  </a:cubicBezTo>
                  <a:close/>
                  <a:moveTo>
                    <a:pt x="3" y="200"/>
                  </a:moveTo>
                  <a:cubicBezTo>
                    <a:pt x="3" y="204"/>
                    <a:pt x="3" y="208"/>
                    <a:pt x="3" y="213"/>
                  </a:cubicBezTo>
                  <a:cubicBezTo>
                    <a:pt x="2" y="213"/>
                    <a:pt x="1" y="213"/>
                    <a:pt x="1" y="213"/>
                  </a:cubicBezTo>
                  <a:cubicBezTo>
                    <a:pt x="1" y="208"/>
                    <a:pt x="1" y="204"/>
                    <a:pt x="1" y="200"/>
                  </a:cubicBezTo>
                  <a:cubicBezTo>
                    <a:pt x="1" y="200"/>
                    <a:pt x="2" y="200"/>
                    <a:pt x="3" y="200"/>
                  </a:cubicBezTo>
                  <a:close/>
                  <a:moveTo>
                    <a:pt x="3" y="136"/>
                  </a:moveTo>
                  <a:cubicBezTo>
                    <a:pt x="3" y="141"/>
                    <a:pt x="3" y="145"/>
                    <a:pt x="3" y="149"/>
                  </a:cubicBezTo>
                  <a:cubicBezTo>
                    <a:pt x="2" y="149"/>
                    <a:pt x="1" y="149"/>
                    <a:pt x="1" y="149"/>
                  </a:cubicBezTo>
                  <a:cubicBezTo>
                    <a:pt x="1" y="145"/>
                    <a:pt x="1" y="141"/>
                    <a:pt x="1" y="136"/>
                  </a:cubicBezTo>
                  <a:cubicBezTo>
                    <a:pt x="1" y="136"/>
                    <a:pt x="2" y="136"/>
                    <a:pt x="3" y="136"/>
                  </a:cubicBezTo>
                  <a:close/>
                  <a:moveTo>
                    <a:pt x="3" y="155"/>
                  </a:moveTo>
                  <a:cubicBezTo>
                    <a:pt x="3" y="159"/>
                    <a:pt x="3" y="163"/>
                    <a:pt x="3" y="167"/>
                  </a:cubicBezTo>
                  <a:cubicBezTo>
                    <a:pt x="2" y="167"/>
                    <a:pt x="1" y="167"/>
                    <a:pt x="1" y="167"/>
                  </a:cubicBezTo>
                  <a:cubicBezTo>
                    <a:pt x="1" y="163"/>
                    <a:pt x="1" y="159"/>
                    <a:pt x="1" y="155"/>
                  </a:cubicBezTo>
                  <a:cubicBezTo>
                    <a:pt x="1" y="155"/>
                    <a:pt x="2" y="155"/>
                    <a:pt x="3" y="155"/>
                  </a:cubicBezTo>
                  <a:close/>
                  <a:moveTo>
                    <a:pt x="3" y="91"/>
                  </a:moveTo>
                  <a:cubicBezTo>
                    <a:pt x="3" y="95"/>
                    <a:pt x="3" y="100"/>
                    <a:pt x="3" y="104"/>
                  </a:cubicBezTo>
                  <a:cubicBezTo>
                    <a:pt x="2" y="104"/>
                    <a:pt x="1" y="104"/>
                    <a:pt x="1" y="104"/>
                  </a:cubicBezTo>
                  <a:cubicBezTo>
                    <a:pt x="1" y="100"/>
                    <a:pt x="1" y="95"/>
                    <a:pt x="1" y="91"/>
                  </a:cubicBezTo>
                  <a:cubicBezTo>
                    <a:pt x="1" y="91"/>
                    <a:pt x="2" y="91"/>
                    <a:pt x="3" y="91"/>
                  </a:cubicBezTo>
                  <a:close/>
                  <a:moveTo>
                    <a:pt x="3" y="109"/>
                  </a:moveTo>
                  <a:cubicBezTo>
                    <a:pt x="3" y="114"/>
                    <a:pt x="3" y="118"/>
                    <a:pt x="3" y="122"/>
                  </a:cubicBezTo>
                  <a:cubicBezTo>
                    <a:pt x="2" y="122"/>
                    <a:pt x="1" y="122"/>
                    <a:pt x="1" y="122"/>
                  </a:cubicBezTo>
                  <a:cubicBezTo>
                    <a:pt x="1" y="118"/>
                    <a:pt x="1" y="114"/>
                    <a:pt x="1" y="109"/>
                  </a:cubicBezTo>
                  <a:cubicBezTo>
                    <a:pt x="1" y="109"/>
                    <a:pt x="2" y="109"/>
                    <a:pt x="3" y="109"/>
                  </a:cubicBezTo>
                  <a:close/>
                  <a:moveTo>
                    <a:pt x="3" y="46"/>
                  </a:moveTo>
                  <a:cubicBezTo>
                    <a:pt x="3" y="50"/>
                    <a:pt x="3" y="54"/>
                    <a:pt x="3" y="59"/>
                  </a:cubicBezTo>
                  <a:cubicBezTo>
                    <a:pt x="2" y="59"/>
                    <a:pt x="1" y="59"/>
                    <a:pt x="1" y="59"/>
                  </a:cubicBezTo>
                  <a:cubicBezTo>
                    <a:pt x="1" y="54"/>
                    <a:pt x="1" y="50"/>
                    <a:pt x="1" y="46"/>
                  </a:cubicBezTo>
                  <a:cubicBezTo>
                    <a:pt x="1" y="46"/>
                    <a:pt x="2" y="46"/>
                    <a:pt x="3" y="46"/>
                  </a:cubicBezTo>
                  <a:close/>
                  <a:moveTo>
                    <a:pt x="3" y="64"/>
                  </a:moveTo>
                  <a:cubicBezTo>
                    <a:pt x="3" y="68"/>
                    <a:pt x="3" y="73"/>
                    <a:pt x="3" y="77"/>
                  </a:cubicBezTo>
                  <a:cubicBezTo>
                    <a:pt x="2" y="77"/>
                    <a:pt x="1" y="77"/>
                    <a:pt x="1" y="77"/>
                  </a:cubicBezTo>
                  <a:cubicBezTo>
                    <a:pt x="1" y="73"/>
                    <a:pt x="1" y="68"/>
                    <a:pt x="1" y="64"/>
                  </a:cubicBezTo>
                  <a:cubicBezTo>
                    <a:pt x="1" y="64"/>
                    <a:pt x="2" y="64"/>
                    <a:pt x="3" y="64"/>
                  </a:cubicBezTo>
                  <a:close/>
                  <a:moveTo>
                    <a:pt x="3" y="408"/>
                  </a:moveTo>
                  <a:cubicBezTo>
                    <a:pt x="3" y="412"/>
                    <a:pt x="3" y="417"/>
                    <a:pt x="3" y="421"/>
                  </a:cubicBezTo>
                  <a:cubicBezTo>
                    <a:pt x="2" y="421"/>
                    <a:pt x="1" y="421"/>
                    <a:pt x="0" y="421"/>
                  </a:cubicBezTo>
                  <a:cubicBezTo>
                    <a:pt x="0" y="417"/>
                    <a:pt x="0" y="412"/>
                    <a:pt x="0" y="408"/>
                  </a:cubicBezTo>
                  <a:cubicBezTo>
                    <a:pt x="1" y="408"/>
                    <a:pt x="2" y="408"/>
                    <a:pt x="3" y="408"/>
                  </a:cubicBezTo>
                  <a:close/>
                  <a:moveTo>
                    <a:pt x="3" y="426"/>
                  </a:moveTo>
                  <a:cubicBezTo>
                    <a:pt x="3" y="439"/>
                    <a:pt x="3" y="439"/>
                    <a:pt x="3" y="439"/>
                  </a:cubicBezTo>
                  <a:cubicBezTo>
                    <a:pt x="0" y="439"/>
                    <a:pt x="0" y="439"/>
                    <a:pt x="0" y="439"/>
                  </a:cubicBezTo>
                  <a:cubicBezTo>
                    <a:pt x="0" y="426"/>
                    <a:pt x="0" y="426"/>
                    <a:pt x="0" y="426"/>
                  </a:cubicBezTo>
                  <a:cubicBezTo>
                    <a:pt x="3" y="426"/>
                    <a:pt x="3" y="426"/>
                    <a:pt x="3" y="426"/>
                  </a:cubicBezTo>
                  <a:close/>
                  <a:moveTo>
                    <a:pt x="3" y="0"/>
                  </a:moveTo>
                  <a:cubicBezTo>
                    <a:pt x="3" y="5"/>
                    <a:pt x="3" y="9"/>
                    <a:pt x="3" y="13"/>
                  </a:cubicBezTo>
                  <a:cubicBezTo>
                    <a:pt x="2" y="13"/>
                    <a:pt x="1" y="13"/>
                    <a:pt x="0" y="13"/>
                  </a:cubicBezTo>
                  <a:cubicBezTo>
                    <a:pt x="0" y="9"/>
                    <a:pt x="0" y="5"/>
                    <a:pt x="0" y="0"/>
                  </a:cubicBezTo>
                  <a:cubicBezTo>
                    <a:pt x="1" y="0"/>
                    <a:pt x="2" y="0"/>
                    <a:pt x="3" y="0"/>
                  </a:cubicBezTo>
                  <a:close/>
                  <a:moveTo>
                    <a:pt x="3" y="19"/>
                  </a:moveTo>
                  <a:cubicBezTo>
                    <a:pt x="3" y="32"/>
                    <a:pt x="3" y="32"/>
                    <a:pt x="3" y="32"/>
                  </a:cubicBezTo>
                  <a:cubicBezTo>
                    <a:pt x="0" y="32"/>
                    <a:pt x="0" y="32"/>
                    <a:pt x="0" y="32"/>
                  </a:cubicBezTo>
                  <a:cubicBezTo>
                    <a:pt x="0" y="19"/>
                    <a:pt x="0" y="19"/>
                    <a:pt x="0" y="19"/>
                  </a:cubicBezTo>
                  <a:cubicBezTo>
                    <a:pt x="3" y="19"/>
                    <a:pt x="3" y="19"/>
                    <a:pt x="3" y="19"/>
                  </a:cubicBezTo>
                  <a:close/>
                </a:path>
              </a:pathLst>
            </a:custGeom>
            <a:solidFill>
              <a:srgbClr val="DCDDD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grpSp>
      <p:graphicFrame>
        <p:nvGraphicFramePr>
          <p:cNvPr id="66" name="图表 65"/>
          <p:cNvGraphicFramePr/>
          <p:nvPr>
            <p:extLst/>
          </p:nvPr>
        </p:nvGraphicFramePr>
        <p:xfrm>
          <a:off x="4322185" y="1890399"/>
          <a:ext cx="6625134" cy="4362988"/>
        </p:xfrm>
        <a:graphic>
          <a:graphicData uri="http://schemas.openxmlformats.org/drawingml/2006/chart">
            <c:chart xmlns:c="http://schemas.openxmlformats.org/drawingml/2006/chart" xmlns:r="http://schemas.openxmlformats.org/officeDocument/2006/relationships" r:id="rId3"/>
          </a:graphicData>
        </a:graphic>
      </p:graphicFrame>
      <p:sp>
        <p:nvSpPr>
          <p:cNvPr id="80" name="Freeform 20"/>
          <p:cNvSpPr/>
          <p:nvPr/>
        </p:nvSpPr>
        <p:spPr bwMode="auto">
          <a:xfrm>
            <a:off x="4863807" y="4436510"/>
            <a:ext cx="774699" cy="1671643"/>
          </a:xfrm>
          <a:custGeom>
            <a:avLst/>
            <a:gdLst>
              <a:gd name="T0" fmla="*/ 379 w 488"/>
              <a:gd name="T1" fmla="*/ 1053 h 1053"/>
              <a:gd name="T2" fmla="*/ 109 w 488"/>
              <a:gd name="T3" fmla="*/ 1053 h 1053"/>
              <a:gd name="T4" fmla="*/ 109 w 488"/>
              <a:gd name="T5" fmla="*/ 247 h 1053"/>
              <a:gd name="T6" fmla="*/ 0 w 488"/>
              <a:gd name="T7" fmla="*/ 247 h 1053"/>
              <a:gd name="T8" fmla="*/ 241 w 488"/>
              <a:gd name="T9" fmla="*/ 0 h 1053"/>
              <a:gd name="T10" fmla="*/ 488 w 488"/>
              <a:gd name="T11" fmla="*/ 247 h 1053"/>
              <a:gd name="T12" fmla="*/ 379 w 488"/>
              <a:gd name="T13" fmla="*/ 247 h 1053"/>
              <a:gd name="T14" fmla="*/ 379 w 488"/>
              <a:gd name="T15" fmla="*/ 1053 h 1053"/>
              <a:gd name="T16" fmla="*/ 379 w 488"/>
              <a:gd name="T17" fmla="*/ 1053 h 10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8" h="1053">
                <a:moveTo>
                  <a:pt x="379" y="1053"/>
                </a:moveTo>
                <a:lnTo>
                  <a:pt x="109" y="1053"/>
                </a:lnTo>
                <a:lnTo>
                  <a:pt x="109" y="247"/>
                </a:lnTo>
                <a:lnTo>
                  <a:pt x="0" y="247"/>
                </a:lnTo>
                <a:lnTo>
                  <a:pt x="241" y="0"/>
                </a:lnTo>
                <a:lnTo>
                  <a:pt x="488" y="247"/>
                </a:lnTo>
                <a:lnTo>
                  <a:pt x="379" y="247"/>
                </a:lnTo>
                <a:lnTo>
                  <a:pt x="379" y="1053"/>
                </a:lnTo>
                <a:lnTo>
                  <a:pt x="379" y="1053"/>
                </a:lnTo>
                <a:close/>
              </a:path>
            </a:pathLst>
          </a:custGeom>
          <a:solidFill>
            <a:schemeClr val="bg1"/>
          </a:solidFill>
          <a:ln>
            <a:noFill/>
          </a:ln>
          <a:extLst/>
        </p:spPr>
        <p:txBody>
          <a:bodyPr vert="horz" wrap="square" lIns="91440" tIns="45720" rIns="91440" bIns="45720" numCol="1" anchor="t" anchorCtr="0" compatLnSpc="1"/>
          <a:lstStyle/>
          <a:p>
            <a:endParaRPr lang="zh-CN" altLang="en-US">
              <a:cs typeface="+mn-ea"/>
              <a:sym typeface="+mn-lt"/>
            </a:endParaRPr>
          </a:p>
        </p:txBody>
      </p:sp>
      <p:sp>
        <p:nvSpPr>
          <p:cNvPr id="81" name="Freeform 22"/>
          <p:cNvSpPr/>
          <p:nvPr/>
        </p:nvSpPr>
        <p:spPr bwMode="auto">
          <a:xfrm>
            <a:off x="6452673" y="3465447"/>
            <a:ext cx="774699" cy="1433517"/>
          </a:xfrm>
          <a:custGeom>
            <a:avLst/>
            <a:gdLst>
              <a:gd name="T0" fmla="*/ 115 w 488"/>
              <a:gd name="T1" fmla="*/ 0 h 903"/>
              <a:gd name="T2" fmla="*/ 379 w 488"/>
              <a:gd name="T3" fmla="*/ 0 h 903"/>
              <a:gd name="T4" fmla="*/ 379 w 488"/>
              <a:gd name="T5" fmla="*/ 662 h 903"/>
              <a:gd name="T6" fmla="*/ 488 w 488"/>
              <a:gd name="T7" fmla="*/ 662 h 903"/>
              <a:gd name="T8" fmla="*/ 247 w 488"/>
              <a:gd name="T9" fmla="*/ 903 h 903"/>
              <a:gd name="T10" fmla="*/ 0 w 488"/>
              <a:gd name="T11" fmla="*/ 662 h 903"/>
              <a:gd name="T12" fmla="*/ 115 w 488"/>
              <a:gd name="T13" fmla="*/ 662 h 903"/>
              <a:gd name="T14" fmla="*/ 115 w 488"/>
              <a:gd name="T15" fmla="*/ 0 h 903"/>
              <a:gd name="T16" fmla="*/ 115 w 488"/>
              <a:gd name="T17" fmla="*/ 0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8" h="903">
                <a:moveTo>
                  <a:pt x="115" y="0"/>
                </a:moveTo>
                <a:lnTo>
                  <a:pt x="379" y="0"/>
                </a:lnTo>
                <a:lnTo>
                  <a:pt x="379" y="662"/>
                </a:lnTo>
                <a:lnTo>
                  <a:pt x="488" y="662"/>
                </a:lnTo>
                <a:lnTo>
                  <a:pt x="247" y="903"/>
                </a:lnTo>
                <a:lnTo>
                  <a:pt x="0" y="662"/>
                </a:lnTo>
                <a:lnTo>
                  <a:pt x="115" y="662"/>
                </a:lnTo>
                <a:lnTo>
                  <a:pt x="115" y="0"/>
                </a:lnTo>
                <a:lnTo>
                  <a:pt x="115" y="0"/>
                </a:lnTo>
                <a:close/>
              </a:path>
            </a:pathLst>
          </a:custGeom>
          <a:solidFill>
            <a:schemeClr val="bg1"/>
          </a:solidFill>
          <a:ln>
            <a:noFill/>
          </a:ln>
          <a:extLst/>
        </p:spPr>
        <p:txBody>
          <a:bodyPr vert="horz" wrap="square" lIns="91440" tIns="45720" rIns="91440" bIns="45720" numCol="1" anchor="t" anchorCtr="0" compatLnSpc="1"/>
          <a:lstStyle/>
          <a:p>
            <a:endParaRPr lang="zh-CN" altLang="en-US">
              <a:cs typeface="+mn-ea"/>
              <a:sym typeface="+mn-lt"/>
            </a:endParaRPr>
          </a:p>
        </p:txBody>
      </p:sp>
      <p:sp>
        <p:nvSpPr>
          <p:cNvPr id="82" name="Freeform 26"/>
          <p:cNvSpPr/>
          <p:nvPr/>
        </p:nvSpPr>
        <p:spPr bwMode="auto">
          <a:xfrm>
            <a:off x="8038583" y="4436510"/>
            <a:ext cx="773112" cy="1671643"/>
          </a:xfrm>
          <a:custGeom>
            <a:avLst/>
            <a:gdLst>
              <a:gd name="T0" fmla="*/ 373 w 487"/>
              <a:gd name="T1" fmla="*/ 1053 h 1053"/>
              <a:gd name="T2" fmla="*/ 109 w 487"/>
              <a:gd name="T3" fmla="*/ 1053 h 1053"/>
              <a:gd name="T4" fmla="*/ 109 w 487"/>
              <a:gd name="T5" fmla="*/ 247 h 1053"/>
              <a:gd name="T6" fmla="*/ 0 w 487"/>
              <a:gd name="T7" fmla="*/ 247 h 1053"/>
              <a:gd name="T8" fmla="*/ 241 w 487"/>
              <a:gd name="T9" fmla="*/ 0 h 1053"/>
              <a:gd name="T10" fmla="*/ 487 w 487"/>
              <a:gd name="T11" fmla="*/ 247 h 1053"/>
              <a:gd name="T12" fmla="*/ 373 w 487"/>
              <a:gd name="T13" fmla="*/ 247 h 1053"/>
              <a:gd name="T14" fmla="*/ 373 w 487"/>
              <a:gd name="T15" fmla="*/ 1053 h 1053"/>
              <a:gd name="T16" fmla="*/ 373 w 487"/>
              <a:gd name="T17" fmla="*/ 1053 h 10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7" h="1053">
                <a:moveTo>
                  <a:pt x="373" y="1053"/>
                </a:moveTo>
                <a:lnTo>
                  <a:pt x="109" y="1053"/>
                </a:lnTo>
                <a:lnTo>
                  <a:pt x="109" y="247"/>
                </a:lnTo>
                <a:lnTo>
                  <a:pt x="0" y="247"/>
                </a:lnTo>
                <a:lnTo>
                  <a:pt x="241" y="0"/>
                </a:lnTo>
                <a:lnTo>
                  <a:pt x="487" y="247"/>
                </a:lnTo>
                <a:lnTo>
                  <a:pt x="373" y="247"/>
                </a:lnTo>
                <a:lnTo>
                  <a:pt x="373" y="1053"/>
                </a:lnTo>
                <a:lnTo>
                  <a:pt x="373" y="1053"/>
                </a:lnTo>
                <a:close/>
              </a:path>
            </a:pathLst>
          </a:custGeom>
          <a:solidFill>
            <a:schemeClr val="bg1"/>
          </a:solidFill>
          <a:ln>
            <a:noFill/>
          </a:ln>
          <a:extLst/>
        </p:spPr>
        <p:txBody>
          <a:bodyPr vert="horz" wrap="square" lIns="91440" tIns="45720" rIns="91440" bIns="45720" numCol="1" anchor="t" anchorCtr="0" compatLnSpc="1"/>
          <a:lstStyle/>
          <a:p>
            <a:endParaRPr lang="zh-CN" altLang="en-US">
              <a:cs typeface="+mn-ea"/>
              <a:sym typeface="+mn-lt"/>
            </a:endParaRPr>
          </a:p>
        </p:txBody>
      </p:sp>
      <p:sp>
        <p:nvSpPr>
          <p:cNvPr id="83" name="Freeform 28"/>
          <p:cNvSpPr/>
          <p:nvPr/>
        </p:nvSpPr>
        <p:spPr bwMode="auto">
          <a:xfrm>
            <a:off x="9627449" y="2934091"/>
            <a:ext cx="774699" cy="1908181"/>
          </a:xfrm>
          <a:custGeom>
            <a:avLst/>
            <a:gdLst>
              <a:gd name="T0" fmla="*/ 115 w 488"/>
              <a:gd name="T1" fmla="*/ 0 h 1202"/>
              <a:gd name="T2" fmla="*/ 379 w 488"/>
              <a:gd name="T3" fmla="*/ 0 h 1202"/>
              <a:gd name="T4" fmla="*/ 379 w 488"/>
              <a:gd name="T5" fmla="*/ 955 h 1202"/>
              <a:gd name="T6" fmla="*/ 488 w 488"/>
              <a:gd name="T7" fmla="*/ 955 h 1202"/>
              <a:gd name="T8" fmla="*/ 247 w 488"/>
              <a:gd name="T9" fmla="*/ 1202 h 1202"/>
              <a:gd name="T10" fmla="*/ 0 w 488"/>
              <a:gd name="T11" fmla="*/ 955 h 1202"/>
              <a:gd name="T12" fmla="*/ 115 w 488"/>
              <a:gd name="T13" fmla="*/ 955 h 1202"/>
              <a:gd name="T14" fmla="*/ 115 w 488"/>
              <a:gd name="T15" fmla="*/ 0 h 1202"/>
              <a:gd name="T16" fmla="*/ 115 w 488"/>
              <a:gd name="T17" fmla="*/ 0 h 1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8" h="1202">
                <a:moveTo>
                  <a:pt x="115" y="0"/>
                </a:moveTo>
                <a:lnTo>
                  <a:pt x="379" y="0"/>
                </a:lnTo>
                <a:lnTo>
                  <a:pt x="379" y="955"/>
                </a:lnTo>
                <a:lnTo>
                  <a:pt x="488" y="955"/>
                </a:lnTo>
                <a:lnTo>
                  <a:pt x="247" y="1202"/>
                </a:lnTo>
                <a:lnTo>
                  <a:pt x="0" y="955"/>
                </a:lnTo>
                <a:lnTo>
                  <a:pt x="115" y="955"/>
                </a:lnTo>
                <a:lnTo>
                  <a:pt x="115" y="0"/>
                </a:lnTo>
                <a:lnTo>
                  <a:pt x="115" y="0"/>
                </a:lnTo>
                <a:close/>
              </a:path>
            </a:pathLst>
          </a:custGeom>
          <a:solidFill>
            <a:schemeClr val="bg1"/>
          </a:solidFill>
          <a:ln>
            <a:noFill/>
          </a:ln>
          <a:extLst/>
        </p:spPr>
        <p:txBody>
          <a:bodyPr vert="horz" wrap="square" lIns="91440" tIns="45720" rIns="91440" bIns="45720" numCol="1" anchor="t" anchorCtr="0" compatLnSpc="1"/>
          <a:lstStyle/>
          <a:p>
            <a:endParaRPr lang="zh-CN" altLang="en-US">
              <a:cs typeface="+mn-ea"/>
              <a:sym typeface="+mn-lt"/>
            </a:endParaRPr>
          </a:p>
        </p:txBody>
      </p:sp>
      <p:grpSp>
        <p:nvGrpSpPr>
          <p:cNvPr id="24" name="组合 23">
            <a:extLst>
              <a:ext uri="{FF2B5EF4-FFF2-40B4-BE49-F238E27FC236}">
                <a16:creationId xmlns:a16="http://schemas.microsoft.com/office/drawing/2014/main" id="{6774C118-F6D3-4F8B-B379-73BEB989D4BD}"/>
              </a:ext>
            </a:extLst>
          </p:cNvPr>
          <p:cNvGrpSpPr/>
          <p:nvPr/>
        </p:nvGrpSpPr>
        <p:grpSpPr>
          <a:xfrm>
            <a:off x="772648" y="2070730"/>
            <a:ext cx="1934629" cy="1093928"/>
            <a:chOff x="468937" y="2419540"/>
            <a:chExt cx="1934629" cy="1093928"/>
          </a:xfrm>
        </p:grpSpPr>
        <p:sp>
          <p:nvSpPr>
            <p:cNvPr id="25" name="TextBox 18">
              <a:extLst>
                <a:ext uri="{FF2B5EF4-FFF2-40B4-BE49-F238E27FC236}">
                  <a16:creationId xmlns:a16="http://schemas.microsoft.com/office/drawing/2014/main" id="{8C04CB7F-990C-45DD-950A-EC612A7034F1}"/>
                </a:ext>
              </a:extLst>
            </p:cNvPr>
            <p:cNvSpPr txBox="1"/>
            <p:nvPr/>
          </p:nvSpPr>
          <p:spPr>
            <a:xfrm flipH="1">
              <a:off x="468937" y="2419540"/>
              <a:ext cx="1638590" cy="461665"/>
            </a:xfrm>
            <a:prstGeom prst="rect">
              <a:avLst/>
            </a:prstGeom>
            <a:noFill/>
          </p:spPr>
          <p:txBody>
            <a:bodyPr wrap="none" rtlCol="0">
              <a:spAutoFit/>
            </a:bodyPr>
            <a:lstStyle/>
            <a:p>
              <a:r>
                <a:rPr lang="en-US" sz="2400" b="1">
                  <a:cs typeface="+mn-ea"/>
                  <a:sym typeface="+mn-lt"/>
                </a:rPr>
                <a:t>PRESENT</a:t>
              </a:r>
              <a:endParaRPr lang="en-US" sz="2400" b="1" dirty="0">
                <a:cs typeface="+mn-ea"/>
                <a:sym typeface="+mn-lt"/>
              </a:endParaRPr>
            </a:p>
          </p:txBody>
        </p:sp>
        <p:sp>
          <p:nvSpPr>
            <p:cNvPr id="26" name="矩形 25">
              <a:extLst>
                <a:ext uri="{FF2B5EF4-FFF2-40B4-BE49-F238E27FC236}">
                  <a16:creationId xmlns:a16="http://schemas.microsoft.com/office/drawing/2014/main" id="{F59276FA-20F6-45D9-BDF3-D06203D82B07}"/>
                </a:ext>
              </a:extLst>
            </p:cNvPr>
            <p:cNvSpPr/>
            <p:nvPr/>
          </p:nvSpPr>
          <p:spPr>
            <a:xfrm>
              <a:off x="470268" y="2823664"/>
              <a:ext cx="1933298" cy="689804"/>
            </a:xfrm>
            <a:prstGeom prst="rect">
              <a:avLst/>
            </a:prstGeom>
          </p:spPr>
          <p:txBody>
            <a:bodyPr wrap="square">
              <a:spAutoFit/>
            </a:bodyPr>
            <a:lstStyle/>
            <a:p>
              <a:pPr>
                <a:lnSpc>
                  <a:spcPct val="150000"/>
                </a:lnSpc>
              </a:pPr>
              <a:r>
                <a:rPr lang="en-US" altLang="zh-CN" sz="900" dirty="0">
                  <a:cs typeface="+mn-ea"/>
                  <a:sym typeface="+mn-lt"/>
                </a:rPr>
                <a:t>OF THIS SCHEME, WE THANK YOU FOR YOUR READING, </a:t>
              </a:r>
              <a:r>
                <a:rPr lang="en-US" altLang="zh-CN" sz="900">
                  <a:cs typeface="+mn-ea"/>
                  <a:sym typeface="+mn-lt"/>
                </a:rPr>
                <a:t>THE PROPOSAL</a:t>
              </a:r>
              <a:endParaRPr lang="en-US" altLang="zh-CN" sz="900" dirty="0">
                <a:cs typeface="+mn-ea"/>
                <a:sym typeface="+mn-lt"/>
              </a:endParaRPr>
            </a:p>
          </p:txBody>
        </p:sp>
      </p:grpSp>
      <p:grpSp>
        <p:nvGrpSpPr>
          <p:cNvPr id="27" name="组合 26">
            <a:extLst>
              <a:ext uri="{FF2B5EF4-FFF2-40B4-BE49-F238E27FC236}">
                <a16:creationId xmlns:a16="http://schemas.microsoft.com/office/drawing/2014/main" id="{CF49CD8A-F158-4095-9C0E-15AC97B679EC}"/>
              </a:ext>
            </a:extLst>
          </p:cNvPr>
          <p:cNvGrpSpPr/>
          <p:nvPr/>
        </p:nvGrpSpPr>
        <p:grpSpPr>
          <a:xfrm>
            <a:off x="772648" y="3366130"/>
            <a:ext cx="1934629" cy="1093928"/>
            <a:chOff x="468937" y="2419540"/>
            <a:chExt cx="1934629" cy="1093928"/>
          </a:xfrm>
        </p:grpSpPr>
        <p:sp>
          <p:nvSpPr>
            <p:cNvPr id="28" name="TextBox 18">
              <a:extLst>
                <a:ext uri="{FF2B5EF4-FFF2-40B4-BE49-F238E27FC236}">
                  <a16:creationId xmlns:a16="http://schemas.microsoft.com/office/drawing/2014/main" id="{6C992970-F255-43DB-888B-204318A80ED3}"/>
                </a:ext>
              </a:extLst>
            </p:cNvPr>
            <p:cNvSpPr txBox="1"/>
            <p:nvPr/>
          </p:nvSpPr>
          <p:spPr>
            <a:xfrm flipH="1">
              <a:off x="468937" y="2419540"/>
              <a:ext cx="1638590" cy="461665"/>
            </a:xfrm>
            <a:prstGeom prst="rect">
              <a:avLst/>
            </a:prstGeom>
            <a:noFill/>
          </p:spPr>
          <p:txBody>
            <a:bodyPr wrap="none" rtlCol="0">
              <a:spAutoFit/>
            </a:bodyPr>
            <a:lstStyle/>
            <a:p>
              <a:r>
                <a:rPr lang="en-US" sz="2400" b="1">
                  <a:cs typeface="+mn-ea"/>
                  <a:sym typeface="+mn-lt"/>
                </a:rPr>
                <a:t>PRESENT</a:t>
              </a:r>
              <a:endParaRPr lang="en-US" sz="2400" b="1" dirty="0">
                <a:cs typeface="+mn-ea"/>
                <a:sym typeface="+mn-lt"/>
              </a:endParaRPr>
            </a:p>
          </p:txBody>
        </p:sp>
        <p:sp>
          <p:nvSpPr>
            <p:cNvPr id="29" name="矩形 28">
              <a:extLst>
                <a:ext uri="{FF2B5EF4-FFF2-40B4-BE49-F238E27FC236}">
                  <a16:creationId xmlns:a16="http://schemas.microsoft.com/office/drawing/2014/main" id="{EE962E5B-A77B-4234-9C24-6B6EFF9DE981}"/>
                </a:ext>
              </a:extLst>
            </p:cNvPr>
            <p:cNvSpPr/>
            <p:nvPr/>
          </p:nvSpPr>
          <p:spPr>
            <a:xfrm>
              <a:off x="470268" y="2823664"/>
              <a:ext cx="1933298" cy="689804"/>
            </a:xfrm>
            <a:prstGeom prst="rect">
              <a:avLst/>
            </a:prstGeom>
          </p:spPr>
          <p:txBody>
            <a:bodyPr wrap="square">
              <a:spAutoFit/>
            </a:bodyPr>
            <a:lstStyle/>
            <a:p>
              <a:pPr>
                <a:lnSpc>
                  <a:spcPct val="150000"/>
                </a:lnSpc>
              </a:pPr>
              <a:r>
                <a:rPr lang="en-US" altLang="zh-CN" sz="900" dirty="0">
                  <a:cs typeface="+mn-ea"/>
                  <a:sym typeface="+mn-lt"/>
                </a:rPr>
                <a:t>OF THIS SCHEME, WE THANK YOU FOR YOUR READING, </a:t>
              </a:r>
              <a:r>
                <a:rPr lang="en-US" altLang="zh-CN" sz="900">
                  <a:cs typeface="+mn-ea"/>
                  <a:sym typeface="+mn-lt"/>
                </a:rPr>
                <a:t>THE PROPOSAL</a:t>
              </a:r>
              <a:endParaRPr lang="en-US" altLang="zh-CN" sz="900" dirty="0">
                <a:cs typeface="+mn-ea"/>
                <a:sym typeface="+mn-lt"/>
              </a:endParaRPr>
            </a:p>
          </p:txBody>
        </p:sp>
      </p:grpSp>
      <p:grpSp>
        <p:nvGrpSpPr>
          <p:cNvPr id="30" name="组合 29">
            <a:extLst>
              <a:ext uri="{FF2B5EF4-FFF2-40B4-BE49-F238E27FC236}">
                <a16:creationId xmlns:a16="http://schemas.microsoft.com/office/drawing/2014/main" id="{91C0CF63-7926-45EB-94FE-BE3C567150A6}"/>
              </a:ext>
            </a:extLst>
          </p:cNvPr>
          <p:cNvGrpSpPr/>
          <p:nvPr/>
        </p:nvGrpSpPr>
        <p:grpSpPr>
          <a:xfrm>
            <a:off x="772648" y="4661530"/>
            <a:ext cx="1934629" cy="1093928"/>
            <a:chOff x="468937" y="2419540"/>
            <a:chExt cx="1934629" cy="1093928"/>
          </a:xfrm>
        </p:grpSpPr>
        <p:sp>
          <p:nvSpPr>
            <p:cNvPr id="31" name="TextBox 18">
              <a:extLst>
                <a:ext uri="{FF2B5EF4-FFF2-40B4-BE49-F238E27FC236}">
                  <a16:creationId xmlns:a16="http://schemas.microsoft.com/office/drawing/2014/main" id="{2FC125E5-5A37-4A8C-9EA5-33828A5D1F78}"/>
                </a:ext>
              </a:extLst>
            </p:cNvPr>
            <p:cNvSpPr txBox="1"/>
            <p:nvPr/>
          </p:nvSpPr>
          <p:spPr>
            <a:xfrm flipH="1">
              <a:off x="468937" y="2419540"/>
              <a:ext cx="1638590" cy="461665"/>
            </a:xfrm>
            <a:prstGeom prst="rect">
              <a:avLst/>
            </a:prstGeom>
            <a:noFill/>
          </p:spPr>
          <p:txBody>
            <a:bodyPr wrap="none" rtlCol="0">
              <a:spAutoFit/>
            </a:bodyPr>
            <a:lstStyle/>
            <a:p>
              <a:r>
                <a:rPr lang="en-US" sz="2400" b="1">
                  <a:cs typeface="+mn-ea"/>
                  <a:sym typeface="+mn-lt"/>
                </a:rPr>
                <a:t>PRESENT</a:t>
              </a:r>
              <a:endParaRPr lang="en-US" sz="2400" b="1" dirty="0">
                <a:cs typeface="+mn-ea"/>
                <a:sym typeface="+mn-lt"/>
              </a:endParaRPr>
            </a:p>
          </p:txBody>
        </p:sp>
        <p:sp>
          <p:nvSpPr>
            <p:cNvPr id="32" name="矩形 31">
              <a:extLst>
                <a:ext uri="{FF2B5EF4-FFF2-40B4-BE49-F238E27FC236}">
                  <a16:creationId xmlns:a16="http://schemas.microsoft.com/office/drawing/2014/main" id="{F38D59F8-DA6E-4073-A84A-F1986886B82E}"/>
                </a:ext>
              </a:extLst>
            </p:cNvPr>
            <p:cNvSpPr/>
            <p:nvPr/>
          </p:nvSpPr>
          <p:spPr>
            <a:xfrm>
              <a:off x="470268" y="2823664"/>
              <a:ext cx="1933298" cy="689804"/>
            </a:xfrm>
            <a:prstGeom prst="rect">
              <a:avLst/>
            </a:prstGeom>
          </p:spPr>
          <p:txBody>
            <a:bodyPr wrap="square">
              <a:spAutoFit/>
            </a:bodyPr>
            <a:lstStyle/>
            <a:p>
              <a:pPr>
                <a:lnSpc>
                  <a:spcPct val="150000"/>
                </a:lnSpc>
              </a:pPr>
              <a:r>
                <a:rPr lang="en-US" altLang="zh-CN" sz="900" dirty="0">
                  <a:cs typeface="+mn-ea"/>
                  <a:sym typeface="+mn-lt"/>
                </a:rPr>
                <a:t>OF THIS SCHEME, WE THANK YOU FOR YOUR READING, </a:t>
              </a:r>
              <a:r>
                <a:rPr lang="en-US" altLang="zh-CN" sz="900">
                  <a:cs typeface="+mn-ea"/>
                  <a:sym typeface="+mn-lt"/>
                </a:rPr>
                <a:t>THE PROPOSAL</a:t>
              </a:r>
              <a:endParaRPr lang="en-US" altLang="zh-CN" sz="900" dirty="0">
                <a:cs typeface="+mn-ea"/>
                <a:sym typeface="+mn-lt"/>
              </a:endParaRPr>
            </a:p>
          </p:txBody>
        </p:sp>
      </p:grpSp>
      <p:grpSp>
        <p:nvGrpSpPr>
          <p:cNvPr id="33" name="组合 32">
            <a:extLst>
              <a:ext uri="{FF2B5EF4-FFF2-40B4-BE49-F238E27FC236}">
                <a16:creationId xmlns:a16="http://schemas.microsoft.com/office/drawing/2014/main" id="{27CE17E3-6A67-4208-8934-179B4BE150E1}"/>
              </a:ext>
            </a:extLst>
          </p:cNvPr>
          <p:cNvGrpSpPr/>
          <p:nvPr/>
        </p:nvGrpSpPr>
        <p:grpSpPr>
          <a:xfrm>
            <a:off x="2918188" y="338191"/>
            <a:ext cx="5975713" cy="584775"/>
            <a:chOff x="2918188" y="338191"/>
            <a:chExt cx="5975713" cy="584775"/>
          </a:xfrm>
        </p:grpSpPr>
        <p:sp>
          <p:nvSpPr>
            <p:cNvPr id="34" name="TextBox 18">
              <a:extLst>
                <a:ext uri="{FF2B5EF4-FFF2-40B4-BE49-F238E27FC236}">
                  <a16:creationId xmlns:a16="http://schemas.microsoft.com/office/drawing/2014/main" id="{5244F7CF-AD86-47CC-BF7E-381898D87F2A}"/>
                </a:ext>
              </a:extLst>
            </p:cNvPr>
            <p:cNvSpPr txBox="1"/>
            <p:nvPr/>
          </p:nvSpPr>
          <p:spPr>
            <a:xfrm flipH="1">
              <a:off x="4435692" y="338191"/>
              <a:ext cx="2989921" cy="584775"/>
            </a:xfrm>
            <a:prstGeom prst="rect">
              <a:avLst/>
            </a:prstGeom>
            <a:noFill/>
          </p:spPr>
          <p:txBody>
            <a:bodyPr wrap="none" rtlCol="0">
              <a:spAutoFit/>
            </a:bodyPr>
            <a:lstStyle/>
            <a:p>
              <a:r>
                <a:rPr lang="en-US" sz="3200" b="1" dirty="0">
                  <a:cs typeface="+mn-ea"/>
                  <a:sym typeface="+mn-lt"/>
                </a:rPr>
                <a:t>POWERPOINT</a:t>
              </a:r>
            </a:p>
          </p:txBody>
        </p:sp>
        <p:sp>
          <p:nvSpPr>
            <p:cNvPr id="35" name="椭圆 34">
              <a:extLst>
                <a:ext uri="{FF2B5EF4-FFF2-40B4-BE49-F238E27FC236}">
                  <a16:creationId xmlns:a16="http://schemas.microsoft.com/office/drawing/2014/main" id="{AFC0384A-0989-4254-98EF-D87F4AFCBA1B}"/>
                </a:ext>
              </a:extLst>
            </p:cNvPr>
            <p:cNvSpPr/>
            <p:nvPr/>
          </p:nvSpPr>
          <p:spPr>
            <a:xfrm>
              <a:off x="7518763"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6" name="椭圆 35">
              <a:extLst>
                <a:ext uri="{FF2B5EF4-FFF2-40B4-BE49-F238E27FC236}">
                  <a16:creationId xmlns:a16="http://schemas.microsoft.com/office/drawing/2014/main" id="{9E3B76EF-9B7A-41EF-9B92-0C3903BC036E}"/>
                </a:ext>
              </a:extLst>
            </p:cNvPr>
            <p:cNvSpPr/>
            <p:nvPr/>
          </p:nvSpPr>
          <p:spPr>
            <a:xfrm>
              <a:off x="7814038"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7" name="椭圆 36">
              <a:extLst>
                <a:ext uri="{FF2B5EF4-FFF2-40B4-BE49-F238E27FC236}">
                  <a16:creationId xmlns:a16="http://schemas.microsoft.com/office/drawing/2014/main" id="{10238CB5-046E-4CF6-9694-1BD1D06F5B0A}"/>
                </a:ext>
              </a:extLst>
            </p:cNvPr>
            <p:cNvSpPr/>
            <p:nvPr/>
          </p:nvSpPr>
          <p:spPr>
            <a:xfrm>
              <a:off x="8109313"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8" name="椭圆 37">
              <a:extLst>
                <a:ext uri="{FF2B5EF4-FFF2-40B4-BE49-F238E27FC236}">
                  <a16:creationId xmlns:a16="http://schemas.microsoft.com/office/drawing/2014/main" id="{1656272F-FB1C-4EA9-97D9-92E2677800DD}"/>
                </a:ext>
              </a:extLst>
            </p:cNvPr>
            <p:cNvSpPr/>
            <p:nvPr/>
          </p:nvSpPr>
          <p:spPr>
            <a:xfrm>
              <a:off x="8404588"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9" name="椭圆 38">
              <a:extLst>
                <a:ext uri="{FF2B5EF4-FFF2-40B4-BE49-F238E27FC236}">
                  <a16:creationId xmlns:a16="http://schemas.microsoft.com/office/drawing/2014/main" id="{BDA5A453-209E-4830-A483-D7E5693DB076}"/>
                </a:ext>
              </a:extLst>
            </p:cNvPr>
            <p:cNvSpPr/>
            <p:nvPr/>
          </p:nvSpPr>
          <p:spPr>
            <a:xfrm>
              <a:off x="8699863"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0" name="椭圆 39">
              <a:extLst>
                <a:ext uri="{FF2B5EF4-FFF2-40B4-BE49-F238E27FC236}">
                  <a16:creationId xmlns:a16="http://schemas.microsoft.com/office/drawing/2014/main" id="{362D8FFA-2669-4106-88EB-0FE574E43936}"/>
                </a:ext>
              </a:extLst>
            </p:cNvPr>
            <p:cNvSpPr/>
            <p:nvPr/>
          </p:nvSpPr>
          <p:spPr>
            <a:xfrm>
              <a:off x="2918188"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1" name="椭圆 40">
              <a:extLst>
                <a:ext uri="{FF2B5EF4-FFF2-40B4-BE49-F238E27FC236}">
                  <a16:creationId xmlns:a16="http://schemas.microsoft.com/office/drawing/2014/main" id="{B7E44970-24AD-4CCC-8B8A-72CA96F44D85}"/>
                </a:ext>
              </a:extLst>
            </p:cNvPr>
            <p:cNvSpPr/>
            <p:nvPr/>
          </p:nvSpPr>
          <p:spPr>
            <a:xfrm>
              <a:off x="3213463"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2" name="椭圆 41">
              <a:extLst>
                <a:ext uri="{FF2B5EF4-FFF2-40B4-BE49-F238E27FC236}">
                  <a16:creationId xmlns:a16="http://schemas.microsoft.com/office/drawing/2014/main" id="{85713392-368D-4F30-A804-CBE9011F8CE0}"/>
                </a:ext>
              </a:extLst>
            </p:cNvPr>
            <p:cNvSpPr/>
            <p:nvPr/>
          </p:nvSpPr>
          <p:spPr>
            <a:xfrm>
              <a:off x="3508738"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3" name="椭圆 42">
              <a:extLst>
                <a:ext uri="{FF2B5EF4-FFF2-40B4-BE49-F238E27FC236}">
                  <a16:creationId xmlns:a16="http://schemas.microsoft.com/office/drawing/2014/main" id="{82CC3A65-8C52-4F75-87A2-6C7858DFA58A}"/>
                </a:ext>
              </a:extLst>
            </p:cNvPr>
            <p:cNvSpPr/>
            <p:nvPr/>
          </p:nvSpPr>
          <p:spPr>
            <a:xfrm>
              <a:off x="3804013"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4" name="椭圆 43">
              <a:extLst>
                <a:ext uri="{FF2B5EF4-FFF2-40B4-BE49-F238E27FC236}">
                  <a16:creationId xmlns:a16="http://schemas.microsoft.com/office/drawing/2014/main" id="{57FF7A42-181C-4E83-93EF-8BAA4AE77079}"/>
                </a:ext>
              </a:extLst>
            </p:cNvPr>
            <p:cNvSpPr/>
            <p:nvPr/>
          </p:nvSpPr>
          <p:spPr>
            <a:xfrm>
              <a:off x="4099288"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Tree>
    <p:extLst>
      <p:ext uri="{BB962C8B-B14F-4D97-AF65-F5344CB8AC3E}">
        <p14:creationId xmlns:p14="http://schemas.microsoft.com/office/powerpoint/2010/main" val="3749435186"/>
      </p:ext>
    </p:extLst>
  </p:cSld>
  <p:clrMapOvr>
    <a:masterClrMapping/>
  </p:clrMapOvr>
  <mc:AlternateContent xmlns:mc="http://schemas.openxmlformats.org/markup-compatibility/2006" xmlns:p14="http://schemas.microsoft.com/office/powerpoint/2010/main">
    <mc:Choice Requires="p14">
      <p:transition spd="slow" p14:dur="1500" advClick="0" advTm="2000">
        <p:random/>
      </p:transition>
    </mc:Choice>
    <mc:Fallback xmlns="">
      <p:transition spd="slow" advClick="0"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1000"/>
                                        <p:tgtEl>
                                          <p:spTgt spid="24"/>
                                        </p:tgtEl>
                                      </p:cBhvr>
                                    </p:animEffect>
                                    <p:anim calcmode="lin" valueType="num">
                                      <p:cBhvr>
                                        <p:cTn id="8" dur="1000" fill="hold"/>
                                        <p:tgtEl>
                                          <p:spTgt spid="24"/>
                                        </p:tgtEl>
                                        <p:attrNameLst>
                                          <p:attrName>ppt_x</p:attrName>
                                        </p:attrNameLst>
                                      </p:cBhvr>
                                      <p:tavLst>
                                        <p:tav tm="0">
                                          <p:val>
                                            <p:strVal val="#ppt_x"/>
                                          </p:val>
                                        </p:tav>
                                        <p:tav tm="100000">
                                          <p:val>
                                            <p:strVal val="#ppt_x"/>
                                          </p:val>
                                        </p:tav>
                                      </p:tavLst>
                                    </p:anim>
                                    <p:anim calcmode="lin" valueType="num">
                                      <p:cBhvr>
                                        <p:cTn id="9"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7"/>
                                        </p:tgtEl>
                                        <p:attrNameLst>
                                          <p:attrName>style.visibility</p:attrName>
                                        </p:attrNameLst>
                                      </p:cBhvr>
                                      <p:to>
                                        <p:strVal val="visible"/>
                                      </p:to>
                                    </p:set>
                                    <p:animEffect transition="in" filter="fade">
                                      <p:cBhvr>
                                        <p:cTn id="14" dur="1000"/>
                                        <p:tgtEl>
                                          <p:spTgt spid="27"/>
                                        </p:tgtEl>
                                      </p:cBhvr>
                                    </p:animEffect>
                                    <p:anim calcmode="lin" valueType="num">
                                      <p:cBhvr>
                                        <p:cTn id="15" dur="1000" fill="hold"/>
                                        <p:tgtEl>
                                          <p:spTgt spid="27"/>
                                        </p:tgtEl>
                                        <p:attrNameLst>
                                          <p:attrName>ppt_x</p:attrName>
                                        </p:attrNameLst>
                                      </p:cBhvr>
                                      <p:tavLst>
                                        <p:tav tm="0">
                                          <p:val>
                                            <p:strVal val="#ppt_x"/>
                                          </p:val>
                                        </p:tav>
                                        <p:tav tm="100000">
                                          <p:val>
                                            <p:strVal val="#ppt_x"/>
                                          </p:val>
                                        </p:tav>
                                      </p:tavLst>
                                    </p:anim>
                                    <p:anim calcmode="lin" valueType="num">
                                      <p:cBhvr>
                                        <p:cTn id="16"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0"/>
                                        </p:tgtEl>
                                        <p:attrNameLst>
                                          <p:attrName>style.visibility</p:attrName>
                                        </p:attrNameLst>
                                      </p:cBhvr>
                                      <p:to>
                                        <p:strVal val="visible"/>
                                      </p:to>
                                    </p:set>
                                    <p:animEffect transition="in" filter="fade">
                                      <p:cBhvr>
                                        <p:cTn id="21" dur="1000"/>
                                        <p:tgtEl>
                                          <p:spTgt spid="30"/>
                                        </p:tgtEl>
                                      </p:cBhvr>
                                    </p:animEffect>
                                    <p:anim calcmode="lin" valueType="num">
                                      <p:cBhvr>
                                        <p:cTn id="22" dur="1000" fill="hold"/>
                                        <p:tgtEl>
                                          <p:spTgt spid="30"/>
                                        </p:tgtEl>
                                        <p:attrNameLst>
                                          <p:attrName>ppt_x</p:attrName>
                                        </p:attrNameLst>
                                      </p:cBhvr>
                                      <p:tavLst>
                                        <p:tav tm="0">
                                          <p:val>
                                            <p:strVal val="#ppt_x"/>
                                          </p:val>
                                        </p:tav>
                                        <p:tav tm="100000">
                                          <p:val>
                                            <p:strVal val="#ppt_x"/>
                                          </p:val>
                                        </p:tav>
                                      </p:tavLst>
                                    </p:anim>
                                    <p:anim calcmode="lin" valueType="num">
                                      <p:cBhvr>
                                        <p:cTn id="23"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59"/>
                                        </p:tgtEl>
                                        <p:attrNameLst>
                                          <p:attrName>style.visibility</p:attrName>
                                        </p:attrNameLst>
                                      </p:cBhvr>
                                      <p:to>
                                        <p:strVal val="visible"/>
                                      </p:to>
                                    </p:set>
                                    <p:animEffect transition="in" filter="fade">
                                      <p:cBhvr>
                                        <p:cTn id="28" dur="1000"/>
                                        <p:tgtEl>
                                          <p:spTgt spid="59"/>
                                        </p:tgtEl>
                                      </p:cBhvr>
                                    </p:animEffect>
                                    <p:anim calcmode="lin" valueType="num">
                                      <p:cBhvr>
                                        <p:cTn id="29" dur="1000" fill="hold"/>
                                        <p:tgtEl>
                                          <p:spTgt spid="59"/>
                                        </p:tgtEl>
                                        <p:attrNameLst>
                                          <p:attrName>ppt_x</p:attrName>
                                        </p:attrNameLst>
                                      </p:cBhvr>
                                      <p:tavLst>
                                        <p:tav tm="0">
                                          <p:val>
                                            <p:strVal val="#ppt_x"/>
                                          </p:val>
                                        </p:tav>
                                        <p:tav tm="100000">
                                          <p:val>
                                            <p:strVal val="#ppt_x"/>
                                          </p:val>
                                        </p:tav>
                                      </p:tavLst>
                                    </p:anim>
                                    <p:anim calcmode="lin" valueType="num">
                                      <p:cBhvr>
                                        <p:cTn id="30" dur="1000" fill="hold"/>
                                        <p:tgtEl>
                                          <p:spTgt spid="59"/>
                                        </p:tgtEl>
                                        <p:attrNameLst>
                                          <p:attrName>ppt_y</p:attrName>
                                        </p:attrNameLst>
                                      </p:cBhvr>
                                      <p:tavLst>
                                        <p:tav tm="0">
                                          <p:val>
                                            <p:strVal val="#ppt_y+.1"/>
                                          </p:val>
                                        </p:tav>
                                        <p:tav tm="100000">
                                          <p:val>
                                            <p:strVal val="#ppt_y"/>
                                          </p:val>
                                        </p:tav>
                                      </p:tavLst>
                                    </p:anim>
                                  </p:childTnLst>
                                </p:cTn>
                              </p:par>
                              <p:par>
                                <p:cTn id="31" presetID="42" presetClass="entr" presetSubtype="0" fill="hold" grpId="0" nodeType="withEffect">
                                  <p:stCondLst>
                                    <p:cond delay="0"/>
                                  </p:stCondLst>
                                  <p:childTnLst>
                                    <p:set>
                                      <p:cBhvr>
                                        <p:cTn id="32" dur="1" fill="hold">
                                          <p:stCondLst>
                                            <p:cond delay="0"/>
                                          </p:stCondLst>
                                        </p:cTn>
                                        <p:tgtEl>
                                          <p:spTgt spid="66"/>
                                        </p:tgtEl>
                                        <p:attrNameLst>
                                          <p:attrName>style.visibility</p:attrName>
                                        </p:attrNameLst>
                                      </p:cBhvr>
                                      <p:to>
                                        <p:strVal val="visible"/>
                                      </p:to>
                                    </p:set>
                                    <p:animEffect transition="in" filter="fade">
                                      <p:cBhvr>
                                        <p:cTn id="33" dur="1000"/>
                                        <p:tgtEl>
                                          <p:spTgt spid="66"/>
                                        </p:tgtEl>
                                      </p:cBhvr>
                                    </p:animEffect>
                                    <p:anim calcmode="lin" valueType="num">
                                      <p:cBhvr>
                                        <p:cTn id="34" dur="1000" fill="hold"/>
                                        <p:tgtEl>
                                          <p:spTgt spid="66"/>
                                        </p:tgtEl>
                                        <p:attrNameLst>
                                          <p:attrName>ppt_x</p:attrName>
                                        </p:attrNameLst>
                                      </p:cBhvr>
                                      <p:tavLst>
                                        <p:tav tm="0">
                                          <p:val>
                                            <p:strVal val="#ppt_x"/>
                                          </p:val>
                                        </p:tav>
                                        <p:tav tm="100000">
                                          <p:val>
                                            <p:strVal val="#ppt_x"/>
                                          </p:val>
                                        </p:tav>
                                      </p:tavLst>
                                    </p:anim>
                                    <p:anim calcmode="lin" valueType="num">
                                      <p:cBhvr>
                                        <p:cTn id="35" dur="1000" fill="hold"/>
                                        <p:tgtEl>
                                          <p:spTgt spid="66"/>
                                        </p:tgtEl>
                                        <p:attrNameLst>
                                          <p:attrName>ppt_y</p:attrName>
                                        </p:attrNameLst>
                                      </p:cBhvr>
                                      <p:tavLst>
                                        <p:tav tm="0">
                                          <p:val>
                                            <p:strVal val="#ppt_y+.1"/>
                                          </p:val>
                                        </p:tav>
                                        <p:tav tm="100000">
                                          <p:val>
                                            <p:strVal val="#ppt_y"/>
                                          </p:val>
                                        </p:tav>
                                      </p:tavLst>
                                    </p:anim>
                                  </p:childTnLst>
                                </p:cTn>
                              </p:par>
                              <p:par>
                                <p:cTn id="36" presetID="42" presetClass="entr" presetSubtype="0" fill="hold" grpId="0" nodeType="withEffect">
                                  <p:stCondLst>
                                    <p:cond delay="0"/>
                                  </p:stCondLst>
                                  <p:childTnLst>
                                    <p:set>
                                      <p:cBhvr>
                                        <p:cTn id="37" dur="1" fill="hold">
                                          <p:stCondLst>
                                            <p:cond delay="0"/>
                                          </p:stCondLst>
                                        </p:cTn>
                                        <p:tgtEl>
                                          <p:spTgt spid="80"/>
                                        </p:tgtEl>
                                        <p:attrNameLst>
                                          <p:attrName>style.visibility</p:attrName>
                                        </p:attrNameLst>
                                      </p:cBhvr>
                                      <p:to>
                                        <p:strVal val="visible"/>
                                      </p:to>
                                    </p:set>
                                    <p:animEffect transition="in" filter="fade">
                                      <p:cBhvr>
                                        <p:cTn id="38" dur="1000"/>
                                        <p:tgtEl>
                                          <p:spTgt spid="80"/>
                                        </p:tgtEl>
                                      </p:cBhvr>
                                    </p:animEffect>
                                    <p:anim calcmode="lin" valueType="num">
                                      <p:cBhvr>
                                        <p:cTn id="39" dur="1000" fill="hold"/>
                                        <p:tgtEl>
                                          <p:spTgt spid="80"/>
                                        </p:tgtEl>
                                        <p:attrNameLst>
                                          <p:attrName>ppt_x</p:attrName>
                                        </p:attrNameLst>
                                      </p:cBhvr>
                                      <p:tavLst>
                                        <p:tav tm="0">
                                          <p:val>
                                            <p:strVal val="#ppt_x"/>
                                          </p:val>
                                        </p:tav>
                                        <p:tav tm="100000">
                                          <p:val>
                                            <p:strVal val="#ppt_x"/>
                                          </p:val>
                                        </p:tav>
                                      </p:tavLst>
                                    </p:anim>
                                    <p:anim calcmode="lin" valueType="num">
                                      <p:cBhvr>
                                        <p:cTn id="40" dur="1000" fill="hold"/>
                                        <p:tgtEl>
                                          <p:spTgt spid="80"/>
                                        </p:tgtEl>
                                        <p:attrNameLst>
                                          <p:attrName>ppt_y</p:attrName>
                                        </p:attrNameLst>
                                      </p:cBhvr>
                                      <p:tavLst>
                                        <p:tav tm="0">
                                          <p:val>
                                            <p:strVal val="#ppt_y+.1"/>
                                          </p:val>
                                        </p:tav>
                                        <p:tav tm="100000">
                                          <p:val>
                                            <p:strVal val="#ppt_y"/>
                                          </p:val>
                                        </p:tav>
                                      </p:tavLst>
                                    </p:anim>
                                  </p:childTnLst>
                                </p:cTn>
                              </p:par>
                              <p:par>
                                <p:cTn id="41" presetID="42" presetClass="entr" presetSubtype="0" fill="hold" grpId="0" nodeType="withEffect">
                                  <p:stCondLst>
                                    <p:cond delay="0"/>
                                  </p:stCondLst>
                                  <p:childTnLst>
                                    <p:set>
                                      <p:cBhvr>
                                        <p:cTn id="42" dur="1" fill="hold">
                                          <p:stCondLst>
                                            <p:cond delay="0"/>
                                          </p:stCondLst>
                                        </p:cTn>
                                        <p:tgtEl>
                                          <p:spTgt spid="81"/>
                                        </p:tgtEl>
                                        <p:attrNameLst>
                                          <p:attrName>style.visibility</p:attrName>
                                        </p:attrNameLst>
                                      </p:cBhvr>
                                      <p:to>
                                        <p:strVal val="visible"/>
                                      </p:to>
                                    </p:set>
                                    <p:animEffect transition="in" filter="fade">
                                      <p:cBhvr>
                                        <p:cTn id="43" dur="1000"/>
                                        <p:tgtEl>
                                          <p:spTgt spid="81"/>
                                        </p:tgtEl>
                                      </p:cBhvr>
                                    </p:animEffect>
                                    <p:anim calcmode="lin" valueType="num">
                                      <p:cBhvr>
                                        <p:cTn id="44" dur="1000" fill="hold"/>
                                        <p:tgtEl>
                                          <p:spTgt spid="81"/>
                                        </p:tgtEl>
                                        <p:attrNameLst>
                                          <p:attrName>ppt_x</p:attrName>
                                        </p:attrNameLst>
                                      </p:cBhvr>
                                      <p:tavLst>
                                        <p:tav tm="0">
                                          <p:val>
                                            <p:strVal val="#ppt_x"/>
                                          </p:val>
                                        </p:tav>
                                        <p:tav tm="100000">
                                          <p:val>
                                            <p:strVal val="#ppt_x"/>
                                          </p:val>
                                        </p:tav>
                                      </p:tavLst>
                                    </p:anim>
                                    <p:anim calcmode="lin" valueType="num">
                                      <p:cBhvr>
                                        <p:cTn id="45" dur="1000" fill="hold"/>
                                        <p:tgtEl>
                                          <p:spTgt spid="81"/>
                                        </p:tgtEl>
                                        <p:attrNameLst>
                                          <p:attrName>ppt_y</p:attrName>
                                        </p:attrNameLst>
                                      </p:cBhvr>
                                      <p:tavLst>
                                        <p:tav tm="0">
                                          <p:val>
                                            <p:strVal val="#ppt_y+.1"/>
                                          </p:val>
                                        </p:tav>
                                        <p:tav tm="100000">
                                          <p:val>
                                            <p:strVal val="#ppt_y"/>
                                          </p:val>
                                        </p:tav>
                                      </p:tavLst>
                                    </p:anim>
                                  </p:childTnLst>
                                </p:cTn>
                              </p:par>
                              <p:par>
                                <p:cTn id="46" presetID="42" presetClass="entr" presetSubtype="0" fill="hold" grpId="0" nodeType="withEffect">
                                  <p:stCondLst>
                                    <p:cond delay="0"/>
                                  </p:stCondLst>
                                  <p:childTnLst>
                                    <p:set>
                                      <p:cBhvr>
                                        <p:cTn id="47" dur="1" fill="hold">
                                          <p:stCondLst>
                                            <p:cond delay="0"/>
                                          </p:stCondLst>
                                        </p:cTn>
                                        <p:tgtEl>
                                          <p:spTgt spid="82"/>
                                        </p:tgtEl>
                                        <p:attrNameLst>
                                          <p:attrName>style.visibility</p:attrName>
                                        </p:attrNameLst>
                                      </p:cBhvr>
                                      <p:to>
                                        <p:strVal val="visible"/>
                                      </p:to>
                                    </p:set>
                                    <p:animEffect transition="in" filter="fade">
                                      <p:cBhvr>
                                        <p:cTn id="48" dur="1000"/>
                                        <p:tgtEl>
                                          <p:spTgt spid="82"/>
                                        </p:tgtEl>
                                      </p:cBhvr>
                                    </p:animEffect>
                                    <p:anim calcmode="lin" valueType="num">
                                      <p:cBhvr>
                                        <p:cTn id="49" dur="1000" fill="hold"/>
                                        <p:tgtEl>
                                          <p:spTgt spid="82"/>
                                        </p:tgtEl>
                                        <p:attrNameLst>
                                          <p:attrName>ppt_x</p:attrName>
                                        </p:attrNameLst>
                                      </p:cBhvr>
                                      <p:tavLst>
                                        <p:tav tm="0">
                                          <p:val>
                                            <p:strVal val="#ppt_x"/>
                                          </p:val>
                                        </p:tav>
                                        <p:tav tm="100000">
                                          <p:val>
                                            <p:strVal val="#ppt_x"/>
                                          </p:val>
                                        </p:tav>
                                      </p:tavLst>
                                    </p:anim>
                                    <p:anim calcmode="lin" valueType="num">
                                      <p:cBhvr>
                                        <p:cTn id="50" dur="1000" fill="hold"/>
                                        <p:tgtEl>
                                          <p:spTgt spid="82"/>
                                        </p:tgtEl>
                                        <p:attrNameLst>
                                          <p:attrName>ppt_y</p:attrName>
                                        </p:attrNameLst>
                                      </p:cBhvr>
                                      <p:tavLst>
                                        <p:tav tm="0">
                                          <p:val>
                                            <p:strVal val="#ppt_y+.1"/>
                                          </p:val>
                                        </p:tav>
                                        <p:tav tm="100000">
                                          <p:val>
                                            <p:strVal val="#ppt_y"/>
                                          </p:val>
                                        </p:tav>
                                      </p:tavLst>
                                    </p:anim>
                                  </p:childTnLst>
                                </p:cTn>
                              </p:par>
                              <p:par>
                                <p:cTn id="51" presetID="42" presetClass="entr" presetSubtype="0" fill="hold" grpId="0" nodeType="withEffect">
                                  <p:stCondLst>
                                    <p:cond delay="0"/>
                                  </p:stCondLst>
                                  <p:childTnLst>
                                    <p:set>
                                      <p:cBhvr>
                                        <p:cTn id="52" dur="1" fill="hold">
                                          <p:stCondLst>
                                            <p:cond delay="0"/>
                                          </p:stCondLst>
                                        </p:cTn>
                                        <p:tgtEl>
                                          <p:spTgt spid="83"/>
                                        </p:tgtEl>
                                        <p:attrNameLst>
                                          <p:attrName>style.visibility</p:attrName>
                                        </p:attrNameLst>
                                      </p:cBhvr>
                                      <p:to>
                                        <p:strVal val="visible"/>
                                      </p:to>
                                    </p:set>
                                    <p:animEffect transition="in" filter="fade">
                                      <p:cBhvr>
                                        <p:cTn id="53" dur="1000"/>
                                        <p:tgtEl>
                                          <p:spTgt spid="83"/>
                                        </p:tgtEl>
                                      </p:cBhvr>
                                    </p:animEffect>
                                    <p:anim calcmode="lin" valueType="num">
                                      <p:cBhvr>
                                        <p:cTn id="54" dur="1000" fill="hold"/>
                                        <p:tgtEl>
                                          <p:spTgt spid="83"/>
                                        </p:tgtEl>
                                        <p:attrNameLst>
                                          <p:attrName>ppt_x</p:attrName>
                                        </p:attrNameLst>
                                      </p:cBhvr>
                                      <p:tavLst>
                                        <p:tav tm="0">
                                          <p:val>
                                            <p:strVal val="#ppt_x"/>
                                          </p:val>
                                        </p:tav>
                                        <p:tav tm="100000">
                                          <p:val>
                                            <p:strVal val="#ppt_x"/>
                                          </p:val>
                                        </p:tav>
                                      </p:tavLst>
                                    </p:anim>
                                    <p:anim calcmode="lin" valueType="num">
                                      <p:cBhvr>
                                        <p:cTn id="55" dur="1000" fill="hold"/>
                                        <p:tgtEl>
                                          <p:spTgt spid="8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6" grpId="0">
        <p:bldAsOne/>
      </p:bldGraphic>
      <p:bldP spid="80" grpId="0" animBg="1"/>
      <p:bldP spid="81" grpId="0" animBg="1"/>
      <p:bldP spid="82" grpId="0" animBg="1"/>
      <p:bldP spid="83"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294967295"/>
          </p:nvPr>
        </p:nvSpPr>
        <p:spPr>
          <a:xfrm>
            <a:off x="11530013" y="412750"/>
            <a:ext cx="661987" cy="365125"/>
          </a:xfrm>
          <a:prstGeom prst="rect">
            <a:avLst/>
          </a:prstGeo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F3481812-CA6E-4CF7-A597-B03BE0D22F0C}" type="slidenum">
              <a:rPr kumimoji="0" lang="en-GB" sz="1600" b="0" i="0" u="none" strike="noStrike" kern="1200" cap="none" spc="0" normalizeH="0" baseline="0" noProof="0" smtClean="0">
                <a:ln>
                  <a:noFill/>
                </a:ln>
                <a:solidFill>
                  <a:srgbClr val="FCFCFC"/>
                </a:solidFill>
                <a:effectLst/>
                <a:uLnTx/>
                <a:uFillTx/>
                <a:cs typeface="+mn-ea"/>
                <a:sym typeface="+mn-lt"/>
              </a:rPr>
              <a:pPr marL="0" marR="0" lvl="0" indent="0" algn="ctr" defTabSz="914400" rtl="0" eaLnBrk="1" fontAlgn="auto" latinLnBrk="0" hangingPunct="1">
                <a:lnSpc>
                  <a:spcPct val="100000"/>
                </a:lnSpc>
                <a:spcBef>
                  <a:spcPts val="0"/>
                </a:spcBef>
                <a:spcAft>
                  <a:spcPts val="0"/>
                </a:spcAft>
                <a:buClrTx/>
                <a:buSzTx/>
                <a:buFontTx/>
                <a:buNone/>
                <a:tabLst/>
                <a:defRPr/>
              </a:pPr>
              <a:t>20</a:t>
            </a:fld>
            <a:endParaRPr kumimoji="0" lang="en-GB" sz="1600" b="0" i="0" u="none" strike="noStrike" kern="1200" cap="none" spc="0" normalizeH="0" baseline="0" noProof="0">
              <a:ln>
                <a:noFill/>
              </a:ln>
              <a:solidFill>
                <a:srgbClr val="FCFCFC"/>
              </a:solidFill>
              <a:effectLst/>
              <a:uLnTx/>
              <a:uFillTx/>
              <a:cs typeface="+mn-ea"/>
              <a:sym typeface="+mn-lt"/>
            </a:endParaRPr>
          </a:p>
        </p:txBody>
      </p:sp>
      <p:grpSp>
        <p:nvGrpSpPr>
          <p:cNvPr id="6" name="Group 5"/>
          <p:cNvGrpSpPr/>
          <p:nvPr/>
        </p:nvGrpSpPr>
        <p:grpSpPr>
          <a:xfrm>
            <a:off x="7218483" y="4076355"/>
            <a:ext cx="4487594" cy="1942035"/>
            <a:chOff x="7218483" y="4076355"/>
            <a:chExt cx="4487594" cy="1942035"/>
          </a:xfrm>
        </p:grpSpPr>
        <p:sp>
          <p:nvSpPr>
            <p:cNvPr id="46" name="Rectangle 45"/>
            <p:cNvSpPr/>
            <p:nvPr/>
          </p:nvSpPr>
          <p:spPr>
            <a:xfrm>
              <a:off x="7218483" y="4076355"/>
              <a:ext cx="4487594" cy="1942035"/>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5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chemeClr val="bg2">
                    <a:lumMod val="25000"/>
                  </a:schemeClr>
                </a:solidFill>
                <a:effectLst/>
                <a:uLnTx/>
                <a:uFillTx/>
                <a:cs typeface="+mn-ea"/>
                <a:sym typeface="+mn-lt"/>
              </a:endParaRPr>
            </a:p>
          </p:txBody>
        </p:sp>
        <p:sp>
          <p:nvSpPr>
            <p:cNvPr id="47" name="Freeform 46"/>
            <p:cNvSpPr>
              <a:spLocks noEditPoints="1"/>
            </p:cNvSpPr>
            <p:nvPr/>
          </p:nvSpPr>
          <p:spPr bwMode="auto">
            <a:xfrm>
              <a:off x="7501230" y="4661937"/>
              <a:ext cx="818122" cy="777215"/>
            </a:xfrm>
            <a:custGeom>
              <a:avLst/>
              <a:gdLst>
                <a:gd name="T0" fmla="*/ 89 w 93"/>
                <a:gd name="T1" fmla="*/ 0 h 88"/>
                <a:gd name="T2" fmla="*/ 93 w 93"/>
                <a:gd name="T3" fmla="*/ 5 h 88"/>
                <a:gd name="T4" fmla="*/ 93 w 93"/>
                <a:gd name="T5" fmla="*/ 74 h 88"/>
                <a:gd name="T6" fmla="*/ 81 w 93"/>
                <a:gd name="T7" fmla="*/ 74 h 88"/>
                <a:gd name="T8" fmla="*/ 82 w 93"/>
                <a:gd name="T9" fmla="*/ 65 h 88"/>
                <a:gd name="T10" fmla="*/ 84 w 93"/>
                <a:gd name="T11" fmla="*/ 10 h 88"/>
                <a:gd name="T12" fmla="*/ 10 w 93"/>
                <a:gd name="T13" fmla="*/ 65 h 88"/>
                <a:gd name="T14" fmla="*/ 48 w 93"/>
                <a:gd name="T15" fmla="*/ 72 h 88"/>
                <a:gd name="T16" fmla="*/ 5 w 93"/>
                <a:gd name="T17" fmla="*/ 74 h 88"/>
                <a:gd name="T18" fmla="*/ 0 w 93"/>
                <a:gd name="T19" fmla="*/ 69 h 88"/>
                <a:gd name="T20" fmla="*/ 0 w 93"/>
                <a:gd name="T21" fmla="*/ 0 h 88"/>
                <a:gd name="T22" fmla="*/ 64 w 93"/>
                <a:gd name="T23" fmla="*/ 51 h 88"/>
                <a:gd name="T24" fmla="*/ 55 w 93"/>
                <a:gd name="T25" fmla="*/ 71 h 88"/>
                <a:gd name="T26" fmla="*/ 57 w 93"/>
                <a:gd name="T27" fmla="*/ 82 h 88"/>
                <a:gd name="T28" fmla="*/ 64 w 93"/>
                <a:gd name="T29" fmla="*/ 78 h 88"/>
                <a:gd name="T30" fmla="*/ 72 w 93"/>
                <a:gd name="T31" fmla="*/ 84 h 88"/>
                <a:gd name="T32" fmla="*/ 74 w 93"/>
                <a:gd name="T33" fmla="*/ 71 h 88"/>
                <a:gd name="T34" fmla="*/ 64 w 93"/>
                <a:gd name="T35" fmla="*/ 51 h 88"/>
                <a:gd name="T36" fmla="*/ 64 w 93"/>
                <a:gd name="T37" fmla="*/ 69 h 88"/>
                <a:gd name="T38" fmla="*/ 64 w 93"/>
                <a:gd name="T39" fmla="*/ 72 h 88"/>
                <a:gd name="T40" fmla="*/ 62 w 93"/>
                <a:gd name="T41" fmla="*/ 55 h 88"/>
                <a:gd name="T42" fmla="*/ 71 w 93"/>
                <a:gd name="T43" fmla="*/ 64 h 88"/>
                <a:gd name="T44" fmla="*/ 62 w 93"/>
                <a:gd name="T45" fmla="*/ 55 h 88"/>
                <a:gd name="T46" fmla="*/ 18 w 93"/>
                <a:gd name="T47" fmla="*/ 46 h 88"/>
                <a:gd name="T48" fmla="*/ 77 w 93"/>
                <a:gd name="T49" fmla="*/ 41 h 88"/>
                <a:gd name="T50" fmla="*/ 47 w 93"/>
                <a:gd name="T51" fmla="*/ 29 h 88"/>
                <a:gd name="T52" fmla="*/ 77 w 93"/>
                <a:gd name="T53" fmla="*/ 34 h 88"/>
                <a:gd name="T54" fmla="*/ 47 w 93"/>
                <a:gd name="T55" fmla="*/ 29 h 88"/>
                <a:gd name="T56" fmla="*/ 47 w 93"/>
                <a:gd name="T57" fmla="*/ 22 h 88"/>
                <a:gd name="T58" fmla="*/ 77 w 93"/>
                <a:gd name="T59" fmla="*/ 17 h 88"/>
                <a:gd name="T60" fmla="*/ 18 w 93"/>
                <a:gd name="T61" fmla="*/ 17 h 88"/>
                <a:gd name="T62" fmla="*/ 40 w 93"/>
                <a:gd name="T63" fmla="*/ 35 h 88"/>
                <a:gd name="T64" fmla="*/ 18 w 93"/>
                <a:gd name="T65" fmla="*/ 17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3" h="88">
                  <a:moveTo>
                    <a:pt x="5" y="0"/>
                  </a:moveTo>
                  <a:cubicBezTo>
                    <a:pt x="89" y="0"/>
                    <a:pt x="89" y="0"/>
                    <a:pt x="89" y="0"/>
                  </a:cubicBezTo>
                  <a:cubicBezTo>
                    <a:pt x="93" y="0"/>
                    <a:pt x="93" y="0"/>
                    <a:pt x="93" y="0"/>
                  </a:cubicBezTo>
                  <a:cubicBezTo>
                    <a:pt x="93" y="5"/>
                    <a:pt x="93" y="5"/>
                    <a:pt x="93" y="5"/>
                  </a:cubicBezTo>
                  <a:cubicBezTo>
                    <a:pt x="93" y="69"/>
                    <a:pt x="93" y="69"/>
                    <a:pt x="93" y="69"/>
                  </a:cubicBezTo>
                  <a:cubicBezTo>
                    <a:pt x="93" y="74"/>
                    <a:pt x="93" y="74"/>
                    <a:pt x="93" y="74"/>
                  </a:cubicBezTo>
                  <a:cubicBezTo>
                    <a:pt x="89" y="74"/>
                    <a:pt x="89" y="74"/>
                    <a:pt x="89" y="74"/>
                  </a:cubicBezTo>
                  <a:cubicBezTo>
                    <a:pt x="81" y="74"/>
                    <a:pt x="81" y="74"/>
                    <a:pt x="81" y="74"/>
                  </a:cubicBezTo>
                  <a:cubicBezTo>
                    <a:pt x="80" y="72"/>
                    <a:pt x="80" y="72"/>
                    <a:pt x="80" y="72"/>
                  </a:cubicBezTo>
                  <a:cubicBezTo>
                    <a:pt x="81" y="69"/>
                    <a:pt x="82" y="67"/>
                    <a:pt x="82" y="65"/>
                  </a:cubicBezTo>
                  <a:cubicBezTo>
                    <a:pt x="84" y="65"/>
                    <a:pt x="84" y="65"/>
                    <a:pt x="84" y="65"/>
                  </a:cubicBezTo>
                  <a:cubicBezTo>
                    <a:pt x="84" y="10"/>
                    <a:pt x="84" y="10"/>
                    <a:pt x="84" y="10"/>
                  </a:cubicBezTo>
                  <a:cubicBezTo>
                    <a:pt x="10" y="10"/>
                    <a:pt x="10" y="10"/>
                    <a:pt x="10" y="10"/>
                  </a:cubicBezTo>
                  <a:cubicBezTo>
                    <a:pt x="10" y="65"/>
                    <a:pt x="10" y="65"/>
                    <a:pt x="10" y="65"/>
                  </a:cubicBezTo>
                  <a:cubicBezTo>
                    <a:pt x="46" y="65"/>
                    <a:pt x="46" y="65"/>
                    <a:pt x="46" y="65"/>
                  </a:cubicBezTo>
                  <a:cubicBezTo>
                    <a:pt x="46" y="67"/>
                    <a:pt x="47" y="69"/>
                    <a:pt x="48" y="72"/>
                  </a:cubicBezTo>
                  <a:cubicBezTo>
                    <a:pt x="47" y="74"/>
                    <a:pt x="47" y="74"/>
                    <a:pt x="47" y="74"/>
                  </a:cubicBezTo>
                  <a:cubicBezTo>
                    <a:pt x="5" y="74"/>
                    <a:pt x="5" y="74"/>
                    <a:pt x="5" y="74"/>
                  </a:cubicBezTo>
                  <a:cubicBezTo>
                    <a:pt x="0" y="74"/>
                    <a:pt x="0" y="74"/>
                    <a:pt x="0" y="74"/>
                  </a:cubicBezTo>
                  <a:cubicBezTo>
                    <a:pt x="0" y="69"/>
                    <a:pt x="0" y="69"/>
                    <a:pt x="0" y="69"/>
                  </a:cubicBezTo>
                  <a:cubicBezTo>
                    <a:pt x="0" y="5"/>
                    <a:pt x="0" y="5"/>
                    <a:pt x="0" y="5"/>
                  </a:cubicBezTo>
                  <a:cubicBezTo>
                    <a:pt x="0" y="0"/>
                    <a:pt x="0" y="0"/>
                    <a:pt x="0" y="0"/>
                  </a:cubicBezTo>
                  <a:cubicBezTo>
                    <a:pt x="5" y="0"/>
                    <a:pt x="5" y="0"/>
                    <a:pt x="5" y="0"/>
                  </a:cubicBezTo>
                  <a:close/>
                  <a:moveTo>
                    <a:pt x="64" y="51"/>
                  </a:moveTo>
                  <a:cubicBezTo>
                    <a:pt x="57" y="51"/>
                    <a:pt x="52" y="56"/>
                    <a:pt x="52" y="63"/>
                  </a:cubicBezTo>
                  <a:cubicBezTo>
                    <a:pt x="52" y="66"/>
                    <a:pt x="53" y="69"/>
                    <a:pt x="55" y="71"/>
                  </a:cubicBezTo>
                  <a:cubicBezTo>
                    <a:pt x="50" y="82"/>
                    <a:pt x="50" y="82"/>
                    <a:pt x="50" y="82"/>
                  </a:cubicBezTo>
                  <a:cubicBezTo>
                    <a:pt x="57" y="82"/>
                    <a:pt x="57" y="82"/>
                    <a:pt x="57" y="82"/>
                  </a:cubicBezTo>
                  <a:cubicBezTo>
                    <a:pt x="61" y="86"/>
                    <a:pt x="61" y="86"/>
                    <a:pt x="61" y="86"/>
                  </a:cubicBezTo>
                  <a:cubicBezTo>
                    <a:pt x="64" y="78"/>
                    <a:pt x="64" y="78"/>
                    <a:pt x="64" y="78"/>
                  </a:cubicBezTo>
                  <a:cubicBezTo>
                    <a:pt x="68" y="88"/>
                    <a:pt x="68" y="88"/>
                    <a:pt x="68" y="88"/>
                  </a:cubicBezTo>
                  <a:cubicBezTo>
                    <a:pt x="72" y="84"/>
                    <a:pt x="72" y="84"/>
                    <a:pt x="72" y="84"/>
                  </a:cubicBezTo>
                  <a:cubicBezTo>
                    <a:pt x="78" y="84"/>
                    <a:pt x="78" y="84"/>
                    <a:pt x="78" y="84"/>
                  </a:cubicBezTo>
                  <a:cubicBezTo>
                    <a:pt x="74" y="71"/>
                    <a:pt x="74" y="71"/>
                    <a:pt x="74" y="71"/>
                  </a:cubicBezTo>
                  <a:cubicBezTo>
                    <a:pt x="75" y="69"/>
                    <a:pt x="76" y="66"/>
                    <a:pt x="76" y="63"/>
                  </a:cubicBezTo>
                  <a:cubicBezTo>
                    <a:pt x="76" y="56"/>
                    <a:pt x="71" y="51"/>
                    <a:pt x="64" y="51"/>
                  </a:cubicBezTo>
                  <a:close/>
                  <a:moveTo>
                    <a:pt x="71" y="67"/>
                  </a:moveTo>
                  <a:cubicBezTo>
                    <a:pt x="69" y="68"/>
                    <a:pt x="67" y="69"/>
                    <a:pt x="64" y="69"/>
                  </a:cubicBezTo>
                  <a:cubicBezTo>
                    <a:pt x="62" y="69"/>
                    <a:pt x="59" y="68"/>
                    <a:pt x="57" y="67"/>
                  </a:cubicBezTo>
                  <a:cubicBezTo>
                    <a:pt x="58" y="69"/>
                    <a:pt x="61" y="72"/>
                    <a:pt x="64" y="72"/>
                  </a:cubicBezTo>
                  <a:cubicBezTo>
                    <a:pt x="67" y="72"/>
                    <a:pt x="70" y="70"/>
                    <a:pt x="71" y="67"/>
                  </a:cubicBezTo>
                  <a:close/>
                  <a:moveTo>
                    <a:pt x="62" y="55"/>
                  </a:moveTo>
                  <a:cubicBezTo>
                    <a:pt x="64" y="55"/>
                    <a:pt x="66" y="56"/>
                    <a:pt x="68" y="58"/>
                  </a:cubicBezTo>
                  <a:cubicBezTo>
                    <a:pt x="70" y="60"/>
                    <a:pt x="71" y="62"/>
                    <a:pt x="71" y="64"/>
                  </a:cubicBezTo>
                  <a:cubicBezTo>
                    <a:pt x="73" y="62"/>
                    <a:pt x="72" y="58"/>
                    <a:pt x="70" y="56"/>
                  </a:cubicBezTo>
                  <a:cubicBezTo>
                    <a:pt x="68" y="54"/>
                    <a:pt x="65" y="54"/>
                    <a:pt x="62" y="55"/>
                  </a:cubicBezTo>
                  <a:close/>
                  <a:moveTo>
                    <a:pt x="18" y="41"/>
                  </a:moveTo>
                  <a:cubicBezTo>
                    <a:pt x="18" y="46"/>
                    <a:pt x="18" y="46"/>
                    <a:pt x="18" y="46"/>
                  </a:cubicBezTo>
                  <a:cubicBezTo>
                    <a:pt x="77" y="46"/>
                    <a:pt x="77" y="46"/>
                    <a:pt x="77" y="46"/>
                  </a:cubicBezTo>
                  <a:cubicBezTo>
                    <a:pt x="77" y="41"/>
                    <a:pt x="77" y="41"/>
                    <a:pt x="77" y="41"/>
                  </a:cubicBezTo>
                  <a:cubicBezTo>
                    <a:pt x="18" y="41"/>
                    <a:pt x="18" y="41"/>
                    <a:pt x="18" y="41"/>
                  </a:cubicBezTo>
                  <a:close/>
                  <a:moveTo>
                    <a:pt x="47" y="29"/>
                  </a:moveTo>
                  <a:cubicBezTo>
                    <a:pt x="47" y="34"/>
                    <a:pt x="47" y="34"/>
                    <a:pt x="47" y="34"/>
                  </a:cubicBezTo>
                  <a:cubicBezTo>
                    <a:pt x="77" y="34"/>
                    <a:pt x="77" y="34"/>
                    <a:pt x="77" y="34"/>
                  </a:cubicBezTo>
                  <a:cubicBezTo>
                    <a:pt x="77" y="29"/>
                    <a:pt x="77" y="29"/>
                    <a:pt x="77" y="29"/>
                  </a:cubicBezTo>
                  <a:cubicBezTo>
                    <a:pt x="47" y="29"/>
                    <a:pt x="47" y="29"/>
                    <a:pt x="47" y="29"/>
                  </a:cubicBezTo>
                  <a:close/>
                  <a:moveTo>
                    <a:pt x="47" y="17"/>
                  </a:moveTo>
                  <a:cubicBezTo>
                    <a:pt x="47" y="22"/>
                    <a:pt x="47" y="22"/>
                    <a:pt x="47" y="22"/>
                  </a:cubicBezTo>
                  <a:cubicBezTo>
                    <a:pt x="77" y="22"/>
                    <a:pt x="77" y="22"/>
                    <a:pt x="77" y="22"/>
                  </a:cubicBezTo>
                  <a:cubicBezTo>
                    <a:pt x="77" y="17"/>
                    <a:pt x="77" y="17"/>
                    <a:pt x="77" y="17"/>
                  </a:cubicBezTo>
                  <a:cubicBezTo>
                    <a:pt x="47" y="17"/>
                    <a:pt x="47" y="17"/>
                    <a:pt x="47" y="17"/>
                  </a:cubicBezTo>
                  <a:close/>
                  <a:moveTo>
                    <a:pt x="18" y="17"/>
                  </a:moveTo>
                  <a:cubicBezTo>
                    <a:pt x="18" y="35"/>
                    <a:pt x="18" y="35"/>
                    <a:pt x="18" y="35"/>
                  </a:cubicBezTo>
                  <a:cubicBezTo>
                    <a:pt x="40" y="35"/>
                    <a:pt x="40" y="35"/>
                    <a:pt x="40" y="35"/>
                  </a:cubicBezTo>
                  <a:cubicBezTo>
                    <a:pt x="40" y="17"/>
                    <a:pt x="40" y="17"/>
                    <a:pt x="40" y="17"/>
                  </a:cubicBezTo>
                  <a:lnTo>
                    <a:pt x="18" y="17"/>
                  </a:lnTo>
                  <a:close/>
                </a:path>
              </a:pathLst>
            </a:custGeom>
            <a:solidFill>
              <a:srgbClr val="076571"/>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chemeClr val="bg2">
                    <a:lumMod val="25000"/>
                  </a:schemeClr>
                </a:solidFill>
                <a:effectLst/>
                <a:uLnTx/>
                <a:uFillTx/>
                <a:cs typeface="+mn-ea"/>
                <a:sym typeface="+mn-lt"/>
              </a:endParaRPr>
            </a:p>
          </p:txBody>
        </p:sp>
        <p:grpSp>
          <p:nvGrpSpPr>
            <p:cNvPr id="51" name="Group 50"/>
            <p:cNvGrpSpPr/>
            <p:nvPr/>
          </p:nvGrpSpPr>
          <p:grpSpPr>
            <a:xfrm>
              <a:off x="8515315" y="4479873"/>
              <a:ext cx="2786999" cy="1227331"/>
              <a:chOff x="8512415" y="2327889"/>
              <a:chExt cx="2786999" cy="1227331"/>
            </a:xfrm>
          </p:grpSpPr>
          <p:sp>
            <p:nvSpPr>
              <p:cNvPr id="49" name="TextBox 48"/>
              <p:cNvSpPr txBox="1"/>
              <p:nvPr/>
            </p:nvSpPr>
            <p:spPr>
              <a:xfrm>
                <a:off x="8512415" y="2327889"/>
                <a:ext cx="1712328" cy="456472"/>
              </a:xfrm>
              <a:prstGeom prst="rect">
                <a:avLst/>
              </a:prstGeom>
              <a:noFill/>
            </p:spPr>
            <p:txBody>
              <a:bodyPr wrap="non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chemeClr val="bg2">
                        <a:lumMod val="25000"/>
                      </a:schemeClr>
                    </a:solidFill>
                    <a:effectLst/>
                    <a:uLnTx/>
                    <a:uFillTx/>
                    <a:cs typeface="+mn-ea"/>
                    <a:sym typeface="+mn-lt"/>
                  </a:rPr>
                  <a:t>请输入您的标题</a:t>
                </a:r>
                <a:endParaRPr kumimoji="0" lang="en-GB" sz="1800" b="1" i="0" u="none" strike="noStrike" kern="1200" cap="none" spc="0" normalizeH="0" baseline="0" noProof="0" dirty="0">
                  <a:ln>
                    <a:noFill/>
                  </a:ln>
                  <a:solidFill>
                    <a:schemeClr val="bg2">
                      <a:lumMod val="25000"/>
                    </a:schemeClr>
                  </a:solidFill>
                  <a:effectLst/>
                  <a:uLnTx/>
                  <a:uFillTx/>
                  <a:cs typeface="+mn-ea"/>
                  <a:sym typeface="+mn-lt"/>
                </a:endParaRPr>
              </a:p>
            </p:txBody>
          </p:sp>
          <p:sp>
            <p:nvSpPr>
              <p:cNvPr id="50" name="Rectangle 49"/>
              <p:cNvSpPr/>
              <p:nvPr/>
            </p:nvSpPr>
            <p:spPr>
              <a:xfrm>
                <a:off x="8512415" y="2631890"/>
                <a:ext cx="2786999" cy="923330"/>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200" b="0" i="0" u="none" strike="noStrike" kern="1200" cap="none" spc="0" normalizeH="0" baseline="0" noProof="0">
                    <a:ln>
                      <a:noFill/>
                    </a:ln>
                    <a:solidFill>
                      <a:schemeClr val="bg2">
                        <a:lumMod val="25000"/>
                      </a:schemeClr>
                    </a:solidFill>
                    <a:effectLst/>
                    <a:uLnTx/>
                    <a:uFillTx/>
                    <a:cs typeface="+mn-ea"/>
                    <a:sym typeface="+mn-lt"/>
                  </a:rPr>
                  <a:t>请点击此处输入您的内容或复制粘贴您的文本请点击此处输入您的内容或复制粘贴您的文本</a:t>
                </a:r>
                <a:endParaRPr kumimoji="0" lang="en-GB" sz="1200" b="0" i="0" u="none" strike="noStrike" kern="1200" cap="none" spc="0" normalizeH="0" baseline="0" noProof="0">
                  <a:ln>
                    <a:noFill/>
                  </a:ln>
                  <a:solidFill>
                    <a:schemeClr val="bg2">
                      <a:lumMod val="25000"/>
                    </a:schemeClr>
                  </a:solidFill>
                  <a:effectLst/>
                  <a:uLnTx/>
                  <a:uFillTx/>
                  <a:cs typeface="+mn-ea"/>
                  <a:sym typeface="+mn-lt"/>
                </a:endParaRPr>
              </a:p>
            </p:txBody>
          </p:sp>
        </p:grpSp>
      </p:grpSp>
      <p:grpSp>
        <p:nvGrpSpPr>
          <p:cNvPr id="5" name="Group 4"/>
          <p:cNvGrpSpPr/>
          <p:nvPr/>
        </p:nvGrpSpPr>
        <p:grpSpPr>
          <a:xfrm>
            <a:off x="7218483" y="1944165"/>
            <a:ext cx="4487594" cy="1942035"/>
            <a:chOff x="7218483" y="1944165"/>
            <a:chExt cx="4487594" cy="1942035"/>
          </a:xfrm>
        </p:grpSpPr>
        <p:sp>
          <p:nvSpPr>
            <p:cNvPr id="45" name="Rectangle 44"/>
            <p:cNvSpPr/>
            <p:nvPr/>
          </p:nvSpPr>
          <p:spPr>
            <a:xfrm>
              <a:off x="7218483" y="1944165"/>
              <a:ext cx="4487594" cy="1942035"/>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5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chemeClr val="bg2">
                    <a:lumMod val="25000"/>
                  </a:schemeClr>
                </a:solidFill>
                <a:effectLst/>
                <a:uLnTx/>
                <a:uFillTx/>
                <a:cs typeface="+mn-ea"/>
                <a:sym typeface="+mn-lt"/>
              </a:endParaRPr>
            </a:p>
          </p:txBody>
        </p:sp>
        <p:grpSp>
          <p:nvGrpSpPr>
            <p:cNvPr id="52" name="Group 51"/>
            <p:cNvGrpSpPr/>
            <p:nvPr/>
          </p:nvGrpSpPr>
          <p:grpSpPr>
            <a:xfrm>
              <a:off x="8515315" y="2347683"/>
              <a:ext cx="2786999" cy="1227331"/>
              <a:chOff x="8512415" y="2327889"/>
              <a:chExt cx="2786999" cy="1227331"/>
            </a:xfrm>
          </p:grpSpPr>
          <p:sp>
            <p:nvSpPr>
              <p:cNvPr id="53" name="TextBox 52"/>
              <p:cNvSpPr txBox="1"/>
              <p:nvPr/>
            </p:nvSpPr>
            <p:spPr>
              <a:xfrm>
                <a:off x="8512415" y="2327889"/>
                <a:ext cx="1712328" cy="456472"/>
              </a:xfrm>
              <a:prstGeom prst="rect">
                <a:avLst/>
              </a:prstGeom>
              <a:noFill/>
            </p:spPr>
            <p:txBody>
              <a:bodyPr wrap="non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chemeClr val="bg2">
                        <a:lumMod val="25000"/>
                      </a:schemeClr>
                    </a:solidFill>
                    <a:effectLst/>
                    <a:uLnTx/>
                    <a:uFillTx/>
                    <a:cs typeface="+mn-ea"/>
                    <a:sym typeface="+mn-lt"/>
                  </a:rPr>
                  <a:t>请输入您的标题</a:t>
                </a:r>
                <a:endParaRPr kumimoji="0" lang="en-GB" sz="1800" b="1" i="0" u="none" strike="noStrike" kern="1200" cap="none" spc="0" normalizeH="0" baseline="0" noProof="0" dirty="0">
                  <a:ln>
                    <a:noFill/>
                  </a:ln>
                  <a:solidFill>
                    <a:schemeClr val="bg2">
                      <a:lumMod val="25000"/>
                    </a:schemeClr>
                  </a:solidFill>
                  <a:effectLst/>
                  <a:uLnTx/>
                  <a:uFillTx/>
                  <a:cs typeface="+mn-ea"/>
                  <a:sym typeface="+mn-lt"/>
                </a:endParaRPr>
              </a:p>
            </p:txBody>
          </p:sp>
          <p:sp>
            <p:nvSpPr>
              <p:cNvPr id="54" name="Rectangle 53"/>
              <p:cNvSpPr/>
              <p:nvPr/>
            </p:nvSpPr>
            <p:spPr>
              <a:xfrm>
                <a:off x="8512415" y="2631890"/>
                <a:ext cx="2786999" cy="923330"/>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200" b="0" i="0" u="none" strike="noStrike" kern="1200" cap="none" spc="0" normalizeH="0" baseline="0" noProof="0">
                    <a:ln>
                      <a:noFill/>
                    </a:ln>
                    <a:solidFill>
                      <a:schemeClr val="bg2">
                        <a:lumMod val="25000"/>
                      </a:schemeClr>
                    </a:solidFill>
                    <a:effectLst/>
                    <a:uLnTx/>
                    <a:uFillTx/>
                    <a:cs typeface="+mn-ea"/>
                    <a:sym typeface="+mn-lt"/>
                  </a:rPr>
                  <a:t>请点击此处输入您的内容或复制粘贴您的文本请点击此处输入您的内容或复制粘贴您的文本</a:t>
                </a:r>
                <a:endParaRPr kumimoji="0" lang="en-GB" sz="1200" b="0" i="0" u="none" strike="noStrike" kern="1200" cap="none" spc="0" normalizeH="0" baseline="0" noProof="0">
                  <a:ln>
                    <a:noFill/>
                  </a:ln>
                  <a:solidFill>
                    <a:schemeClr val="bg2">
                      <a:lumMod val="25000"/>
                    </a:schemeClr>
                  </a:solidFill>
                  <a:effectLst/>
                  <a:uLnTx/>
                  <a:uFillTx/>
                  <a:cs typeface="+mn-ea"/>
                  <a:sym typeface="+mn-lt"/>
                </a:endParaRPr>
              </a:p>
            </p:txBody>
          </p:sp>
        </p:grpSp>
        <p:sp>
          <p:nvSpPr>
            <p:cNvPr id="55" name="Freeform 54"/>
            <p:cNvSpPr>
              <a:spLocks noEditPoints="1"/>
            </p:cNvSpPr>
            <p:nvPr/>
          </p:nvSpPr>
          <p:spPr bwMode="auto">
            <a:xfrm>
              <a:off x="7429646" y="2478668"/>
              <a:ext cx="961289" cy="777215"/>
            </a:xfrm>
            <a:custGeom>
              <a:avLst/>
              <a:gdLst>
                <a:gd name="T0" fmla="*/ 86 w 109"/>
                <a:gd name="T1" fmla="*/ 88 h 88"/>
                <a:gd name="T2" fmla="*/ 84 w 109"/>
                <a:gd name="T3" fmla="*/ 44 h 88"/>
                <a:gd name="T4" fmla="*/ 80 w 109"/>
                <a:gd name="T5" fmla="*/ 71 h 88"/>
                <a:gd name="T6" fmla="*/ 109 w 109"/>
                <a:gd name="T7" fmla="*/ 0 h 88"/>
                <a:gd name="T8" fmla="*/ 92 w 109"/>
                <a:gd name="T9" fmla="*/ 33 h 88"/>
                <a:gd name="T10" fmla="*/ 80 w 109"/>
                <a:gd name="T11" fmla="*/ 25 h 88"/>
                <a:gd name="T12" fmla="*/ 67 w 109"/>
                <a:gd name="T13" fmla="*/ 68 h 88"/>
                <a:gd name="T14" fmla="*/ 37 w 109"/>
                <a:gd name="T15" fmla="*/ 73 h 88"/>
                <a:gd name="T16" fmla="*/ 19 w 109"/>
                <a:gd name="T17" fmla="*/ 63 h 88"/>
                <a:gd name="T18" fmla="*/ 0 w 109"/>
                <a:gd name="T19" fmla="*/ 56 h 88"/>
                <a:gd name="T20" fmla="*/ 25 w 109"/>
                <a:gd name="T21" fmla="*/ 48 h 88"/>
                <a:gd name="T22" fmla="*/ 30 w 109"/>
                <a:gd name="T23" fmla="*/ 57 h 88"/>
                <a:gd name="T24" fmla="*/ 44 w 109"/>
                <a:gd name="T25" fmla="*/ 29 h 88"/>
                <a:gd name="T26" fmla="*/ 66 w 109"/>
                <a:gd name="T27" fmla="*/ 50 h 88"/>
                <a:gd name="T28" fmla="*/ 68 w 109"/>
                <a:gd name="T29" fmla="*/ 18 h 88"/>
                <a:gd name="T30" fmla="*/ 78 w 109"/>
                <a:gd name="T31" fmla="*/ 12 h 88"/>
                <a:gd name="T32" fmla="*/ 90 w 109"/>
                <a:gd name="T33" fmla="*/ 1 h 88"/>
                <a:gd name="T34" fmla="*/ 22 w 109"/>
                <a:gd name="T35" fmla="*/ 88 h 88"/>
                <a:gd name="T36" fmla="*/ 29 w 109"/>
                <a:gd name="T37" fmla="*/ 80 h 88"/>
                <a:gd name="T38" fmla="*/ 22 w 109"/>
                <a:gd name="T39" fmla="*/ 79 h 88"/>
                <a:gd name="T40" fmla="*/ 11 w 109"/>
                <a:gd name="T41" fmla="*/ 88 h 88"/>
                <a:gd name="T42" fmla="*/ 17 w 109"/>
                <a:gd name="T43" fmla="*/ 71 h 88"/>
                <a:gd name="T44" fmla="*/ 11 w 109"/>
                <a:gd name="T45" fmla="*/ 73 h 88"/>
                <a:gd name="T46" fmla="*/ 34 w 109"/>
                <a:gd name="T47" fmla="*/ 88 h 88"/>
                <a:gd name="T48" fmla="*/ 40 w 109"/>
                <a:gd name="T49" fmla="*/ 79 h 88"/>
                <a:gd name="T50" fmla="*/ 34 w 109"/>
                <a:gd name="T51" fmla="*/ 80 h 88"/>
                <a:gd name="T52" fmla="*/ 45 w 109"/>
                <a:gd name="T53" fmla="*/ 88 h 88"/>
                <a:gd name="T54" fmla="*/ 52 w 109"/>
                <a:gd name="T55" fmla="*/ 63 h 88"/>
                <a:gd name="T56" fmla="*/ 45 w 109"/>
                <a:gd name="T57" fmla="*/ 69 h 88"/>
                <a:gd name="T58" fmla="*/ 57 w 109"/>
                <a:gd name="T59" fmla="*/ 88 h 88"/>
                <a:gd name="T60" fmla="*/ 63 w 109"/>
                <a:gd name="T61" fmla="*/ 73 h 88"/>
                <a:gd name="T62" fmla="*/ 57 w 109"/>
                <a:gd name="T63" fmla="*/ 88 h 88"/>
                <a:gd name="T64" fmla="*/ 75 w 109"/>
                <a:gd name="T65" fmla="*/ 88 h 88"/>
                <a:gd name="T66" fmla="*/ 68 w 109"/>
                <a:gd name="T67" fmla="*/ 75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9" h="88">
                  <a:moveTo>
                    <a:pt x="80" y="88"/>
                  </a:moveTo>
                  <a:cubicBezTo>
                    <a:pt x="86" y="88"/>
                    <a:pt x="86" y="88"/>
                    <a:pt x="86" y="88"/>
                  </a:cubicBezTo>
                  <a:cubicBezTo>
                    <a:pt x="86" y="44"/>
                    <a:pt x="86" y="44"/>
                    <a:pt x="86" y="44"/>
                  </a:cubicBezTo>
                  <a:cubicBezTo>
                    <a:pt x="84" y="44"/>
                    <a:pt x="84" y="44"/>
                    <a:pt x="84" y="44"/>
                  </a:cubicBezTo>
                  <a:cubicBezTo>
                    <a:pt x="82" y="70"/>
                    <a:pt x="82" y="70"/>
                    <a:pt x="82" y="70"/>
                  </a:cubicBezTo>
                  <a:cubicBezTo>
                    <a:pt x="80" y="71"/>
                    <a:pt x="80" y="71"/>
                    <a:pt x="80" y="71"/>
                  </a:cubicBezTo>
                  <a:cubicBezTo>
                    <a:pt x="80" y="88"/>
                    <a:pt x="80" y="88"/>
                    <a:pt x="80" y="88"/>
                  </a:cubicBezTo>
                  <a:close/>
                  <a:moveTo>
                    <a:pt x="109" y="0"/>
                  </a:moveTo>
                  <a:cubicBezTo>
                    <a:pt x="100" y="17"/>
                    <a:pt x="100" y="17"/>
                    <a:pt x="100" y="17"/>
                  </a:cubicBezTo>
                  <a:cubicBezTo>
                    <a:pt x="92" y="33"/>
                    <a:pt x="92" y="33"/>
                    <a:pt x="92" y="33"/>
                  </a:cubicBezTo>
                  <a:cubicBezTo>
                    <a:pt x="84" y="22"/>
                    <a:pt x="84" y="22"/>
                    <a:pt x="84" y="22"/>
                  </a:cubicBezTo>
                  <a:cubicBezTo>
                    <a:pt x="80" y="25"/>
                    <a:pt x="80" y="25"/>
                    <a:pt x="80" y="25"/>
                  </a:cubicBezTo>
                  <a:cubicBezTo>
                    <a:pt x="77" y="64"/>
                    <a:pt x="77" y="64"/>
                    <a:pt x="77" y="64"/>
                  </a:cubicBezTo>
                  <a:cubicBezTo>
                    <a:pt x="67" y="68"/>
                    <a:pt x="67" y="68"/>
                    <a:pt x="67" y="68"/>
                  </a:cubicBezTo>
                  <a:cubicBezTo>
                    <a:pt x="48" y="50"/>
                    <a:pt x="48" y="50"/>
                    <a:pt x="48" y="50"/>
                  </a:cubicBezTo>
                  <a:cubicBezTo>
                    <a:pt x="37" y="73"/>
                    <a:pt x="37" y="73"/>
                    <a:pt x="37" y="73"/>
                  </a:cubicBezTo>
                  <a:cubicBezTo>
                    <a:pt x="26" y="73"/>
                    <a:pt x="26" y="73"/>
                    <a:pt x="26" y="73"/>
                  </a:cubicBezTo>
                  <a:cubicBezTo>
                    <a:pt x="19" y="63"/>
                    <a:pt x="19" y="63"/>
                    <a:pt x="19" y="63"/>
                  </a:cubicBezTo>
                  <a:cubicBezTo>
                    <a:pt x="4" y="67"/>
                    <a:pt x="4" y="67"/>
                    <a:pt x="4" y="67"/>
                  </a:cubicBezTo>
                  <a:cubicBezTo>
                    <a:pt x="0" y="56"/>
                    <a:pt x="0" y="56"/>
                    <a:pt x="0" y="56"/>
                  </a:cubicBezTo>
                  <a:cubicBezTo>
                    <a:pt x="20" y="50"/>
                    <a:pt x="20" y="50"/>
                    <a:pt x="20" y="50"/>
                  </a:cubicBezTo>
                  <a:cubicBezTo>
                    <a:pt x="25" y="48"/>
                    <a:pt x="25" y="48"/>
                    <a:pt x="25" y="48"/>
                  </a:cubicBezTo>
                  <a:cubicBezTo>
                    <a:pt x="27" y="52"/>
                    <a:pt x="27" y="52"/>
                    <a:pt x="27" y="52"/>
                  </a:cubicBezTo>
                  <a:cubicBezTo>
                    <a:pt x="30" y="57"/>
                    <a:pt x="30" y="57"/>
                    <a:pt x="30" y="57"/>
                  </a:cubicBezTo>
                  <a:cubicBezTo>
                    <a:pt x="40" y="37"/>
                    <a:pt x="40" y="37"/>
                    <a:pt x="40" y="37"/>
                  </a:cubicBezTo>
                  <a:cubicBezTo>
                    <a:pt x="44" y="29"/>
                    <a:pt x="44" y="29"/>
                    <a:pt x="44" y="29"/>
                  </a:cubicBezTo>
                  <a:cubicBezTo>
                    <a:pt x="50" y="35"/>
                    <a:pt x="50" y="35"/>
                    <a:pt x="50" y="35"/>
                  </a:cubicBezTo>
                  <a:cubicBezTo>
                    <a:pt x="66" y="50"/>
                    <a:pt x="66" y="50"/>
                    <a:pt x="66" y="50"/>
                  </a:cubicBezTo>
                  <a:cubicBezTo>
                    <a:pt x="68" y="21"/>
                    <a:pt x="68" y="21"/>
                    <a:pt x="68" y="21"/>
                  </a:cubicBezTo>
                  <a:cubicBezTo>
                    <a:pt x="68" y="18"/>
                    <a:pt x="68" y="18"/>
                    <a:pt x="68" y="18"/>
                  </a:cubicBezTo>
                  <a:cubicBezTo>
                    <a:pt x="71" y="16"/>
                    <a:pt x="71" y="16"/>
                    <a:pt x="71" y="16"/>
                  </a:cubicBezTo>
                  <a:cubicBezTo>
                    <a:pt x="78" y="12"/>
                    <a:pt x="78" y="12"/>
                    <a:pt x="78" y="12"/>
                  </a:cubicBezTo>
                  <a:cubicBezTo>
                    <a:pt x="72" y="2"/>
                    <a:pt x="72" y="2"/>
                    <a:pt x="72" y="2"/>
                  </a:cubicBezTo>
                  <a:cubicBezTo>
                    <a:pt x="90" y="1"/>
                    <a:pt x="90" y="1"/>
                    <a:pt x="90" y="1"/>
                  </a:cubicBezTo>
                  <a:cubicBezTo>
                    <a:pt x="109" y="0"/>
                    <a:pt x="109" y="0"/>
                    <a:pt x="109" y="0"/>
                  </a:cubicBezTo>
                  <a:close/>
                  <a:moveTo>
                    <a:pt x="22" y="88"/>
                  </a:moveTo>
                  <a:cubicBezTo>
                    <a:pt x="24" y="88"/>
                    <a:pt x="27" y="88"/>
                    <a:pt x="29" y="88"/>
                  </a:cubicBezTo>
                  <a:cubicBezTo>
                    <a:pt x="29" y="80"/>
                    <a:pt x="29" y="80"/>
                    <a:pt x="29" y="80"/>
                  </a:cubicBezTo>
                  <a:cubicBezTo>
                    <a:pt x="23" y="81"/>
                    <a:pt x="23" y="81"/>
                    <a:pt x="23" y="81"/>
                  </a:cubicBezTo>
                  <a:cubicBezTo>
                    <a:pt x="22" y="79"/>
                    <a:pt x="22" y="79"/>
                    <a:pt x="22" y="79"/>
                  </a:cubicBezTo>
                  <a:cubicBezTo>
                    <a:pt x="22" y="88"/>
                    <a:pt x="22" y="88"/>
                    <a:pt x="22" y="88"/>
                  </a:cubicBezTo>
                  <a:close/>
                  <a:moveTo>
                    <a:pt x="11" y="88"/>
                  </a:moveTo>
                  <a:cubicBezTo>
                    <a:pt x="17" y="88"/>
                    <a:pt x="17" y="88"/>
                    <a:pt x="17" y="88"/>
                  </a:cubicBezTo>
                  <a:cubicBezTo>
                    <a:pt x="17" y="71"/>
                    <a:pt x="17" y="71"/>
                    <a:pt x="17" y="71"/>
                  </a:cubicBezTo>
                  <a:cubicBezTo>
                    <a:pt x="17" y="71"/>
                    <a:pt x="17" y="71"/>
                    <a:pt x="17" y="71"/>
                  </a:cubicBezTo>
                  <a:cubicBezTo>
                    <a:pt x="11" y="73"/>
                    <a:pt x="11" y="73"/>
                    <a:pt x="11" y="73"/>
                  </a:cubicBezTo>
                  <a:cubicBezTo>
                    <a:pt x="11" y="88"/>
                    <a:pt x="11" y="88"/>
                    <a:pt x="11" y="88"/>
                  </a:cubicBezTo>
                  <a:close/>
                  <a:moveTo>
                    <a:pt x="34" y="88"/>
                  </a:moveTo>
                  <a:cubicBezTo>
                    <a:pt x="36" y="88"/>
                    <a:pt x="38" y="88"/>
                    <a:pt x="40" y="88"/>
                  </a:cubicBezTo>
                  <a:cubicBezTo>
                    <a:pt x="40" y="79"/>
                    <a:pt x="40" y="79"/>
                    <a:pt x="40" y="79"/>
                  </a:cubicBezTo>
                  <a:cubicBezTo>
                    <a:pt x="40" y="80"/>
                    <a:pt x="40" y="80"/>
                    <a:pt x="40" y="80"/>
                  </a:cubicBezTo>
                  <a:cubicBezTo>
                    <a:pt x="34" y="80"/>
                    <a:pt x="34" y="80"/>
                    <a:pt x="34" y="80"/>
                  </a:cubicBezTo>
                  <a:cubicBezTo>
                    <a:pt x="34" y="88"/>
                    <a:pt x="34" y="88"/>
                    <a:pt x="34" y="88"/>
                  </a:cubicBezTo>
                  <a:close/>
                  <a:moveTo>
                    <a:pt x="45" y="88"/>
                  </a:moveTo>
                  <a:cubicBezTo>
                    <a:pt x="47" y="88"/>
                    <a:pt x="50" y="88"/>
                    <a:pt x="52" y="88"/>
                  </a:cubicBezTo>
                  <a:cubicBezTo>
                    <a:pt x="52" y="63"/>
                    <a:pt x="52" y="63"/>
                    <a:pt x="52" y="63"/>
                  </a:cubicBezTo>
                  <a:cubicBezTo>
                    <a:pt x="49" y="60"/>
                    <a:pt x="49" y="60"/>
                    <a:pt x="49" y="60"/>
                  </a:cubicBezTo>
                  <a:cubicBezTo>
                    <a:pt x="45" y="69"/>
                    <a:pt x="45" y="69"/>
                    <a:pt x="45" y="69"/>
                  </a:cubicBezTo>
                  <a:cubicBezTo>
                    <a:pt x="45" y="88"/>
                    <a:pt x="45" y="88"/>
                    <a:pt x="45" y="88"/>
                  </a:cubicBezTo>
                  <a:close/>
                  <a:moveTo>
                    <a:pt x="57" y="88"/>
                  </a:moveTo>
                  <a:cubicBezTo>
                    <a:pt x="59" y="88"/>
                    <a:pt x="61" y="88"/>
                    <a:pt x="63" y="88"/>
                  </a:cubicBezTo>
                  <a:cubicBezTo>
                    <a:pt x="63" y="73"/>
                    <a:pt x="63" y="73"/>
                    <a:pt x="63" y="73"/>
                  </a:cubicBezTo>
                  <a:cubicBezTo>
                    <a:pt x="57" y="67"/>
                    <a:pt x="57" y="67"/>
                    <a:pt x="57" y="67"/>
                  </a:cubicBezTo>
                  <a:cubicBezTo>
                    <a:pt x="57" y="88"/>
                    <a:pt x="57" y="88"/>
                    <a:pt x="57" y="88"/>
                  </a:cubicBezTo>
                  <a:close/>
                  <a:moveTo>
                    <a:pt x="68" y="88"/>
                  </a:moveTo>
                  <a:cubicBezTo>
                    <a:pt x="70" y="88"/>
                    <a:pt x="73" y="88"/>
                    <a:pt x="75" y="88"/>
                  </a:cubicBezTo>
                  <a:cubicBezTo>
                    <a:pt x="75" y="72"/>
                    <a:pt x="75" y="72"/>
                    <a:pt x="75" y="72"/>
                  </a:cubicBezTo>
                  <a:cubicBezTo>
                    <a:pt x="68" y="75"/>
                    <a:pt x="68" y="75"/>
                    <a:pt x="68" y="75"/>
                  </a:cubicBezTo>
                  <a:lnTo>
                    <a:pt x="68" y="88"/>
                  </a:lnTo>
                  <a:close/>
                </a:path>
              </a:pathLst>
            </a:custGeom>
            <a:solidFill>
              <a:srgbClr val="076571"/>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chemeClr val="bg2">
                    <a:lumMod val="25000"/>
                  </a:schemeClr>
                </a:solidFill>
                <a:effectLst/>
                <a:uLnTx/>
                <a:uFillTx/>
                <a:cs typeface="+mn-ea"/>
                <a:sym typeface="+mn-lt"/>
              </a:endParaRPr>
            </a:p>
          </p:txBody>
        </p:sp>
      </p:grpSp>
      <p:grpSp>
        <p:nvGrpSpPr>
          <p:cNvPr id="4" name="Group 3"/>
          <p:cNvGrpSpPr/>
          <p:nvPr/>
        </p:nvGrpSpPr>
        <p:grpSpPr>
          <a:xfrm>
            <a:off x="570912" y="1730326"/>
            <a:ext cx="6505138" cy="4642339"/>
            <a:chOff x="570912" y="1730326"/>
            <a:chExt cx="6505138" cy="4642339"/>
          </a:xfrm>
        </p:grpSpPr>
        <p:graphicFrame>
          <p:nvGraphicFramePr>
            <p:cNvPr id="56" name="Chart 55"/>
            <p:cNvGraphicFramePr/>
            <p:nvPr>
              <p:extLst/>
            </p:nvPr>
          </p:nvGraphicFramePr>
          <p:xfrm>
            <a:off x="570912" y="1730326"/>
            <a:ext cx="6505138" cy="4642339"/>
          </p:xfrm>
          <a:graphic>
            <a:graphicData uri="http://schemas.openxmlformats.org/drawingml/2006/chart">
              <c:chart xmlns:c="http://schemas.openxmlformats.org/drawingml/2006/chart" xmlns:r="http://schemas.openxmlformats.org/officeDocument/2006/relationships" r:id="rId3"/>
            </a:graphicData>
          </a:graphic>
        </p:graphicFrame>
        <p:sp>
          <p:nvSpPr>
            <p:cNvPr id="57" name="Oval 56"/>
            <p:cNvSpPr/>
            <p:nvPr/>
          </p:nvSpPr>
          <p:spPr>
            <a:xfrm>
              <a:off x="2082018" y="3429000"/>
              <a:ext cx="914400" cy="914400"/>
            </a:xfrm>
            <a:prstGeom prst="ellipse">
              <a:avLst/>
            </a:prstGeom>
            <a:solidFill>
              <a:srgbClr val="076571">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cs typeface="+mn-ea"/>
                <a:sym typeface="+mn-lt"/>
              </a:endParaRPr>
            </a:p>
          </p:txBody>
        </p:sp>
        <p:sp>
          <p:nvSpPr>
            <p:cNvPr id="58" name="Oval 57"/>
            <p:cNvSpPr/>
            <p:nvPr/>
          </p:nvSpPr>
          <p:spPr>
            <a:xfrm>
              <a:off x="2082018" y="2028715"/>
              <a:ext cx="624548" cy="624548"/>
            </a:xfrm>
            <a:prstGeom prst="ellipse">
              <a:avLst/>
            </a:prstGeom>
            <a:solidFill>
              <a:srgbClr val="076571">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cs typeface="+mn-ea"/>
                <a:sym typeface="+mn-lt"/>
              </a:endParaRPr>
            </a:p>
          </p:txBody>
        </p:sp>
        <p:sp>
          <p:nvSpPr>
            <p:cNvPr id="59" name="Oval 58"/>
            <p:cNvSpPr/>
            <p:nvPr/>
          </p:nvSpPr>
          <p:spPr>
            <a:xfrm>
              <a:off x="3141344" y="4494589"/>
              <a:ext cx="624548" cy="624548"/>
            </a:xfrm>
            <a:prstGeom prst="ellipse">
              <a:avLst/>
            </a:prstGeom>
            <a:solidFill>
              <a:srgbClr val="076571">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cs typeface="+mn-ea"/>
                <a:sym typeface="+mn-lt"/>
              </a:endParaRPr>
            </a:p>
          </p:txBody>
        </p:sp>
        <p:sp>
          <p:nvSpPr>
            <p:cNvPr id="60" name="Oval 59"/>
            <p:cNvSpPr/>
            <p:nvPr/>
          </p:nvSpPr>
          <p:spPr>
            <a:xfrm>
              <a:off x="2996418" y="3858758"/>
              <a:ext cx="914400" cy="914400"/>
            </a:xfrm>
            <a:prstGeom prst="ellipse">
              <a:avLst/>
            </a:prstGeom>
            <a:solidFill>
              <a:srgbClr val="076571">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cs typeface="+mn-ea"/>
                <a:sym typeface="+mn-lt"/>
              </a:endParaRPr>
            </a:p>
          </p:txBody>
        </p:sp>
        <p:sp>
          <p:nvSpPr>
            <p:cNvPr id="61" name="Oval 60"/>
            <p:cNvSpPr/>
            <p:nvPr/>
          </p:nvSpPr>
          <p:spPr>
            <a:xfrm>
              <a:off x="3765892" y="4974211"/>
              <a:ext cx="914400" cy="914400"/>
            </a:xfrm>
            <a:prstGeom prst="ellipse">
              <a:avLst/>
            </a:prstGeom>
            <a:solidFill>
              <a:srgbClr val="076571">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cs typeface="+mn-ea"/>
                <a:sym typeface="+mn-lt"/>
              </a:endParaRPr>
            </a:p>
          </p:txBody>
        </p:sp>
        <p:sp>
          <p:nvSpPr>
            <p:cNvPr id="62" name="Oval 61"/>
            <p:cNvSpPr/>
            <p:nvPr/>
          </p:nvSpPr>
          <p:spPr>
            <a:xfrm>
              <a:off x="3910818" y="4204737"/>
              <a:ext cx="914400" cy="914400"/>
            </a:xfrm>
            <a:prstGeom prst="ellipse">
              <a:avLst/>
            </a:prstGeom>
            <a:solidFill>
              <a:srgbClr val="076571">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cs typeface="+mn-ea"/>
                <a:sym typeface="+mn-lt"/>
              </a:endParaRPr>
            </a:p>
          </p:txBody>
        </p:sp>
        <p:sp>
          <p:nvSpPr>
            <p:cNvPr id="63" name="Oval 62"/>
            <p:cNvSpPr/>
            <p:nvPr/>
          </p:nvSpPr>
          <p:spPr>
            <a:xfrm>
              <a:off x="2996418" y="3255883"/>
              <a:ext cx="469232" cy="469232"/>
            </a:xfrm>
            <a:prstGeom prst="ellipse">
              <a:avLst/>
            </a:prstGeom>
            <a:solidFill>
              <a:srgbClr val="076571">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cs typeface="+mn-ea"/>
                <a:sym typeface="+mn-lt"/>
              </a:endParaRPr>
            </a:p>
          </p:txBody>
        </p:sp>
        <p:sp>
          <p:nvSpPr>
            <p:cNvPr id="64" name="Oval 63"/>
            <p:cNvSpPr/>
            <p:nvPr/>
          </p:nvSpPr>
          <p:spPr>
            <a:xfrm>
              <a:off x="5861384" y="5419379"/>
              <a:ext cx="469232" cy="469232"/>
            </a:xfrm>
            <a:prstGeom prst="ellipse">
              <a:avLst/>
            </a:prstGeom>
            <a:solidFill>
              <a:srgbClr val="076571">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cs typeface="+mn-ea"/>
                <a:sym typeface="+mn-lt"/>
              </a:endParaRPr>
            </a:p>
          </p:txBody>
        </p:sp>
      </p:grpSp>
      <p:grpSp>
        <p:nvGrpSpPr>
          <p:cNvPr id="25" name="组合 24">
            <a:extLst>
              <a:ext uri="{FF2B5EF4-FFF2-40B4-BE49-F238E27FC236}">
                <a16:creationId xmlns:a16="http://schemas.microsoft.com/office/drawing/2014/main" id="{62865173-E19F-46E1-8AD3-8D706789B12E}"/>
              </a:ext>
            </a:extLst>
          </p:cNvPr>
          <p:cNvGrpSpPr/>
          <p:nvPr/>
        </p:nvGrpSpPr>
        <p:grpSpPr>
          <a:xfrm>
            <a:off x="2918188" y="338191"/>
            <a:ext cx="5975713" cy="584775"/>
            <a:chOff x="2918188" y="338191"/>
            <a:chExt cx="5975713" cy="584775"/>
          </a:xfrm>
        </p:grpSpPr>
        <p:sp>
          <p:nvSpPr>
            <p:cNvPr id="26" name="TextBox 18">
              <a:extLst>
                <a:ext uri="{FF2B5EF4-FFF2-40B4-BE49-F238E27FC236}">
                  <a16:creationId xmlns:a16="http://schemas.microsoft.com/office/drawing/2014/main" id="{98666B62-A481-4936-AEBE-44529CC3B931}"/>
                </a:ext>
              </a:extLst>
            </p:cNvPr>
            <p:cNvSpPr txBox="1"/>
            <p:nvPr/>
          </p:nvSpPr>
          <p:spPr>
            <a:xfrm flipH="1">
              <a:off x="4435692" y="338191"/>
              <a:ext cx="2989921" cy="584775"/>
            </a:xfrm>
            <a:prstGeom prst="rect">
              <a:avLst/>
            </a:prstGeom>
            <a:noFill/>
          </p:spPr>
          <p:txBody>
            <a:bodyPr wrap="none" rtlCol="0">
              <a:spAutoFit/>
            </a:bodyPr>
            <a:lstStyle/>
            <a:p>
              <a:r>
                <a:rPr lang="en-US" sz="3200" b="1" dirty="0">
                  <a:cs typeface="+mn-ea"/>
                  <a:sym typeface="+mn-lt"/>
                </a:rPr>
                <a:t>POWERPOINT</a:t>
              </a:r>
            </a:p>
          </p:txBody>
        </p:sp>
        <p:sp>
          <p:nvSpPr>
            <p:cNvPr id="27" name="椭圆 26">
              <a:extLst>
                <a:ext uri="{FF2B5EF4-FFF2-40B4-BE49-F238E27FC236}">
                  <a16:creationId xmlns:a16="http://schemas.microsoft.com/office/drawing/2014/main" id="{02950040-5C82-4B43-9E79-C35F032B6E29}"/>
                </a:ext>
              </a:extLst>
            </p:cNvPr>
            <p:cNvSpPr/>
            <p:nvPr/>
          </p:nvSpPr>
          <p:spPr>
            <a:xfrm>
              <a:off x="7518763"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8" name="椭圆 27">
              <a:extLst>
                <a:ext uri="{FF2B5EF4-FFF2-40B4-BE49-F238E27FC236}">
                  <a16:creationId xmlns:a16="http://schemas.microsoft.com/office/drawing/2014/main" id="{BE12409B-DDFD-4100-992F-7E50C90C8F5D}"/>
                </a:ext>
              </a:extLst>
            </p:cNvPr>
            <p:cNvSpPr/>
            <p:nvPr/>
          </p:nvSpPr>
          <p:spPr>
            <a:xfrm>
              <a:off x="7814038"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9" name="椭圆 28">
              <a:extLst>
                <a:ext uri="{FF2B5EF4-FFF2-40B4-BE49-F238E27FC236}">
                  <a16:creationId xmlns:a16="http://schemas.microsoft.com/office/drawing/2014/main" id="{3EA1E0F6-08D4-450D-9162-3CA8002D5E2B}"/>
                </a:ext>
              </a:extLst>
            </p:cNvPr>
            <p:cNvSpPr/>
            <p:nvPr/>
          </p:nvSpPr>
          <p:spPr>
            <a:xfrm>
              <a:off x="8109313"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0" name="椭圆 29">
              <a:extLst>
                <a:ext uri="{FF2B5EF4-FFF2-40B4-BE49-F238E27FC236}">
                  <a16:creationId xmlns:a16="http://schemas.microsoft.com/office/drawing/2014/main" id="{9D38223D-FD08-476C-9034-6F52CB8856BB}"/>
                </a:ext>
              </a:extLst>
            </p:cNvPr>
            <p:cNvSpPr/>
            <p:nvPr/>
          </p:nvSpPr>
          <p:spPr>
            <a:xfrm>
              <a:off x="8404588"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1" name="椭圆 30">
              <a:extLst>
                <a:ext uri="{FF2B5EF4-FFF2-40B4-BE49-F238E27FC236}">
                  <a16:creationId xmlns:a16="http://schemas.microsoft.com/office/drawing/2014/main" id="{C985F7C6-5224-4263-B44A-39389BF89562}"/>
                </a:ext>
              </a:extLst>
            </p:cNvPr>
            <p:cNvSpPr/>
            <p:nvPr/>
          </p:nvSpPr>
          <p:spPr>
            <a:xfrm>
              <a:off x="8699863"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2" name="椭圆 31">
              <a:extLst>
                <a:ext uri="{FF2B5EF4-FFF2-40B4-BE49-F238E27FC236}">
                  <a16:creationId xmlns:a16="http://schemas.microsoft.com/office/drawing/2014/main" id="{7B841D5B-8779-49BB-AB81-E6CA9EE544FF}"/>
                </a:ext>
              </a:extLst>
            </p:cNvPr>
            <p:cNvSpPr/>
            <p:nvPr/>
          </p:nvSpPr>
          <p:spPr>
            <a:xfrm>
              <a:off x="2918188"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3" name="椭圆 32">
              <a:extLst>
                <a:ext uri="{FF2B5EF4-FFF2-40B4-BE49-F238E27FC236}">
                  <a16:creationId xmlns:a16="http://schemas.microsoft.com/office/drawing/2014/main" id="{E42FC5A8-9694-409B-B704-9700E95548D9}"/>
                </a:ext>
              </a:extLst>
            </p:cNvPr>
            <p:cNvSpPr/>
            <p:nvPr/>
          </p:nvSpPr>
          <p:spPr>
            <a:xfrm>
              <a:off x="3213463"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4" name="椭圆 33">
              <a:extLst>
                <a:ext uri="{FF2B5EF4-FFF2-40B4-BE49-F238E27FC236}">
                  <a16:creationId xmlns:a16="http://schemas.microsoft.com/office/drawing/2014/main" id="{EFD5469D-9545-4958-BF25-6AFFED86AF3A}"/>
                </a:ext>
              </a:extLst>
            </p:cNvPr>
            <p:cNvSpPr/>
            <p:nvPr/>
          </p:nvSpPr>
          <p:spPr>
            <a:xfrm>
              <a:off x="3508738"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5" name="椭圆 34">
              <a:extLst>
                <a:ext uri="{FF2B5EF4-FFF2-40B4-BE49-F238E27FC236}">
                  <a16:creationId xmlns:a16="http://schemas.microsoft.com/office/drawing/2014/main" id="{9873CBB3-3E4B-4EDE-A572-78EBD5C7CC15}"/>
                </a:ext>
              </a:extLst>
            </p:cNvPr>
            <p:cNvSpPr/>
            <p:nvPr/>
          </p:nvSpPr>
          <p:spPr>
            <a:xfrm>
              <a:off x="3804013"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6" name="椭圆 35">
              <a:extLst>
                <a:ext uri="{FF2B5EF4-FFF2-40B4-BE49-F238E27FC236}">
                  <a16:creationId xmlns:a16="http://schemas.microsoft.com/office/drawing/2014/main" id="{02DA7FE0-BCA3-4399-A6DA-2D01B37F403E}"/>
                </a:ext>
              </a:extLst>
            </p:cNvPr>
            <p:cNvSpPr/>
            <p:nvPr/>
          </p:nvSpPr>
          <p:spPr>
            <a:xfrm>
              <a:off x="4099288"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Tree>
    <p:extLst>
      <p:ext uri="{BB962C8B-B14F-4D97-AF65-F5344CB8AC3E}">
        <p14:creationId xmlns:p14="http://schemas.microsoft.com/office/powerpoint/2010/main" val="3792289759"/>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 presetClass="entr" presetSubtype="4" fill="hold" nodeType="after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par>
                          <p:cTn id="15" fill="hold">
                            <p:stCondLst>
                              <p:cond delay="1500"/>
                            </p:stCondLst>
                            <p:childTnLst>
                              <p:par>
                                <p:cTn id="16" presetID="2" presetClass="entr" presetSubtype="4" fill="hold" nodeType="afterEffect">
                                  <p:stCondLst>
                                    <p:cond delay="0"/>
                                  </p:stCondLst>
                                  <p:childTnLst>
                                    <p:set>
                                      <p:cBhvr>
                                        <p:cTn id="17" dur="1" fill="hold">
                                          <p:stCondLst>
                                            <p:cond delay="0"/>
                                          </p:stCondLst>
                                        </p:cTn>
                                        <p:tgtEl>
                                          <p:spTgt spid="6"/>
                                        </p:tgtEl>
                                        <p:attrNameLst>
                                          <p:attrName>style.visibility</p:attrName>
                                        </p:attrNameLst>
                                      </p:cBhvr>
                                      <p:to>
                                        <p:strVal val="visible"/>
                                      </p:to>
                                    </p:set>
                                    <p:anim calcmode="lin" valueType="num">
                                      <p:cBhvr additive="base">
                                        <p:cTn id="18" dur="500" fill="hold"/>
                                        <p:tgtEl>
                                          <p:spTgt spid="6"/>
                                        </p:tgtEl>
                                        <p:attrNameLst>
                                          <p:attrName>ppt_x</p:attrName>
                                        </p:attrNameLst>
                                      </p:cBhvr>
                                      <p:tavLst>
                                        <p:tav tm="0">
                                          <p:val>
                                            <p:strVal val="#ppt_x"/>
                                          </p:val>
                                        </p:tav>
                                        <p:tav tm="100000">
                                          <p:val>
                                            <p:strVal val="#ppt_x"/>
                                          </p:val>
                                        </p:tav>
                                      </p:tavLst>
                                    </p:anim>
                                    <p:anim calcmode="lin" valueType="num">
                                      <p:cBhvr additive="base">
                                        <p:cTn id="19"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912729" y="1458758"/>
            <a:ext cx="3510756" cy="5187394"/>
            <a:chOff x="1912729" y="1458758"/>
            <a:chExt cx="3510756" cy="5187394"/>
          </a:xfrm>
        </p:grpSpPr>
        <p:grpSp>
          <p:nvGrpSpPr>
            <p:cNvPr id="5" name="Group 4"/>
            <p:cNvGrpSpPr/>
            <p:nvPr/>
          </p:nvGrpSpPr>
          <p:grpSpPr>
            <a:xfrm>
              <a:off x="1972256" y="1458758"/>
              <a:ext cx="292103" cy="5187394"/>
              <a:chOff x="1374772" y="1213680"/>
              <a:chExt cx="274322" cy="5187394"/>
            </a:xfrm>
          </p:grpSpPr>
          <p:sp>
            <p:nvSpPr>
              <p:cNvPr id="22" name="Pentagon 21"/>
              <p:cNvSpPr/>
              <p:nvPr/>
            </p:nvSpPr>
            <p:spPr>
              <a:xfrm rot="5400000">
                <a:off x="1103752" y="5857228"/>
                <a:ext cx="814866" cy="272825"/>
              </a:xfrm>
              <a:prstGeom prst="homePlate">
                <a:avLst>
                  <a:gd name="adj" fmla="val 281623"/>
                </a:avLst>
              </a:prstGeom>
              <a:gradFill flip="none" rotWithShape="1">
                <a:gsLst>
                  <a:gs pos="100000">
                    <a:srgbClr val="B88954"/>
                  </a:gs>
                  <a:gs pos="0">
                    <a:srgbClr val="E1C9AF"/>
                  </a:gs>
                </a:gsLst>
                <a:lin ang="5400000" scaled="1"/>
                <a:tileRect/>
              </a:gra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cs typeface="+mn-ea"/>
                  <a:sym typeface="+mn-lt"/>
                </a:endParaRPr>
              </a:p>
            </p:txBody>
          </p:sp>
          <p:sp>
            <p:nvSpPr>
              <p:cNvPr id="23" name="Rectangle 5"/>
              <p:cNvSpPr/>
              <p:nvPr/>
            </p:nvSpPr>
            <p:spPr>
              <a:xfrm>
                <a:off x="1374774" y="2007666"/>
                <a:ext cx="273845" cy="3776859"/>
              </a:xfrm>
              <a:custGeom>
                <a:avLst/>
                <a:gdLst>
                  <a:gd name="connsiteX0" fmla="*/ 0 w 272825"/>
                  <a:gd name="connsiteY0" fmla="*/ 0 h 3776662"/>
                  <a:gd name="connsiteX1" fmla="*/ 272825 w 272825"/>
                  <a:gd name="connsiteY1" fmla="*/ 0 h 3776662"/>
                  <a:gd name="connsiteX2" fmla="*/ 272825 w 272825"/>
                  <a:gd name="connsiteY2" fmla="*/ 3776662 h 3776662"/>
                  <a:gd name="connsiteX3" fmla="*/ 0 w 272825"/>
                  <a:gd name="connsiteY3" fmla="*/ 3776662 h 3776662"/>
                  <a:gd name="connsiteX4" fmla="*/ 0 w 272825"/>
                  <a:gd name="connsiteY4" fmla="*/ 0 h 3776662"/>
                  <a:gd name="connsiteX0" fmla="*/ 0 w 272825"/>
                  <a:gd name="connsiteY0" fmla="*/ 0 h 3776662"/>
                  <a:gd name="connsiteX1" fmla="*/ 272825 w 272825"/>
                  <a:gd name="connsiteY1" fmla="*/ 0 h 3776662"/>
                  <a:gd name="connsiteX2" fmla="*/ 272825 w 272825"/>
                  <a:gd name="connsiteY2" fmla="*/ 3776662 h 3776662"/>
                  <a:gd name="connsiteX3" fmla="*/ 0 w 272825"/>
                  <a:gd name="connsiteY3" fmla="*/ 3776662 h 3776662"/>
                  <a:gd name="connsiteX4" fmla="*/ 1 w 272825"/>
                  <a:gd name="connsiteY4" fmla="*/ 3609974 h 3776662"/>
                  <a:gd name="connsiteX5" fmla="*/ 0 w 272825"/>
                  <a:gd name="connsiteY5" fmla="*/ 0 h 3776662"/>
                  <a:gd name="connsiteX0" fmla="*/ 0 w 272825"/>
                  <a:gd name="connsiteY0" fmla="*/ 0 h 3776662"/>
                  <a:gd name="connsiteX1" fmla="*/ 272825 w 272825"/>
                  <a:gd name="connsiteY1" fmla="*/ 0 h 3776662"/>
                  <a:gd name="connsiteX2" fmla="*/ 272825 w 272825"/>
                  <a:gd name="connsiteY2" fmla="*/ 3776662 h 3776662"/>
                  <a:gd name="connsiteX3" fmla="*/ 57151 w 272825"/>
                  <a:gd name="connsiteY3" fmla="*/ 3776661 h 3776662"/>
                  <a:gd name="connsiteX4" fmla="*/ 0 w 272825"/>
                  <a:gd name="connsiteY4" fmla="*/ 3776662 h 3776662"/>
                  <a:gd name="connsiteX5" fmla="*/ 1 w 272825"/>
                  <a:gd name="connsiteY5" fmla="*/ 3609974 h 3776662"/>
                  <a:gd name="connsiteX6" fmla="*/ 0 w 272825"/>
                  <a:gd name="connsiteY6" fmla="*/ 0 h 3776662"/>
                  <a:gd name="connsiteX0" fmla="*/ 0 w 272825"/>
                  <a:gd name="connsiteY0" fmla="*/ 0 h 3776662"/>
                  <a:gd name="connsiteX1" fmla="*/ 272825 w 272825"/>
                  <a:gd name="connsiteY1" fmla="*/ 0 h 3776662"/>
                  <a:gd name="connsiteX2" fmla="*/ 272825 w 272825"/>
                  <a:gd name="connsiteY2" fmla="*/ 3776662 h 3776662"/>
                  <a:gd name="connsiteX3" fmla="*/ 166689 w 272825"/>
                  <a:gd name="connsiteY3" fmla="*/ 3776661 h 3776662"/>
                  <a:gd name="connsiteX4" fmla="*/ 57151 w 272825"/>
                  <a:gd name="connsiteY4" fmla="*/ 3776661 h 3776662"/>
                  <a:gd name="connsiteX5" fmla="*/ 0 w 272825"/>
                  <a:gd name="connsiteY5" fmla="*/ 3776662 h 3776662"/>
                  <a:gd name="connsiteX6" fmla="*/ 1 w 272825"/>
                  <a:gd name="connsiteY6" fmla="*/ 3609974 h 3776662"/>
                  <a:gd name="connsiteX7" fmla="*/ 0 w 272825"/>
                  <a:gd name="connsiteY7" fmla="*/ 0 h 3776662"/>
                  <a:gd name="connsiteX0" fmla="*/ 0 w 272825"/>
                  <a:gd name="connsiteY0" fmla="*/ 0 h 3776662"/>
                  <a:gd name="connsiteX1" fmla="*/ 272825 w 272825"/>
                  <a:gd name="connsiteY1" fmla="*/ 0 h 3776662"/>
                  <a:gd name="connsiteX2" fmla="*/ 272825 w 272825"/>
                  <a:gd name="connsiteY2" fmla="*/ 3776662 h 3776662"/>
                  <a:gd name="connsiteX3" fmla="*/ 166689 w 272825"/>
                  <a:gd name="connsiteY3" fmla="*/ 3776661 h 3776662"/>
                  <a:gd name="connsiteX4" fmla="*/ 107157 w 272825"/>
                  <a:gd name="connsiteY4" fmla="*/ 3774280 h 3776662"/>
                  <a:gd name="connsiteX5" fmla="*/ 57151 w 272825"/>
                  <a:gd name="connsiteY5" fmla="*/ 3776661 h 3776662"/>
                  <a:gd name="connsiteX6" fmla="*/ 0 w 272825"/>
                  <a:gd name="connsiteY6" fmla="*/ 3776662 h 3776662"/>
                  <a:gd name="connsiteX7" fmla="*/ 1 w 272825"/>
                  <a:gd name="connsiteY7" fmla="*/ 3609974 h 3776662"/>
                  <a:gd name="connsiteX8" fmla="*/ 0 w 272825"/>
                  <a:gd name="connsiteY8" fmla="*/ 0 h 3776662"/>
                  <a:gd name="connsiteX0" fmla="*/ 0 w 272825"/>
                  <a:gd name="connsiteY0" fmla="*/ 0 h 3776662"/>
                  <a:gd name="connsiteX1" fmla="*/ 272825 w 272825"/>
                  <a:gd name="connsiteY1" fmla="*/ 0 h 3776662"/>
                  <a:gd name="connsiteX2" fmla="*/ 272825 w 272825"/>
                  <a:gd name="connsiteY2" fmla="*/ 3776662 h 3776662"/>
                  <a:gd name="connsiteX3" fmla="*/ 221457 w 272825"/>
                  <a:gd name="connsiteY3" fmla="*/ 3774280 h 3776662"/>
                  <a:gd name="connsiteX4" fmla="*/ 166689 w 272825"/>
                  <a:gd name="connsiteY4" fmla="*/ 3776661 h 3776662"/>
                  <a:gd name="connsiteX5" fmla="*/ 107157 w 272825"/>
                  <a:gd name="connsiteY5" fmla="*/ 3774280 h 3776662"/>
                  <a:gd name="connsiteX6" fmla="*/ 57151 w 272825"/>
                  <a:gd name="connsiteY6" fmla="*/ 3776661 h 3776662"/>
                  <a:gd name="connsiteX7" fmla="*/ 0 w 272825"/>
                  <a:gd name="connsiteY7" fmla="*/ 3776662 h 3776662"/>
                  <a:gd name="connsiteX8" fmla="*/ 1 w 272825"/>
                  <a:gd name="connsiteY8" fmla="*/ 3609974 h 3776662"/>
                  <a:gd name="connsiteX9" fmla="*/ 0 w 272825"/>
                  <a:gd name="connsiteY9" fmla="*/ 0 h 3776662"/>
                  <a:gd name="connsiteX0" fmla="*/ 0 w 272825"/>
                  <a:gd name="connsiteY0" fmla="*/ 0 h 3776662"/>
                  <a:gd name="connsiteX1" fmla="*/ 272825 w 272825"/>
                  <a:gd name="connsiteY1" fmla="*/ 0 h 3776662"/>
                  <a:gd name="connsiteX2" fmla="*/ 272825 w 272825"/>
                  <a:gd name="connsiteY2" fmla="*/ 3776662 h 3776662"/>
                  <a:gd name="connsiteX3" fmla="*/ 252414 w 272825"/>
                  <a:gd name="connsiteY3" fmla="*/ 3776661 h 3776662"/>
                  <a:gd name="connsiteX4" fmla="*/ 221457 w 272825"/>
                  <a:gd name="connsiteY4" fmla="*/ 3774280 h 3776662"/>
                  <a:gd name="connsiteX5" fmla="*/ 166689 w 272825"/>
                  <a:gd name="connsiteY5" fmla="*/ 3776661 h 3776662"/>
                  <a:gd name="connsiteX6" fmla="*/ 107157 w 272825"/>
                  <a:gd name="connsiteY6" fmla="*/ 3774280 h 3776662"/>
                  <a:gd name="connsiteX7" fmla="*/ 57151 w 272825"/>
                  <a:gd name="connsiteY7" fmla="*/ 3776661 h 3776662"/>
                  <a:gd name="connsiteX8" fmla="*/ 0 w 272825"/>
                  <a:gd name="connsiteY8" fmla="*/ 3776662 h 3776662"/>
                  <a:gd name="connsiteX9" fmla="*/ 1 w 272825"/>
                  <a:gd name="connsiteY9" fmla="*/ 3609974 h 3776662"/>
                  <a:gd name="connsiteX10" fmla="*/ 0 w 272825"/>
                  <a:gd name="connsiteY10" fmla="*/ 0 h 3776662"/>
                  <a:gd name="connsiteX0" fmla="*/ 0 w 273845"/>
                  <a:gd name="connsiteY0" fmla="*/ 0 h 3776662"/>
                  <a:gd name="connsiteX1" fmla="*/ 272825 w 273845"/>
                  <a:gd name="connsiteY1" fmla="*/ 0 h 3776662"/>
                  <a:gd name="connsiteX2" fmla="*/ 273845 w 273845"/>
                  <a:gd name="connsiteY2" fmla="*/ 3581399 h 3776662"/>
                  <a:gd name="connsiteX3" fmla="*/ 272825 w 273845"/>
                  <a:gd name="connsiteY3" fmla="*/ 3776662 h 3776662"/>
                  <a:gd name="connsiteX4" fmla="*/ 252414 w 273845"/>
                  <a:gd name="connsiteY4" fmla="*/ 3776661 h 3776662"/>
                  <a:gd name="connsiteX5" fmla="*/ 221457 w 273845"/>
                  <a:gd name="connsiteY5" fmla="*/ 3774280 h 3776662"/>
                  <a:gd name="connsiteX6" fmla="*/ 166689 w 273845"/>
                  <a:gd name="connsiteY6" fmla="*/ 3776661 h 3776662"/>
                  <a:gd name="connsiteX7" fmla="*/ 107157 w 273845"/>
                  <a:gd name="connsiteY7" fmla="*/ 3774280 h 3776662"/>
                  <a:gd name="connsiteX8" fmla="*/ 57151 w 273845"/>
                  <a:gd name="connsiteY8" fmla="*/ 3776661 h 3776662"/>
                  <a:gd name="connsiteX9" fmla="*/ 0 w 273845"/>
                  <a:gd name="connsiteY9" fmla="*/ 3776662 h 3776662"/>
                  <a:gd name="connsiteX10" fmla="*/ 1 w 273845"/>
                  <a:gd name="connsiteY10" fmla="*/ 3609974 h 3776662"/>
                  <a:gd name="connsiteX11" fmla="*/ 0 w 273845"/>
                  <a:gd name="connsiteY11" fmla="*/ 0 h 3776662"/>
                  <a:gd name="connsiteX0" fmla="*/ 0 w 273845"/>
                  <a:gd name="connsiteY0" fmla="*/ 0 h 3776662"/>
                  <a:gd name="connsiteX1" fmla="*/ 272825 w 273845"/>
                  <a:gd name="connsiteY1" fmla="*/ 0 h 3776662"/>
                  <a:gd name="connsiteX2" fmla="*/ 273845 w 273845"/>
                  <a:gd name="connsiteY2" fmla="*/ 3581399 h 3776662"/>
                  <a:gd name="connsiteX3" fmla="*/ 252414 w 273845"/>
                  <a:gd name="connsiteY3" fmla="*/ 3776661 h 3776662"/>
                  <a:gd name="connsiteX4" fmla="*/ 221457 w 273845"/>
                  <a:gd name="connsiteY4" fmla="*/ 3774280 h 3776662"/>
                  <a:gd name="connsiteX5" fmla="*/ 166689 w 273845"/>
                  <a:gd name="connsiteY5" fmla="*/ 3776661 h 3776662"/>
                  <a:gd name="connsiteX6" fmla="*/ 107157 w 273845"/>
                  <a:gd name="connsiteY6" fmla="*/ 3774280 h 3776662"/>
                  <a:gd name="connsiteX7" fmla="*/ 57151 w 273845"/>
                  <a:gd name="connsiteY7" fmla="*/ 3776661 h 3776662"/>
                  <a:gd name="connsiteX8" fmla="*/ 0 w 273845"/>
                  <a:gd name="connsiteY8" fmla="*/ 3776662 h 3776662"/>
                  <a:gd name="connsiteX9" fmla="*/ 1 w 273845"/>
                  <a:gd name="connsiteY9" fmla="*/ 3609974 h 3776662"/>
                  <a:gd name="connsiteX10" fmla="*/ 0 w 273845"/>
                  <a:gd name="connsiteY10" fmla="*/ 0 h 3776662"/>
                  <a:gd name="connsiteX0" fmla="*/ 0 w 273845"/>
                  <a:gd name="connsiteY0" fmla="*/ 0 h 3776661"/>
                  <a:gd name="connsiteX1" fmla="*/ 272825 w 273845"/>
                  <a:gd name="connsiteY1" fmla="*/ 0 h 3776661"/>
                  <a:gd name="connsiteX2" fmla="*/ 273845 w 273845"/>
                  <a:gd name="connsiteY2" fmla="*/ 3581399 h 3776661"/>
                  <a:gd name="connsiteX3" fmla="*/ 252414 w 273845"/>
                  <a:gd name="connsiteY3" fmla="*/ 3776661 h 3776661"/>
                  <a:gd name="connsiteX4" fmla="*/ 221457 w 273845"/>
                  <a:gd name="connsiteY4" fmla="*/ 3774280 h 3776661"/>
                  <a:gd name="connsiteX5" fmla="*/ 166689 w 273845"/>
                  <a:gd name="connsiteY5" fmla="*/ 3776661 h 3776661"/>
                  <a:gd name="connsiteX6" fmla="*/ 107157 w 273845"/>
                  <a:gd name="connsiteY6" fmla="*/ 3774280 h 3776661"/>
                  <a:gd name="connsiteX7" fmla="*/ 57151 w 273845"/>
                  <a:gd name="connsiteY7" fmla="*/ 3776661 h 3776661"/>
                  <a:gd name="connsiteX8" fmla="*/ 1 w 273845"/>
                  <a:gd name="connsiteY8" fmla="*/ 3609974 h 3776661"/>
                  <a:gd name="connsiteX9" fmla="*/ 0 w 273845"/>
                  <a:gd name="connsiteY9" fmla="*/ 0 h 3776661"/>
                  <a:gd name="connsiteX0" fmla="*/ 0 w 273845"/>
                  <a:gd name="connsiteY0" fmla="*/ 0 h 3776661"/>
                  <a:gd name="connsiteX1" fmla="*/ 272825 w 273845"/>
                  <a:gd name="connsiteY1" fmla="*/ 0 h 3776661"/>
                  <a:gd name="connsiteX2" fmla="*/ 273845 w 273845"/>
                  <a:gd name="connsiteY2" fmla="*/ 3581399 h 3776661"/>
                  <a:gd name="connsiteX3" fmla="*/ 252414 w 273845"/>
                  <a:gd name="connsiteY3" fmla="*/ 3776661 h 3776661"/>
                  <a:gd name="connsiteX4" fmla="*/ 221457 w 273845"/>
                  <a:gd name="connsiteY4" fmla="*/ 3774280 h 3776661"/>
                  <a:gd name="connsiteX5" fmla="*/ 166689 w 273845"/>
                  <a:gd name="connsiteY5" fmla="*/ 3776661 h 3776661"/>
                  <a:gd name="connsiteX6" fmla="*/ 104776 w 273845"/>
                  <a:gd name="connsiteY6" fmla="*/ 3664743 h 3776661"/>
                  <a:gd name="connsiteX7" fmla="*/ 57151 w 273845"/>
                  <a:gd name="connsiteY7" fmla="*/ 3776661 h 3776661"/>
                  <a:gd name="connsiteX8" fmla="*/ 1 w 273845"/>
                  <a:gd name="connsiteY8" fmla="*/ 3609974 h 3776661"/>
                  <a:gd name="connsiteX9" fmla="*/ 0 w 273845"/>
                  <a:gd name="connsiteY9" fmla="*/ 0 h 3776661"/>
                  <a:gd name="connsiteX0" fmla="*/ 0 w 273845"/>
                  <a:gd name="connsiteY0" fmla="*/ 0 h 3776661"/>
                  <a:gd name="connsiteX1" fmla="*/ 272825 w 273845"/>
                  <a:gd name="connsiteY1" fmla="*/ 0 h 3776661"/>
                  <a:gd name="connsiteX2" fmla="*/ 273845 w 273845"/>
                  <a:gd name="connsiteY2" fmla="*/ 3581399 h 3776661"/>
                  <a:gd name="connsiteX3" fmla="*/ 252414 w 273845"/>
                  <a:gd name="connsiteY3" fmla="*/ 3776661 h 3776661"/>
                  <a:gd name="connsiteX4" fmla="*/ 221457 w 273845"/>
                  <a:gd name="connsiteY4" fmla="*/ 3774280 h 3776661"/>
                  <a:gd name="connsiteX5" fmla="*/ 166689 w 273845"/>
                  <a:gd name="connsiteY5" fmla="*/ 3776661 h 3776661"/>
                  <a:gd name="connsiteX6" fmla="*/ 104776 w 273845"/>
                  <a:gd name="connsiteY6" fmla="*/ 3664743 h 3776661"/>
                  <a:gd name="connsiteX7" fmla="*/ 57151 w 273845"/>
                  <a:gd name="connsiteY7" fmla="*/ 3750467 h 3776661"/>
                  <a:gd name="connsiteX8" fmla="*/ 1 w 273845"/>
                  <a:gd name="connsiteY8" fmla="*/ 3609974 h 3776661"/>
                  <a:gd name="connsiteX9" fmla="*/ 0 w 273845"/>
                  <a:gd name="connsiteY9" fmla="*/ 0 h 3776661"/>
                  <a:gd name="connsiteX0" fmla="*/ 0 w 273845"/>
                  <a:gd name="connsiteY0" fmla="*/ 0 h 3776661"/>
                  <a:gd name="connsiteX1" fmla="*/ 272825 w 273845"/>
                  <a:gd name="connsiteY1" fmla="*/ 0 h 3776661"/>
                  <a:gd name="connsiteX2" fmla="*/ 273845 w 273845"/>
                  <a:gd name="connsiteY2" fmla="*/ 3581399 h 3776661"/>
                  <a:gd name="connsiteX3" fmla="*/ 252414 w 273845"/>
                  <a:gd name="connsiteY3" fmla="*/ 3776661 h 3776661"/>
                  <a:gd name="connsiteX4" fmla="*/ 228601 w 273845"/>
                  <a:gd name="connsiteY4" fmla="*/ 3629023 h 3776661"/>
                  <a:gd name="connsiteX5" fmla="*/ 166689 w 273845"/>
                  <a:gd name="connsiteY5" fmla="*/ 3776661 h 3776661"/>
                  <a:gd name="connsiteX6" fmla="*/ 104776 w 273845"/>
                  <a:gd name="connsiteY6" fmla="*/ 3664743 h 3776661"/>
                  <a:gd name="connsiteX7" fmla="*/ 57151 w 273845"/>
                  <a:gd name="connsiteY7" fmla="*/ 3750467 h 3776661"/>
                  <a:gd name="connsiteX8" fmla="*/ 1 w 273845"/>
                  <a:gd name="connsiteY8" fmla="*/ 3609974 h 3776661"/>
                  <a:gd name="connsiteX9" fmla="*/ 0 w 273845"/>
                  <a:gd name="connsiteY9" fmla="*/ 0 h 3776661"/>
                  <a:gd name="connsiteX0" fmla="*/ 0 w 273845"/>
                  <a:gd name="connsiteY0" fmla="*/ 0 h 3776661"/>
                  <a:gd name="connsiteX1" fmla="*/ 272825 w 273845"/>
                  <a:gd name="connsiteY1" fmla="*/ 0 h 3776661"/>
                  <a:gd name="connsiteX2" fmla="*/ 273845 w 273845"/>
                  <a:gd name="connsiteY2" fmla="*/ 3581399 h 3776661"/>
                  <a:gd name="connsiteX3" fmla="*/ 250032 w 273845"/>
                  <a:gd name="connsiteY3" fmla="*/ 3695699 h 3776661"/>
                  <a:gd name="connsiteX4" fmla="*/ 228601 w 273845"/>
                  <a:gd name="connsiteY4" fmla="*/ 3629023 h 3776661"/>
                  <a:gd name="connsiteX5" fmla="*/ 166689 w 273845"/>
                  <a:gd name="connsiteY5" fmla="*/ 3776661 h 3776661"/>
                  <a:gd name="connsiteX6" fmla="*/ 104776 w 273845"/>
                  <a:gd name="connsiteY6" fmla="*/ 3664743 h 3776661"/>
                  <a:gd name="connsiteX7" fmla="*/ 57151 w 273845"/>
                  <a:gd name="connsiteY7" fmla="*/ 3750467 h 3776661"/>
                  <a:gd name="connsiteX8" fmla="*/ 1 w 273845"/>
                  <a:gd name="connsiteY8" fmla="*/ 3609974 h 3776661"/>
                  <a:gd name="connsiteX9" fmla="*/ 0 w 273845"/>
                  <a:gd name="connsiteY9" fmla="*/ 0 h 3776661"/>
                  <a:gd name="connsiteX0" fmla="*/ 0 w 273845"/>
                  <a:gd name="connsiteY0" fmla="*/ 0 h 3776661"/>
                  <a:gd name="connsiteX1" fmla="*/ 272825 w 273845"/>
                  <a:gd name="connsiteY1" fmla="*/ 0 h 3776661"/>
                  <a:gd name="connsiteX2" fmla="*/ 273845 w 273845"/>
                  <a:gd name="connsiteY2" fmla="*/ 3581399 h 3776661"/>
                  <a:gd name="connsiteX3" fmla="*/ 247651 w 273845"/>
                  <a:gd name="connsiteY3" fmla="*/ 3702843 h 3776661"/>
                  <a:gd name="connsiteX4" fmla="*/ 228601 w 273845"/>
                  <a:gd name="connsiteY4" fmla="*/ 3629023 h 3776661"/>
                  <a:gd name="connsiteX5" fmla="*/ 166689 w 273845"/>
                  <a:gd name="connsiteY5" fmla="*/ 3776661 h 3776661"/>
                  <a:gd name="connsiteX6" fmla="*/ 104776 w 273845"/>
                  <a:gd name="connsiteY6" fmla="*/ 3664743 h 3776661"/>
                  <a:gd name="connsiteX7" fmla="*/ 57151 w 273845"/>
                  <a:gd name="connsiteY7" fmla="*/ 3750467 h 3776661"/>
                  <a:gd name="connsiteX8" fmla="*/ 1 w 273845"/>
                  <a:gd name="connsiteY8" fmla="*/ 3609974 h 3776661"/>
                  <a:gd name="connsiteX9" fmla="*/ 0 w 273845"/>
                  <a:gd name="connsiteY9" fmla="*/ 0 h 3776661"/>
                  <a:gd name="connsiteX0" fmla="*/ 0 w 273845"/>
                  <a:gd name="connsiteY0" fmla="*/ 0 h 3776661"/>
                  <a:gd name="connsiteX1" fmla="*/ 272825 w 273845"/>
                  <a:gd name="connsiteY1" fmla="*/ 0 h 3776661"/>
                  <a:gd name="connsiteX2" fmla="*/ 273845 w 273845"/>
                  <a:gd name="connsiteY2" fmla="*/ 3581399 h 3776661"/>
                  <a:gd name="connsiteX3" fmla="*/ 247651 w 273845"/>
                  <a:gd name="connsiteY3" fmla="*/ 3702843 h 3776661"/>
                  <a:gd name="connsiteX4" fmla="*/ 228601 w 273845"/>
                  <a:gd name="connsiteY4" fmla="*/ 3629023 h 3776661"/>
                  <a:gd name="connsiteX5" fmla="*/ 166689 w 273845"/>
                  <a:gd name="connsiteY5" fmla="*/ 3776661 h 3776661"/>
                  <a:gd name="connsiteX6" fmla="*/ 104776 w 273845"/>
                  <a:gd name="connsiteY6" fmla="*/ 3664743 h 3776661"/>
                  <a:gd name="connsiteX7" fmla="*/ 57151 w 273845"/>
                  <a:gd name="connsiteY7" fmla="*/ 3750467 h 3776661"/>
                  <a:gd name="connsiteX8" fmla="*/ 1 w 273845"/>
                  <a:gd name="connsiteY8" fmla="*/ 3609974 h 3776661"/>
                  <a:gd name="connsiteX9" fmla="*/ 0 w 273845"/>
                  <a:gd name="connsiteY9" fmla="*/ 0 h 3776661"/>
                  <a:gd name="connsiteX0" fmla="*/ 0 w 273845"/>
                  <a:gd name="connsiteY0" fmla="*/ 0 h 3776661"/>
                  <a:gd name="connsiteX1" fmla="*/ 272825 w 273845"/>
                  <a:gd name="connsiteY1" fmla="*/ 0 h 3776661"/>
                  <a:gd name="connsiteX2" fmla="*/ 273845 w 273845"/>
                  <a:gd name="connsiteY2" fmla="*/ 3581399 h 3776661"/>
                  <a:gd name="connsiteX3" fmla="*/ 247651 w 273845"/>
                  <a:gd name="connsiteY3" fmla="*/ 3702843 h 3776661"/>
                  <a:gd name="connsiteX4" fmla="*/ 228601 w 273845"/>
                  <a:gd name="connsiteY4" fmla="*/ 3629023 h 3776661"/>
                  <a:gd name="connsiteX5" fmla="*/ 166689 w 273845"/>
                  <a:gd name="connsiteY5" fmla="*/ 3776661 h 3776661"/>
                  <a:gd name="connsiteX6" fmla="*/ 104776 w 273845"/>
                  <a:gd name="connsiteY6" fmla="*/ 3664743 h 3776661"/>
                  <a:gd name="connsiteX7" fmla="*/ 57151 w 273845"/>
                  <a:gd name="connsiteY7" fmla="*/ 3750467 h 3776661"/>
                  <a:gd name="connsiteX8" fmla="*/ 1 w 273845"/>
                  <a:gd name="connsiteY8" fmla="*/ 3609974 h 3776661"/>
                  <a:gd name="connsiteX9" fmla="*/ 0 w 273845"/>
                  <a:gd name="connsiteY9" fmla="*/ 0 h 3776661"/>
                  <a:gd name="connsiteX0" fmla="*/ 0 w 273845"/>
                  <a:gd name="connsiteY0" fmla="*/ 0 h 3776661"/>
                  <a:gd name="connsiteX1" fmla="*/ 272825 w 273845"/>
                  <a:gd name="connsiteY1" fmla="*/ 0 h 3776661"/>
                  <a:gd name="connsiteX2" fmla="*/ 273845 w 273845"/>
                  <a:gd name="connsiteY2" fmla="*/ 3581399 h 3776661"/>
                  <a:gd name="connsiteX3" fmla="*/ 247651 w 273845"/>
                  <a:gd name="connsiteY3" fmla="*/ 3702843 h 3776661"/>
                  <a:gd name="connsiteX4" fmla="*/ 228601 w 273845"/>
                  <a:gd name="connsiteY4" fmla="*/ 3629023 h 3776661"/>
                  <a:gd name="connsiteX5" fmla="*/ 166689 w 273845"/>
                  <a:gd name="connsiteY5" fmla="*/ 3776661 h 3776661"/>
                  <a:gd name="connsiteX6" fmla="*/ 104776 w 273845"/>
                  <a:gd name="connsiteY6" fmla="*/ 3664743 h 3776661"/>
                  <a:gd name="connsiteX7" fmla="*/ 57151 w 273845"/>
                  <a:gd name="connsiteY7" fmla="*/ 3750467 h 3776661"/>
                  <a:gd name="connsiteX8" fmla="*/ 1 w 273845"/>
                  <a:gd name="connsiteY8" fmla="*/ 3609974 h 3776661"/>
                  <a:gd name="connsiteX9" fmla="*/ 0 w 273845"/>
                  <a:gd name="connsiteY9" fmla="*/ 0 h 3776661"/>
                  <a:gd name="connsiteX0" fmla="*/ 0 w 273845"/>
                  <a:gd name="connsiteY0" fmla="*/ 0 h 3776661"/>
                  <a:gd name="connsiteX1" fmla="*/ 272825 w 273845"/>
                  <a:gd name="connsiteY1" fmla="*/ 0 h 3776661"/>
                  <a:gd name="connsiteX2" fmla="*/ 273845 w 273845"/>
                  <a:gd name="connsiteY2" fmla="*/ 3581399 h 3776661"/>
                  <a:gd name="connsiteX3" fmla="*/ 247651 w 273845"/>
                  <a:gd name="connsiteY3" fmla="*/ 3702843 h 3776661"/>
                  <a:gd name="connsiteX4" fmla="*/ 228601 w 273845"/>
                  <a:gd name="connsiteY4" fmla="*/ 3629023 h 3776661"/>
                  <a:gd name="connsiteX5" fmla="*/ 166689 w 273845"/>
                  <a:gd name="connsiteY5" fmla="*/ 3776661 h 3776661"/>
                  <a:gd name="connsiteX6" fmla="*/ 104776 w 273845"/>
                  <a:gd name="connsiteY6" fmla="*/ 3664743 h 3776661"/>
                  <a:gd name="connsiteX7" fmla="*/ 57151 w 273845"/>
                  <a:gd name="connsiteY7" fmla="*/ 3750467 h 3776661"/>
                  <a:gd name="connsiteX8" fmla="*/ 1 w 273845"/>
                  <a:gd name="connsiteY8" fmla="*/ 3609974 h 3776661"/>
                  <a:gd name="connsiteX9" fmla="*/ 0 w 273845"/>
                  <a:gd name="connsiteY9" fmla="*/ 0 h 3776661"/>
                  <a:gd name="connsiteX0" fmla="*/ 0 w 273845"/>
                  <a:gd name="connsiteY0" fmla="*/ 0 h 3776661"/>
                  <a:gd name="connsiteX1" fmla="*/ 272825 w 273845"/>
                  <a:gd name="connsiteY1" fmla="*/ 0 h 3776661"/>
                  <a:gd name="connsiteX2" fmla="*/ 273845 w 273845"/>
                  <a:gd name="connsiteY2" fmla="*/ 3581399 h 3776661"/>
                  <a:gd name="connsiteX3" fmla="*/ 247651 w 273845"/>
                  <a:gd name="connsiteY3" fmla="*/ 3702843 h 3776661"/>
                  <a:gd name="connsiteX4" fmla="*/ 228601 w 273845"/>
                  <a:gd name="connsiteY4" fmla="*/ 3629023 h 3776661"/>
                  <a:gd name="connsiteX5" fmla="*/ 166689 w 273845"/>
                  <a:gd name="connsiteY5" fmla="*/ 3776661 h 3776661"/>
                  <a:gd name="connsiteX6" fmla="*/ 104776 w 273845"/>
                  <a:gd name="connsiteY6" fmla="*/ 3664743 h 3776661"/>
                  <a:gd name="connsiteX7" fmla="*/ 57151 w 273845"/>
                  <a:gd name="connsiteY7" fmla="*/ 3750467 h 3776661"/>
                  <a:gd name="connsiteX8" fmla="*/ 1 w 273845"/>
                  <a:gd name="connsiteY8" fmla="*/ 3609974 h 3776661"/>
                  <a:gd name="connsiteX9" fmla="*/ 0 w 273845"/>
                  <a:gd name="connsiteY9" fmla="*/ 0 h 3776661"/>
                  <a:gd name="connsiteX0" fmla="*/ 0 w 273845"/>
                  <a:gd name="connsiteY0" fmla="*/ 0 h 3776887"/>
                  <a:gd name="connsiteX1" fmla="*/ 272825 w 273845"/>
                  <a:gd name="connsiteY1" fmla="*/ 0 h 3776887"/>
                  <a:gd name="connsiteX2" fmla="*/ 273845 w 273845"/>
                  <a:gd name="connsiteY2" fmla="*/ 3581399 h 3776887"/>
                  <a:gd name="connsiteX3" fmla="*/ 247651 w 273845"/>
                  <a:gd name="connsiteY3" fmla="*/ 3702843 h 3776887"/>
                  <a:gd name="connsiteX4" fmla="*/ 228601 w 273845"/>
                  <a:gd name="connsiteY4" fmla="*/ 3629023 h 3776887"/>
                  <a:gd name="connsiteX5" fmla="*/ 166689 w 273845"/>
                  <a:gd name="connsiteY5" fmla="*/ 3776661 h 3776887"/>
                  <a:gd name="connsiteX6" fmla="*/ 104776 w 273845"/>
                  <a:gd name="connsiteY6" fmla="*/ 3664743 h 3776887"/>
                  <a:gd name="connsiteX7" fmla="*/ 57151 w 273845"/>
                  <a:gd name="connsiteY7" fmla="*/ 3750467 h 3776887"/>
                  <a:gd name="connsiteX8" fmla="*/ 1 w 273845"/>
                  <a:gd name="connsiteY8" fmla="*/ 3609974 h 3776887"/>
                  <a:gd name="connsiteX9" fmla="*/ 0 w 273845"/>
                  <a:gd name="connsiteY9" fmla="*/ 0 h 3776887"/>
                  <a:gd name="connsiteX0" fmla="*/ 0 w 273845"/>
                  <a:gd name="connsiteY0" fmla="*/ 0 h 3776887"/>
                  <a:gd name="connsiteX1" fmla="*/ 272825 w 273845"/>
                  <a:gd name="connsiteY1" fmla="*/ 0 h 3776887"/>
                  <a:gd name="connsiteX2" fmla="*/ 273845 w 273845"/>
                  <a:gd name="connsiteY2" fmla="*/ 3581399 h 3776887"/>
                  <a:gd name="connsiteX3" fmla="*/ 247651 w 273845"/>
                  <a:gd name="connsiteY3" fmla="*/ 3702843 h 3776887"/>
                  <a:gd name="connsiteX4" fmla="*/ 228601 w 273845"/>
                  <a:gd name="connsiteY4" fmla="*/ 3629023 h 3776887"/>
                  <a:gd name="connsiteX5" fmla="*/ 166689 w 273845"/>
                  <a:gd name="connsiteY5" fmla="*/ 3776661 h 3776887"/>
                  <a:gd name="connsiteX6" fmla="*/ 104776 w 273845"/>
                  <a:gd name="connsiteY6" fmla="*/ 3664743 h 3776887"/>
                  <a:gd name="connsiteX7" fmla="*/ 57151 w 273845"/>
                  <a:gd name="connsiteY7" fmla="*/ 3750467 h 3776887"/>
                  <a:gd name="connsiteX8" fmla="*/ 1 w 273845"/>
                  <a:gd name="connsiteY8" fmla="*/ 3609974 h 3776887"/>
                  <a:gd name="connsiteX9" fmla="*/ 0 w 273845"/>
                  <a:gd name="connsiteY9" fmla="*/ 0 h 3776887"/>
                  <a:gd name="connsiteX0" fmla="*/ 0 w 273845"/>
                  <a:gd name="connsiteY0" fmla="*/ 0 h 3776887"/>
                  <a:gd name="connsiteX1" fmla="*/ 272825 w 273845"/>
                  <a:gd name="connsiteY1" fmla="*/ 0 h 3776887"/>
                  <a:gd name="connsiteX2" fmla="*/ 273845 w 273845"/>
                  <a:gd name="connsiteY2" fmla="*/ 3581399 h 3776887"/>
                  <a:gd name="connsiteX3" fmla="*/ 247651 w 273845"/>
                  <a:gd name="connsiteY3" fmla="*/ 3702843 h 3776887"/>
                  <a:gd name="connsiteX4" fmla="*/ 228601 w 273845"/>
                  <a:gd name="connsiteY4" fmla="*/ 3629023 h 3776887"/>
                  <a:gd name="connsiteX5" fmla="*/ 166689 w 273845"/>
                  <a:gd name="connsiteY5" fmla="*/ 3776661 h 3776887"/>
                  <a:gd name="connsiteX6" fmla="*/ 104776 w 273845"/>
                  <a:gd name="connsiteY6" fmla="*/ 3664743 h 3776887"/>
                  <a:gd name="connsiteX7" fmla="*/ 57151 w 273845"/>
                  <a:gd name="connsiteY7" fmla="*/ 3750467 h 3776887"/>
                  <a:gd name="connsiteX8" fmla="*/ 1 w 273845"/>
                  <a:gd name="connsiteY8" fmla="*/ 3609974 h 3776887"/>
                  <a:gd name="connsiteX9" fmla="*/ 0 w 273845"/>
                  <a:gd name="connsiteY9" fmla="*/ 0 h 3776887"/>
                  <a:gd name="connsiteX0" fmla="*/ 0 w 273845"/>
                  <a:gd name="connsiteY0" fmla="*/ 0 h 3776859"/>
                  <a:gd name="connsiteX1" fmla="*/ 272825 w 273845"/>
                  <a:gd name="connsiteY1" fmla="*/ 0 h 3776859"/>
                  <a:gd name="connsiteX2" fmla="*/ 273845 w 273845"/>
                  <a:gd name="connsiteY2" fmla="*/ 3581399 h 3776859"/>
                  <a:gd name="connsiteX3" fmla="*/ 247651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47651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94"/>
                  <a:gd name="connsiteY0" fmla="*/ 0 h 3776859"/>
                  <a:gd name="connsiteX1" fmla="*/ 272825 w 273894"/>
                  <a:gd name="connsiteY1" fmla="*/ 0 h 3776859"/>
                  <a:gd name="connsiteX2" fmla="*/ 273845 w 273894"/>
                  <a:gd name="connsiteY2" fmla="*/ 3581399 h 3776859"/>
                  <a:gd name="connsiteX3" fmla="*/ 247651 w 273894"/>
                  <a:gd name="connsiteY3" fmla="*/ 3702843 h 3776859"/>
                  <a:gd name="connsiteX4" fmla="*/ 223839 w 273894"/>
                  <a:gd name="connsiteY4" fmla="*/ 3631404 h 3776859"/>
                  <a:gd name="connsiteX5" fmla="*/ 166689 w 273894"/>
                  <a:gd name="connsiteY5" fmla="*/ 3776661 h 3776859"/>
                  <a:gd name="connsiteX6" fmla="*/ 104776 w 273894"/>
                  <a:gd name="connsiteY6" fmla="*/ 3664743 h 3776859"/>
                  <a:gd name="connsiteX7" fmla="*/ 57151 w 273894"/>
                  <a:gd name="connsiteY7" fmla="*/ 3750467 h 3776859"/>
                  <a:gd name="connsiteX8" fmla="*/ 1 w 273894"/>
                  <a:gd name="connsiteY8" fmla="*/ 3609974 h 3776859"/>
                  <a:gd name="connsiteX9" fmla="*/ 0 w 273894"/>
                  <a:gd name="connsiteY9" fmla="*/ 0 h 3776859"/>
                  <a:gd name="connsiteX0" fmla="*/ 0 w 273894"/>
                  <a:gd name="connsiteY0" fmla="*/ 0 h 3776859"/>
                  <a:gd name="connsiteX1" fmla="*/ 272825 w 273894"/>
                  <a:gd name="connsiteY1" fmla="*/ 0 h 3776859"/>
                  <a:gd name="connsiteX2" fmla="*/ 273845 w 273894"/>
                  <a:gd name="connsiteY2" fmla="*/ 3581399 h 3776859"/>
                  <a:gd name="connsiteX3" fmla="*/ 247651 w 273894"/>
                  <a:gd name="connsiteY3" fmla="*/ 3702843 h 3776859"/>
                  <a:gd name="connsiteX4" fmla="*/ 223839 w 273894"/>
                  <a:gd name="connsiteY4" fmla="*/ 3631404 h 3776859"/>
                  <a:gd name="connsiteX5" fmla="*/ 166689 w 273894"/>
                  <a:gd name="connsiteY5" fmla="*/ 3776661 h 3776859"/>
                  <a:gd name="connsiteX6" fmla="*/ 104776 w 273894"/>
                  <a:gd name="connsiteY6" fmla="*/ 3664743 h 3776859"/>
                  <a:gd name="connsiteX7" fmla="*/ 57151 w 273894"/>
                  <a:gd name="connsiteY7" fmla="*/ 3750467 h 3776859"/>
                  <a:gd name="connsiteX8" fmla="*/ 1 w 273894"/>
                  <a:gd name="connsiteY8" fmla="*/ 3609974 h 3776859"/>
                  <a:gd name="connsiteX9" fmla="*/ 0 w 273894"/>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47651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52414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52414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45270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45270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45270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45270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45270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45270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45270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45270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3845" h="3776859">
                    <a:moveTo>
                      <a:pt x="0" y="0"/>
                    </a:moveTo>
                    <a:lnTo>
                      <a:pt x="272825" y="0"/>
                    </a:lnTo>
                    <a:lnTo>
                      <a:pt x="273845" y="3581399"/>
                    </a:lnTo>
                    <a:cubicBezTo>
                      <a:pt x="269876" y="3659980"/>
                      <a:pt x="258763" y="3688555"/>
                      <a:pt x="245270" y="3702843"/>
                    </a:cubicBezTo>
                    <a:cubicBezTo>
                      <a:pt x="228204" y="3675061"/>
                      <a:pt x="236936" y="3619101"/>
                      <a:pt x="223839" y="3631404"/>
                    </a:cubicBezTo>
                    <a:cubicBezTo>
                      <a:pt x="210742" y="3643707"/>
                      <a:pt x="186533" y="3771105"/>
                      <a:pt x="166689" y="3776661"/>
                    </a:cubicBezTo>
                    <a:cubicBezTo>
                      <a:pt x="146845" y="3782217"/>
                      <a:pt x="123032" y="3669109"/>
                      <a:pt x="104776" y="3664743"/>
                    </a:cubicBezTo>
                    <a:cubicBezTo>
                      <a:pt x="86520" y="3660377"/>
                      <a:pt x="74614" y="3759595"/>
                      <a:pt x="57151" y="3750467"/>
                    </a:cubicBezTo>
                    <a:cubicBezTo>
                      <a:pt x="28576" y="3725068"/>
                      <a:pt x="9527" y="3661568"/>
                      <a:pt x="1" y="3609974"/>
                    </a:cubicBezTo>
                    <a:cubicBezTo>
                      <a:pt x="1" y="2406649"/>
                      <a:pt x="0" y="1203325"/>
                      <a:pt x="0" y="0"/>
                    </a:cubicBezTo>
                    <a:close/>
                  </a:path>
                </a:pathLst>
              </a:custGeom>
              <a:gradFill flip="none" rotWithShape="1">
                <a:gsLst>
                  <a:gs pos="83000">
                    <a:schemeClr val="tx2"/>
                  </a:gs>
                  <a:gs pos="82000">
                    <a:schemeClr val="tx2"/>
                  </a:gs>
                  <a:gs pos="34000">
                    <a:schemeClr val="tx2">
                      <a:lumMod val="75000"/>
                    </a:schemeClr>
                  </a:gs>
                  <a:gs pos="0">
                    <a:schemeClr val="tx2"/>
                  </a:gs>
                  <a:gs pos="38000">
                    <a:schemeClr val="tx2"/>
                  </a:gs>
                  <a:gs pos="100000">
                    <a:schemeClr val="tx2"/>
                  </a:gs>
                </a:gsLst>
                <a:lin ang="0" scaled="1"/>
                <a:tileRect/>
              </a:gra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cs typeface="+mn-ea"/>
                  <a:sym typeface="+mn-lt"/>
                </a:endParaRPr>
              </a:p>
            </p:txBody>
          </p:sp>
          <p:sp>
            <p:nvSpPr>
              <p:cNvPr id="24" name="Rectangle 23"/>
              <p:cNvSpPr/>
              <p:nvPr/>
            </p:nvSpPr>
            <p:spPr>
              <a:xfrm>
                <a:off x="1374774" y="1417118"/>
                <a:ext cx="272825" cy="590550"/>
              </a:xfrm>
              <a:prstGeom prst="rect">
                <a:avLst/>
              </a:prstGeom>
              <a:gradFill flip="none" rotWithShape="1">
                <a:gsLst>
                  <a:gs pos="0">
                    <a:schemeClr val="bg1">
                      <a:lumMod val="75000"/>
                    </a:schemeClr>
                  </a:gs>
                  <a:gs pos="27000">
                    <a:srgbClr val="F2F2F2">
                      <a:lumMod val="0"/>
                      <a:lumOff val="100000"/>
                    </a:srgbClr>
                  </a:gs>
                  <a:gs pos="100000">
                    <a:schemeClr val="bg1">
                      <a:lumMod val="50000"/>
                    </a:schemeClr>
                  </a:gs>
                </a:gsLst>
                <a:lin ang="10800000" scaled="1"/>
                <a:tileRect/>
              </a:gra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cs typeface="+mn-ea"/>
                  <a:sym typeface="+mn-lt"/>
                </a:endParaRPr>
              </a:p>
            </p:txBody>
          </p:sp>
          <p:sp>
            <p:nvSpPr>
              <p:cNvPr id="25" name="Rectangle 24"/>
              <p:cNvSpPr/>
              <p:nvPr/>
            </p:nvSpPr>
            <p:spPr>
              <a:xfrm>
                <a:off x="1404710" y="1213680"/>
                <a:ext cx="212954" cy="203438"/>
              </a:xfrm>
              <a:prstGeom prst="rect">
                <a:avLst/>
              </a:prstGeom>
              <a:solidFill>
                <a:schemeClr val="tx2"/>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cs typeface="+mn-ea"/>
                  <a:sym typeface="+mn-lt"/>
                </a:endParaRPr>
              </a:p>
            </p:txBody>
          </p:sp>
          <p:sp>
            <p:nvSpPr>
              <p:cNvPr id="26" name="Freeform 25"/>
              <p:cNvSpPr/>
              <p:nvPr/>
            </p:nvSpPr>
            <p:spPr>
              <a:xfrm rot="5400000">
                <a:off x="1396885" y="6250198"/>
                <a:ext cx="228600" cy="73152"/>
              </a:xfrm>
              <a:custGeom>
                <a:avLst/>
                <a:gdLst>
                  <a:gd name="connsiteX0" fmla="*/ 0 w 226544"/>
                  <a:gd name="connsiteY0" fmla="*/ 35306 h 70612"/>
                  <a:gd name="connsiteX1" fmla="*/ 27685 w 226544"/>
                  <a:gd name="connsiteY1" fmla="*/ 0 h 70612"/>
                  <a:gd name="connsiteX2" fmla="*/ 226544 w 226544"/>
                  <a:gd name="connsiteY2" fmla="*/ 35306 h 70612"/>
                  <a:gd name="connsiteX3" fmla="*/ 27685 w 226544"/>
                  <a:gd name="connsiteY3" fmla="*/ 70612 h 70612"/>
                  <a:gd name="connsiteX0" fmla="*/ 0 w 226544"/>
                  <a:gd name="connsiteY0" fmla="*/ 35306 h 70612"/>
                  <a:gd name="connsiteX1" fmla="*/ 27685 w 226544"/>
                  <a:gd name="connsiteY1" fmla="*/ 0 h 70612"/>
                  <a:gd name="connsiteX2" fmla="*/ 226544 w 226544"/>
                  <a:gd name="connsiteY2" fmla="*/ 35306 h 70612"/>
                  <a:gd name="connsiteX3" fmla="*/ 27685 w 226544"/>
                  <a:gd name="connsiteY3" fmla="*/ 70612 h 70612"/>
                  <a:gd name="connsiteX4" fmla="*/ 0 w 226544"/>
                  <a:gd name="connsiteY4" fmla="*/ 35306 h 70612"/>
                  <a:gd name="connsiteX0" fmla="*/ 0 w 226544"/>
                  <a:gd name="connsiteY0" fmla="*/ 35306 h 70612"/>
                  <a:gd name="connsiteX1" fmla="*/ 27685 w 226544"/>
                  <a:gd name="connsiteY1" fmla="*/ 0 h 70612"/>
                  <a:gd name="connsiteX2" fmla="*/ 226544 w 226544"/>
                  <a:gd name="connsiteY2" fmla="*/ 35306 h 70612"/>
                  <a:gd name="connsiteX3" fmla="*/ 27685 w 226544"/>
                  <a:gd name="connsiteY3" fmla="*/ 70612 h 70612"/>
                  <a:gd name="connsiteX4" fmla="*/ 0 w 226544"/>
                  <a:gd name="connsiteY4" fmla="*/ 35306 h 70612"/>
                  <a:gd name="connsiteX0" fmla="*/ 0 w 226544"/>
                  <a:gd name="connsiteY0" fmla="*/ 35306 h 70612"/>
                  <a:gd name="connsiteX1" fmla="*/ 27685 w 226544"/>
                  <a:gd name="connsiteY1" fmla="*/ 0 h 70612"/>
                  <a:gd name="connsiteX2" fmla="*/ 226544 w 226544"/>
                  <a:gd name="connsiteY2" fmla="*/ 35306 h 70612"/>
                  <a:gd name="connsiteX3" fmla="*/ 27685 w 226544"/>
                  <a:gd name="connsiteY3" fmla="*/ 70612 h 70612"/>
                  <a:gd name="connsiteX4" fmla="*/ 0 w 226544"/>
                  <a:gd name="connsiteY4" fmla="*/ 35306 h 70612"/>
                  <a:gd name="connsiteX0" fmla="*/ 0 w 226544"/>
                  <a:gd name="connsiteY0" fmla="*/ 35306 h 70612"/>
                  <a:gd name="connsiteX1" fmla="*/ 27685 w 226544"/>
                  <a:gd name="connsiteY1" fmla="*/ 0 h 70612"/>
                  <a:gd name="connsiteX2" fmla="*/ 226544 w 226544"/>
                  <a:gd name="connsiteY2" fmla="*/ 35306 h 70612"/>
                  <a:gd name="connsiteX3" fmla="*/ 27685 w 226544"/>
                  <a:gd name="connsiteY3" fmla="*/ 70612 h 70612"/>
                  <a:gd name="connsiteX4" fmla="*/ 0 w 226544"/>
                  <a:gd name="connsiteY4" fmla="*/ 35306 h 70612"/>
                  <a:gd name="connsiteX0" fmla="*/ 0 w 226544"/>
                  <a:gd name="connsiteY0" fmla="*/ 35306 h 70612"/>
                  <a:gd name="connsiteX1" fmla="*/ 27685 w 226544"/>
                  <a:gd name="connsiteY1" fmla="*/ 0 h 70612"/>
                  <a:gd name="connsiteX2" fmla="*/ 226544 w 226544"/>
                  <a:gd name="connsiteY2" fmla="*/ 35306 h 70612"/>
                  <a:gd name="connsiteX3" fmla="*/ 27685 w 226544"/>
                  <a:gd name="connsiteY3" fmla="*/ 70612 h 70612"/>
                  <a:gd name="connsiteX4" fmla="*/ 0 w 226544"/>
                  <a:gd name="connsiteY4" fmla="*/ 35306 h 70612"/>
                  <a:gd name="connsiteX0" fmla="*/ 0 w 226544"/>
                  <a:gd name="connsiteY0" fmla="*/ 35306 h 70612"/>
                  <a:gd name="connsiteX1" fmla="*/ 27685 w 226544"/>
                  <a:gd name="connsiteY1" fmla="*/ 0 h 70612"/>
                  <a:gd name="connsiteX2" fmla="*/ 226544 w 226544"/>
                  <a:gd name="connsiteY2" fmla="*/ 35306 h 70612"/>
                  <a:gd name="connsiteX3" fmla="*/ 27685 w 226544"/>
                  <a:gd name="connsiteY3" fmla="*/ 70612 h 70612"/>
                  <a:gd name="connsiteX4" fmla="*/ 0 w 226544"/>
                  <a:gd name="connsiteY4" fmla="*/ 35306 h 70612"/>
                  <a:gd name="connsiteX0" fmla="*/ 0 w 226544"/>
                  <a:gd name="connsiteY0" fmla="*/ 35306 h 70612"/>
                  <a:gd name="connsiteX1" fmla="*/ 27685 w 226544"/>
                  <a:gd name="connsiteY1" fmla="*/ 0 h 70612"/>
                  <a:gd name="connsiteX2" fmla="*/ 226544 w 226544"/>
                  <a:gd name="connsiteY2" fmla="*/ 35306 h 70612"/>
                  <a:gd name="connsiteX3" fmla="*/ 27685 w 226544"/>
                  <a:gd name="connsiteY3" fmla="*/ 70612 h 70612"/>
                  <a:gd name="connsiteX4" fmla="*/ 0 w 226544"/>
                  <a:gd name="connsiteY4" fmla="*/ 35306 h 70612"/>
                  <a:gd name="connsiteX0" fmla="*/ 0 w 226544"/>
                  <a:gd name="connsiteY0" fmla="*/ 35306 h 70612"/>
                  <a:gd name="connsiteX1" fmla="*/ 27685 w 226544"/>
                  <a:gd name="connsiteY1" fmla="*/ 0 h 70612"/>
                  <a:gd name="connsiteX2" fmla="*/ 226544 w 226544"/>
                  <a:gd name="connsiteY2" fmla="*/ 35306 h 70612"/>
                  <a:gd name="connsiteX3" fmla="*/ 27685 w 226544"/>
                  <a:gd name="connsiteY3" fmla="*/ 70612 h 70612"/>
                  <a:gd name="connsiteX4" fmla="*/ 0 w 226544"/>
                  <a:gd name="connsiteY4" fmla="*/ 35306 h 70612"/>
                  <a:gd name="connsiteX0" fmla="*/ 0 w 226544"/>
                  <a:gd name="connsiteY0" fmla="*/ 35306 h 70612"/>
                  <a:gd name="connsiteX1" fmla="*/ 27685 w 226544"/>
                  <a:gd name="connsiteY1" fmla="*/ 0 h 70612"/>
                  <a:gd name="connsiteX2" fmla="*/ 226544 w 226544"/>
                  <a:gd name="connsiteY2" fmla="*/ 35306 h 70612"/>
                  <a:gd name="connsiteX3" fmla="*/ 27685 w 226544"/>
                  <a:gd name="connsiteY3" fmla="*/ 70612 h 70612"/>
                  <a:gd name="connsiteX4" fmla="*/ 0 w 226544"/>
                  <a:gd name="connsiteY4" fmla="*/ 35306 h 706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544" h="70612">
                    <a:moveTo>
                      <a:pt x="0" y="35306"/>
                    </a:moveTo>
                    <a:cubicBezTo>
                      <a:pt x="1521" y="15316"/>
                      <a:pt x="12805" y="4576"/>
                      <a:pt x="27685" y="0"/>
                    </a:cubicBezTo>
                    <a:lnTo>
                      <a:pt x="226544" y="35306"/>
                    </a:lnTo>
                    <a:lnTo>
                      <a:pt x="27685" y="70612"/>
                    </a:lnTo>
                    <a:cubicBezTo>
                      <a:pt x="11264" y="65009"/>
                      <a:pt x="1007" y="52726"/>
                      <a:pt x="0" y="35306"/>
                    </a:cubicBezTo>
                    <a:close/>
                  </a:path>
                </a:pathLst>
              </a:custGeom>
              <a:solidFill>
                <a:srgbClr val="4C504C"/>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cs typeface="+mn-ea"/>
                  <a:sym typeface="+mn-lt"/>
                </a:endParaRPr>
              </a:p>
            </p:txBody>
          </p:sp>
          <p:cxnSp>
            <p:nvCxnSpPr>
              <p:cNvPr id="27" name="Straight Connector 26"/>
              <p:cNvCxnSpPr/>
              <p:nvPr/>
            </p:nvCxnSpPr>
            <p:spPr>
              <a:xfrm>
                <a:off x="1374774" y="1486648"/>
                <a:ext cx="274320" cy="0"/>
              </a:xfrm>
              <a:prstGeom prst="line">
                <a:avLst/>
              </a:prstGeom>
              <a:ln>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1374774" y="1562425"/>
                <a:ext cx="274320" cy="0"/>
              </a:xfrm>
              <a:prstGeom prst="line">
                <a:avLst/>
              </a:prstGeom>
              <a:ln>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1374774" y="1638202"/>
                <a:ext cx="274320" cy="0"/>
              </a:xfrm>
              <a:prstGeom prst="line">
                <a:avLst/>
              </a:prstGeom>
              <a:ln>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1374774" y="1713979"/>
                <a:ext cx="274320" cy="0"/>
              </a:xfrm>
              <a:prstGeom prst="line">
                <a:avLst/>
              </a:prstGeom>
              <a:ln>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1374774" y="1789756"/>
                <a:ext cx="274320" cy="0"/>
              </a:xfrm>
              <a:prstGeom prst="line">
                <a:avLst/>
              </a:prstGeom>
              <a:ln>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1374774" y="1865533"/>
                <a:ext cx="274320" cy="0"/>
              </a:xfrm>
              <a:prstGeom prst="line">
                <a:avLst/>
              </a:prstGeom>
              <a:ln>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1374774" y="1941308"/>
                <a:ext cx="274320" cy="0"/>
              </a:xfrm>
              <a:prstGeom prst="line">
                <a:avLst/>
              </a:prstGeom>
              <a:ln>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cxnSp>
        </p:grpSp>
        <p:sp>
          <p:nvSpPr>
            <p:cNvPr id="6" name="Trapezoid 5"/>
            <p:cNvSpPr/>
            <p:nvPr/>
          </p:nvSpPr>
          <p:spPr>
            <a:xfrm rot="16200000">
              <a:off x="1594832" y="5341831"/>
              <a:ext cx="695326" cy="59529"/>
            </a:xfrm>
            <a:prstGeom prst="trapezoid">
              <a:avLst>
                <a:gd name="adj" fmla="val 69837"/>
              </a:avLst>
            </a:prstGeom>
            <a:solidFill>
              <a:schemeClr val="accent2">
                <a:lumMod val="5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cs typeface="+mn-ea"/>
                <a:sym typeface="+mn-lt"/>
              </a:endParaRPr>
            </a:p>
          </p:txBody>
        </p:sp>
        <p:sp>
          <p:nvSpPr>
            <p:cNvPr id="7" name="Trapezoid 6"/>
            <p:cNvSpPr/>
            <p:nvPr/>
          </p:nvSpPr>
          <p:spPr>
            <a:xfrm rot="16200000">
              <a:off x="1594832" y="4439533"/>
              <a:ext cx="695326" cy="59529"/>
            </a:xfrm>
            <a:prstGeom prst="trapezoid">
              <a:avLst>
                <a:gd name="adj" fmla="val 69837"/>
              </a:avLst>
            </a:prstGeom>
            <a:solidFill>
              <a:schemeClr val="accent5">
                <a:lumMod val="5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cs typeface="+mn-ea"/>
                <a:sym typeface="+mn-lt"/>
              </a:endParaRPr>
            </a:p>
          </p:txBody>
        </p:sp>
        <p:sp>
          <p:nvSpPr>
            <p:cNvPr id="8" name="Trapezoid 7"/>
            <p:cNvSpPr/>
            <p:nvPr/>
          </p:nvSpPr>
          <p:spPr>
            <a:xfrm rot="16200000">
              <a:off x="1594832" y="3537234"/>
              <a:ext cx="695326" cy="59529"/>
            </a:xfrm>
            <a:prstGeom prst="trapezoid">
              <a:avLst>
                <a:gd name="adj" fmla="val 69837"/>
              </a:avLst>
            </a:prstGeom>
            <a:solidFill>
              <a:schemeClr val="accent4">
                <a:lumMod val="5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cs typeface="+mn-ea"/>
                <a:sym typeface="+mn-lt"/>
              </a:endParaRPr>
            </a:p>
          </p:txBody>
        </p:sp>
        <p:sp>
          <p:nvSpPr>
            <p:cNvPr id="9" name="Trapezoid 8"/>
            <p:cNvSpPr/>
            <p:nvPr/>
          </p:nvSpPr>
          <p:spPr>
            <a:xfrm rot="16200000">
              <a:off x="1594832" y="2634935"/>
              <a:ext cx="695326" cy="59529"/>
            </a:xfrm>
            <a:prstGeom prst="trapezoid">
              <a:avLst>
                <a:gd name="adj" fmla="val 69837"/>
              </a:avLst>
            </a:prstGeom>
            <a:solidFill>
              <a:schemeClr val="accent3">
                <a:lumMod val="5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cs typeface="+mn-ea"/>
                <a:sym typeface="+mn-lt"/>
              </a:endParaRPr>
            </a:p>
          </p:txBody>
        </p:sp>
        <p:sp>
          <p:nvSpPr>
            <p:cNvPr id="10" name="Pentagon 9"/>
            <p:cNvSpPr/>
            <p:nvPr/>
          </p:nvSpPr>
          <p:spPr>
            <a:xfrm>
              <a:off x="1912729" y="2359899"/>
              <a:ext cx="3510756" cy="607219"/>
            </a:xfrm>
            <a:prstGeom prst="homePlate">
              <a:avLst>
                <a:gd name="adj" fmla="val 36274"/>
              </a:avLst>
            </a:prstGeom>
            <a:solidFill>
              <a:srgbClr val="07657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cs typeface="+mn-ea"/>
                <a:sym typeface="+mn-lt"/>
              </a:endParaRPr>
            </a:p>
          </p:txBody>
        </p:sp>
        <p:sp>
          <p:nvSpPr>
            <p:cNvPr id="11" name="Pentagon 10"/>
            <p:cNvSpPr/>
            <p:nvPr/>
          </p:nvSpPr>
          <p:spPr>
            <a:xfrm>
              <a:off x="1912729" y="3262198"/>
              <a:ext cx="3510756" cy="607219"/>
            </a:xfrm>
            <a:prstGeom prst="homePlate">
              <a:avLst>
                <a:gd name="adj" fmla="val 36274"/>
              </a:avLst>
            </a:prstGeom>
            <a:solidFill>
              <a:srgbClr val="07657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cs typeface="+mn-ea"/>
                <a:sym typeface="+mn-lt"/>
              </a:endParaRPr>
            </a:p>
          </p:txBody>
        </p:sp>
        <p:sp>
          <p:nvSpPr>
            <p:cNvPr id="12" name="Pentagon 11"/>
            <p:cNvSpPr/>
            <p:nvPr/>
          </p:nvSpPr>
          <p:spPr>
            <a:xfrm>
              <a:off x="1912729" y="4164497"/>
              <a:ext cx="3510756" cy="607219"/>
            </a:xfrm>
            <a:prstGeom prst="homePlate">
              <a:avLst>
                <a:gd name="adj" fmla="val 36274"/>
              </a:avLst>
            </a:prstGeom>
            <a:solidFill>
              <a:srgbClr val="07657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5400" b="0" i="0" u="none" strike="noStrike" kern="1200" cap="none" spc="0" normalizeH="0" baseline="0" noProof="0">
                <a:ln>
                  <a:noFill/>
                </a:ln>
                <a:solidFill>
                  <a:srgbClr val="FFFFFF"/>
                </a:solidFill>
                <a:effectLst/>
                <a:uLnTx/>
                <a:uFillTx/>
                <a:cs typeface="+mn-ea"/>
                <a:sym typeface="+mn-lt"/>
              </a:endParaRPr>
            </a:p>
          </p:txBody>
        </p:sp>
        <p:sp>
          <p:nvSpPr>
            <p:cNvPr id="13" name="Pentagon 12"/>
            <p:cNvSpPr/>
            <p:nvPr/>
          </p:nvSpPr>
          <p:spPr>
            <a:xfrm>
              <a:off x="1912729" y="5066795"/>
              <a:ext cx="3510756" cy="607219"/>
            </a:xfrm>
            <a:prstGeom prst="homePlate">
              <a:avLst>
                <a:gd name="adj" fmla="val 36274"/>
              </a:avLst>
            </a:prstGeom>
            <a:solidFill>
              <a:srgbClr val="07657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cs typeface="+mn-ea"/>
                <a:sym typeface="+mn-lt"/>
              </a:endParaRPr>
            </a:p>
          </p:txBody>
        </p:sp>
        <p:sp>
          <p:nvSpPr>
            <p:cNvPr id="34" name="Rectangle 33"/>
            <p:cNvSpPr/>
            <p:nvPr/>
          </p:nvSpPr>
          <p:spPr>
            <a:xfrm>
              <a:off x="2679705" y="2432172"/>
              <a:ext cx="2330568"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a:ln>
                    <a:noFill/>
                  </a:ln>
                  <a:solidFill>
                    <a:srgbClr val="FFFFFF"/>
                  </a:solidFill>
                  <a:effectLst/>
                  <a:uLnTx/>
                  <a:uFillTx/>
                  <a:cs typeface="+mn-ea"/>
                  <a:sym typeface="+mn-lt"/>
                </a:rPr>
                <a:t>请点击此处输入您的内容或复制粘贴您的文本</a:t>
              </a:r>
              <a:endParaRPr kumimoji="0" lang="en-GB" sz="1200" b="0" i="0" u="none" strike="noStrike" kern="1200" cap="none" spc="0" normalizeH="0" baseline="0" noProof="0">
                <a:ln>
                  <a:noFill/>
                </a:ln>
                <a:solidFill>
                  <a:srgbClr val="FFFFFF"/>
                </a:solidFill>
                <a:effectLst/>
                <a:uLnTx/>
                <a:uFillTx/>
                <a:cs typeface="+mn-ea"/>
                <a:sym typeface="+mn-lt"/>
              </a:endParaRPr>
            </a:p>
          </p:txBody>
        </p:sp>
        <p:sp>
          <p:nvSpPr>
            <p:cNvPr id="35" name="TextBox 38"/>
            <p:cNvSpPr txBox="1"/>
            <p:nvPr/>
          </p:nvSpPr>
          <p:spPr>
            <a:xfrm>
              <a:off x="1972257" y="2401395"/>
              <a:ext cx="284052" cy="523220"/>
            </a:xfrm>
            <a:prstGeom prst="rect">
              <a:avLst/>
            </a:prstGeom>
            <a:noFill/>
            <a:effectLst/>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rgbClr val="FFFFFF"/>
                  </a:solidFill>
                  <a:effectLst/>
                  <a:uLnTx/>
                  <a:uFillTx/>
                  <a:cs typeface="+mn-ea"/>
                  <a:sym typeface="+mn-lt"/>
                </a:rPr>
                <a:t>1</a:t>
              </a:r>
            </a:p>
          </p:txBody>
        </p:sp>
        <p:sp>
          <p:nvSpPr>
            <p:cNvPr id="36" name="TextBox 191"/>
            <p:cNvSpPr txBox="1"/>
            <p:nvPr/>
          </p:nvSpPr>
          <p:spPr>
            <a:xfrm>
              <a:off x="1972257" y="3303861"/>
              <a:ext cx="421910" cy="523220"/>
            </a:xfrm>
            <a:prstGeom prst="rect">
              <a:avLst/>
            </a:prstGeom>
            <a:noFill/>
            <a:effectLst/>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rgbClr val="FFFFFF"/>
                  </a:solidFill>
                  <a:effectLst/>
                  <a:uLnTx/>
                  <a:uFillTx/>
                  <a:cs typeface="+mn-ea"/>
                  <a:sym typeface="+mn-lt"/>
                </a:rPr>
                <a:t>2</a:t>
              </a:r>
            </a:p>
          </p:txBody>
        </p:sp>
        <p:sp>
          <p:nvSpPr>
            <p:cNvPr id="37" name="TextBox 192"/>
            <p:cNvSpPr txBox="1"/>
            <p:nvPr/>
          </p:nvSpPr>
          <p:spPr>
            <a:xfrm>
              <a:off x="1972257" y="4206327"/>
              <a:ext cx="407484" cy="523220"/>
            </a:xfrm>
            <a:prstGeom prst="rect">
              <a:avLst/>
            </a:prstGeom>
            <a:noFill/>
            <a:effectLst/>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rgbClr val="FFFFFF"/>
                  </a:solidFill>
                  <a:effectLst/>
                  <a:uLnTx/>
                  <a:uFillTx/>
                  <a:cs typeface="+mn-ea"/>
                  <a:sym typeface="+mn-lt"/>
                </a:rPr>
                <a:t>3</a:t>
              </a:r>
            </a:p>
          </p:txBody>
        </p:sp>
        <p:sp>
          <p:nvSpPr>
            <p:cNvPr id="38" name="TextBox 193"/>
            <p:cNvSpPr txBox="1"/>
            <p:nvPr/>
          </p:nvSpPr>
          <p:spPr>
            <a:xfrm>
              <a:off x="1972257" y="5108794"/>
              <a:ext cx="437940" cy="523220"/>
            </a:xfrm>
            <a:prstGeom prst="rect">
              <a:avLst/>
            </a:prstGeom>
            <a:noFill/>
            <a:effectLst/>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rgbClr val="FFFFFF"/>
                  </a:solidFill>
                  <a:effectLst/>
                  <a:uLnTx/>
                  <a:uFillTx/>
                  <a:cs typeface="+mn-ea"/>
                  <a:sym typeface="+mn-lt"/>
                </a:rPr>
                <a:t>4</a:t>
              </a:r>
            </a:p>
          </p:txBody>
        </p:sp>
        <p:sp>
          <p:nvSpPr>
            <p:cNvPr id="39" name="Rectangle 38"/>
            <p:cNvSpPr/>
            <p:nvPr/>
          </p:nvSpPr>
          <p:spPr>
            <a:xfrm>
              <a:off x="2679705" y="3334638"/>
              <a:ext cx="2330568"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a:ln>
                    <a:noFill/>
                  </a:ln>
                  <a:solidFill>
                    <a:srgbClr val="FFFFFF"/>
                  </a:solidFill>
                  <a:effectLst/>
                  <a:uLnTx/>
                  <a:uFillTx/>
                  <a:cs typeface="+mn-ea"/>
                  <a:sym typeface="+mn-lt"/>
                </a:rPr>
                <a:t>请点击此处输入您的内容或复制粘贴您的文本</a:t>
              </a:r>
              <a:endParaRPr kumimoji="0" lang="en-GB" sz="1200" b="0" i="0" u="none" strike="noStrike" kern="1200" cap="none" spc="0" normalizeH="0" baseline="0" noProof="0">
                <a:ln>
                  <a:noFill/>
                </a:ln>
                <a:solidFill>
                  <a:srgbClr val="FFFFFF"/>
                </a:solidFill>
                <a:effectLst/>
                <a:uLnTx/>
                <a:uFillTx/>
                <a:cs typeface="+mn-ea"/>
                <a:sym typeface="+mn-lt"/>
              </a:endParaRPr>
            </a:p>
          </p:txBody>
        </p:sp>
        <p:sp>
          <p:nvSpPr>
            <p:cNvPr id="40" name="Rectangle 39"/>
            <p:cNvSpPr/>
            <p:nvPr/>
          </p:nvSpPr>
          <p:spPr>
            <a:xfrm>
              <a:off x="2679705" y="4237104"/>
              <a:ext cx="2330568"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a:ln>
                    <a:noFill/>
                  </a:ln>
                  <a:solidFill>
                    <a:srgbClr val="FFFFFF"/>
                  </a:solidFill>
                  <a:effectLst/>
                  <a:uLnTx/>
                  <a:uFillTx/>
                  <a:cs typeface="+mn-ea"/>
                  <a:sym typeface="+mn-lt"/>
                </a:rPr>
                <a:t>请点击此处输入您的内容或复制粘贴您的文本</a:t>
              </a:r>
              <a:endParaRPr kumimoji="0" lang="en-GB" sz="1200" b="0" i="0" u="none" strike="noStrike" kern="1200" cap="none" spc="0" normalizeH="0" baseline="0" noProof="0">
                <a:ln>
                  <a:noFill/>
                </a:ln>
                <a:solidFill>
                  <a:srgbClr val="FFFFFF"/>
                </a:solidFill>
                <a:effectLst/>
                <a:uLnTx/>
                <a:uFillTx/>
                <a:cs typeface="+mn-ea"/>
                <a:sym typeface="+mn-lt"/>
              </a:endParaRPr>
            </a:p>
          </p:txBody>
        </p:sp>
        <p:sp>
          <p:nvSpPr>
            <p:cNvPr id="41" name="Rectangle 40"/>
            <p:cNvSpPr/>
            <p:nvPr/>
          </p:nvSpPr>
          <p:spPr>
            <a:xfrm>
              <a:off x="2679705" y="5137185"/>
              <a:ext cx="2330568"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a:ln>
                    <a:noFill/>
                  </a:ln>
                  <a:solidFill>
                    <a:srgbClr val="FFFFFF"/>
                  </a:solidFill>
                  <a:effectLst/>
                  <a:uLnTx/>
                  <a:uFillTx/>
                  <a:cs typeface="+mn-ea"/>
                  <a:sym typeface="+mn-lt"/>
                </a:rPr>
                <a:t>请点击此处输入您的内容或复制粘贴您的文本</a:t>
              </a:r>
              <a:endParaRPr kumimoji="0" lang="en-GB" sz="1200" b="0" i="0" u="none" strike="noStrike" kern="1200" cap="none" spc="0" normalizeH="0" baseline="0" noProof="0">
                <a:ln>
                  <a:noFill/>
                </a:ln>
                <a:solidFill>
                  <a:srgbClr val="FFFFFF"/>
                </a:solidFill>
                <a:effectLst/>
                <a:uLnTx/>
                <a:uFillTx/>
                <a:cs typeface="+mn-ea"/>
                <a:sym typeface="+mn-lt"/>
              </a:endParaRPr>
            </a:p>
          </p:txBody>
        </p:sp>
      </p:grpSp>
      <p:sp>
        <p:nvSpPr>
          <p:cNvPr id="42" name="TextBox 41"/>
          <p:cNvSpPr txBox="1"/>
          <p:nvPr/>
        </p:nvSpPr>
        <p:spPr>
          <a:xfrm>
            <a:off x="6550547" y="1726179"/>
            <a:ext cx="1925527" cy="1015663"/>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0" normalizeH="0" baseline="0" noProof="0" dirty="0">
                <a:ln>
                  <a:noFill/>
                </a:ln>
                <a:solidFill>
                  <a:schemeClr val="bg2">
                    <a:lumMod val="25000"/>
                  </a:schemeClr>
                </a:solidFill>
                <a:effectLst/>
                <a:uLnTx/>
                <a:uFillTx/>
                <a:cs typeface="+mn-ea"/>
                <a:sym typeface="+mn-lt"/>
              </a:rPr>
              <a:t>85%</a:t>
            </a:r>
            <a:endParaRPr kumimoji="0" lang="en-GB" sz="6000" b="0" i="0" u="none" strike="noStrike" kern="1200" cap="none" spc="0" normalizeH="0" baseline="0" noProof="0" dirty="0">
              <a:ln>
                <a:noFill/>
              </a:ln>
              <a:solidFill>
                <a:schemeClr val="bg2">
                  <a:lumMod val="25000"/>
                </a:schemeClr>
              </a:solidFill>
              <a:effectLst/>
              <a:uLnTx/>
              <a:uFillTx/>
              <a:cs typeface="+mn-ea"/>
              <a:sym typeface="+mn-lt"/>
            </a:endParaRPr>
          </a:p>
        </p:txBody>
      </p:sp>
      <p:sp>
        <p:nvSpPr>
          <p:cNvPr id="43" name="TextBox 42"/>
          <p:cNvSpPr txBox="1"/>
          <p:nvPr/>
        </p:nvSpPr>
        <p:spPr>
          <a:xfrm>
            <a:off x="8202514" y="1948267"/>
            <a:ext cx="2218877"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a:ln>
                  <a:noFill/>
                </a:ln>
                <a:solidFill>
                  <a:schemeClr val="bg2">
                    <a:lumMod val="25000"/>
                  </a:schemeClr>
                </a:solidFill>
                <a:effectLst/>
                <a:uLnTx/>
                <a:uFillTx/>
                <a:cs typeface="+mn-ea"/>
                <a:sym typeface="+mn-lt"/>
              </a:rPr>
              <a:t>请输入您的标题</a:t>
            </a:r>
            <a:endParaRPr kumimoji="0" lang="en-GB" sz="2400" b="1" i="0" u="none" strike="noStrike" kern="1200" cap="none" spc="0" normalizeH="0" baseline="0" noProof="0">
              <a:ln>
                <a:noFill/>
              </a:ln>
              <a:solidFill>
                <a:schemeClr val="bg2">
                  <a:lumMod val="25000"/>
                </a:schemeClr>
              </a:solidFill>
              <a:effectLst/>
              <a:uLnTx/>
              <a:uFillTx/>
              <a:cs typeface="+mn-ea"/>
              <a:sym typeface="+mn-lt"/>
            </a:endParaRPr>
          </a:p>
        </p:txBody>
      </p:sp>
      <p:sp>
        <p:nvSpPr>
          <p:cNvPr id="44" name="Rectangle 43"/>
          <p:cNvSpPr/>
          <p:nvPr/>
        </p:nvSpPr>
        <p:spPr>
          <a:xfrm>
            <a:off x="6550547" y="2620356"/>
            <a:ext cx="4151208" cy="613373"/>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200" b="0" i="0" u="none" strike="noStrike" kern="1200" cap="none" spc="0" normalizeH="0" baseline="0" noProof="0">
                <a:ln>
                  <a:noFill/>
                </a:ln>
                <a:solidFill>
                  <a:schemeClr val="bg2">
                    <a:lumMod val="25000"/>
                  </a:schemeClr>
                </a:solidFill>
                <a:effectLst/>
                <a:uLnTx/>
                <a:uFillTx/>
                <a:cs typeface="+mn-ea"/>
                <a:sym typeface="+mn-lt"/>
              </a:rPr>
              <a:t>请点击此处输入您的内容或复制粘贴您的文本请点击此处输入您的内容或复制粘贴您的文本请点击此处输入您的内容</a:t>
            </a:r>
            <a:endParaRPr kumimoji="0" lang="en-GB" sz="1200" b="0" i="0" u="none" strike="noStrike" kern="1200" cap="none" spc="0" normalizeH="0" baseline="0" noProof="0">
              <a:ln>
                <a:noFill/>
              </a:ln>
              <a:solidFill>
                <a:schemeClr val="bg2">
                  <a:lumMod val="25000"/>
                </a:schemeClr>
              </a:solidFill>
              <a:effectLst/>
              <a:uLnTx/>
              <a:uFillTx/>
              <a:cs typeface="+mn-ea"/>
              <a:sym typeface="+mn-lt"/>
            </a:endParaRPr>
          </a:p>
        </p:txBody>
      </p:sp>
      <p:sp>
        <p:nvSpPr>
          <p:cNvPr id="45" name="Donut 44"/>
          <p:cNvSpPr/>
          <p:nvPr/>
        </p:nvSpPr>
        <p:spPr>
          <a:xfrm>
            <a:off x="6634038" y="3502335"/>
            <a:ext cx="687002" cy="687002"/>
          </a:xfrm>
          <a:prstGeom prst="donut">
            <a:avLst>
              <a:gd name="adj" fmla="val 6804"/>
            </a:avLst>
          </a:prstGeom>
          <a:solidFill>
            <a:srgbClr val="0765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schemeClr val="bg2">
                  <a:lumMod val="25000"/>
                </a:schemeClr>
              </a:solidFill>
              <a:effectLst/>
              <a:uLnTx/>
              <a:uFillTx/>
              <a:cs typeface="+mn-ea"/>
              <a:sym typeface="+mn-lt"/>
            </a:endParaRPr>
          </a:p>
        </p:txBody>
      </p:sp>
      <p:sp>
        <p:nvSpPr>
          <p:cNvPr id="46" name="Freeform 45"/>
          <p:cNvSpPr>
            <a:spLocks noEditPoints="1"/>
          </p:cNvSpPr>
          <p:nvPr/>
        </p:nvSpPr>
        <p:spPr bwMode="auto">
          <a:xfrm>
            <a:off x="6829148" y="3689558"/>
            <a:ext cx="296782" cy="312554"/>
          </a:xfrm>
          <a:custGeom>
            <a:avLst/>
            <a:gdLst>
              <a:gd name="T0" fmla="*/ 20 w 96"/>
              <a:gd name="T1" fmla="*/ 86 h 101"/>
              <a:gd name="T2" fmla="*/ 7 w 96"/>
              <a:gd name="T3" fmla="*/ 58 h 101"/>
              <a:gd name="T4" fmla="*/ 18 w 96"/>
              <a:gd name="T5" fmla="*/ 29 h 101"/>
              <a:gd name="T6" fmla="*/ 42 w 96"/>
              <a:gd name="T7" fmla="*/ 17 h 101"/>
              <a:gd name="T8" fmla="*/ 41 w 96"/>
              <a:gd name="T9" fmla="*/ 9 h 101"/>
              <a:gd name="T10" fmla="*/ 36 w 96"/>
              <a:gd name="T11" fmla="*/ 10 h 101"/>
              <a:gd name="T12" fmla="*/ 35 w 96"/>
              <a:gd name="T13" fmla="*/ 5 h 101"/>
              <a:gd name="T14" fmla="*/ 48 w 96"/>
              <a:gd name="T15" fmla="*/ 3 h 101"/>
              <a:gd name="T16" fmla="*/ 49 w 96"/>
              <a:gd name="T17" fmla="*/ 8 h 101"/>
              <a:gd name="T18" fmla="*/ 44 w 96"/>
              <a:gd name="T19" fmla="*/ 9 h 101"/>
              <a:gd name="T20" fmla="*/ 46 w 96"/>
              <a:gd name="T21" fmla="*/ 16 h 101"/>
              <a:gd name="T22" fmla="*/ 74 w 96"/>
              <a:gd name="T23" fmla="*/ 27 h 101"/>
              <a:gd name="T24" fmla="*/ 87 w 96"/>
              <a:gd name="T25" fmla="*/ 54 h 101"/>
              <a:gd name="T26" fmla="*/ 77 w 96"/>
              <a:gd name="T27" fmla="*/ 83 h 101"/>
              <a:gd name="T28" fmla="*/ 75 w 96"/>
              <a:gd name="T29" fmla="*/ 85 h 101"/>
              <a:gd name="T30" fmla="*/ 79 w 96"/>
              <a:gd name="T31" fmla="*/ 101 h 101"/>
              <a:gd name="T32" fmla="*/ 74 w 96"/>
              <a:gd name="T33" fmla="*/ 101 h 101"/>
              <a:gd name="T34" fmla="*/ 63 w 96"/>
              <a:gd name="T35" fmla="*/ 93 h 101"/>
              <a:gd name="T36" fmla="*/ 49 w 96"/>
              <a:gd name="T37" fmla="*/ 96 h 101"/>
              <a:gd name="T38" fmla="*/ 32 w 96"/>
              <a:gd name="T39" fmla="*/ 93 h 101"/>
              <a:gd name="T40" fmla="*/ 22 w 96"/>
              <a:gd name="T41" fmla="*/ 101 h 101"/>
              <a:gd name="T42" fmla="*/ 17 w 96"/>
              <a:gd name="T43" fmla="*/ 101 h 101"/>
              <a:gd name="T44" fmla="*/ 21 w 96"/>
              <a:gd name="T45" fmla="*/ 86 h 101"/>
              <a:gd name="T46" fmla="*/ 20 w 96"/>
              <a:gd name="T47" fmla="*/ 86 h 101"/>
              <a:gd name="T48" fmla="*/ 82 w 96"/>
              <a:gd name="T49" fmla="*/ 6 h 101"/>
              <a:gd name="T50" fmla="*/ 60 w 96"/>
              <a:gd name="T51" fmla="*/ 11 h 101"/>
              <a:gd name="T52" fmla="*/ 92 w 96"/>
              <a:gd name="T53" fmla="*/ 31 h 101"/>
              <a:gd name="T54" fmla="*/ 88 w 96"/>
              <a:gd name="T55" fmla="*/ 9 h 101"/>
              <a:gd name="T56" fmla="*/ 92 w 96"/>
              <a:gd name="T57" fmla="*/ 3 h 101"/>
              <a:gd name="T58" fmla="*/ 86 w 96"/>
              <a:gd name="T59" fmla="*/ 0 h 101"/>
              <a:gd name="T60" fmla="*/ 82 w 96"/>
              <a:gd name="T61" fmla="*/ 6 h 101"/>
              <a:gd name="T62" fmla="*/ 14 w 96"/>
              <a:gd name="T63" fmla="*/ 6 h 101"/>
              <a:gd name="T64" fmla="*/ 10 w 96"/>
              <a:gd name="T65" fmla="*/ 0 h 101"/>
              <a:gd name="T66" fmla="*/ 4 w 96"/>
              <a:gd name="T67" fmla="*/ 3 h 101"/>
              <a:gd name="T68" fmla="*/ 8 w 96"/>
              <a:gd name="T69" fmla="*/ 9 h 101"/>
              <a:gd name="T70" fmla="*/ 4 w 96"/>
              <a:gd name="T71" fmla="*/ 31 h 101"/>
              <a:gd name="T72" fmla="*/ 36 w 96"/>
              <a:gd name="T73" fmla="*/ 11 h 101"/>
              <a:gd name="T74" fmla="*/ 14 w 96"/>
              <a:gd name="T75" fmla="*/ 6 h 101"/>
              <a:gd name="T76" fmla="*/ 43 w 96"/>
              <a:gd name="T77" fmla="*/ 54 h 101"/>
              <a:gd name="T78" fmla="*/ 42 w 96"/>
              <a:gd name="T79" fmla="*/ 56 h 101"/>
              <a:gd name="T80" fmla="*/ 22 w 96"/>
              <a:gd name="T81" fmla="*/ 61 h 101"/>
              <a:gd name="T82" fmla="*/ 22 w 96"/>
              <a:gd name="T83" fmla="*/ 64 h 101"/>
              <a:gd name="T84" fmla="*/ 43 w 96"/>
              <a:gd name="T85" fmla="*/ 59 h 101"/>
              <a:gd name="T86" fmla="*/ 46 w 96"/>
              <a:gd name="T87" fmla="*/ 61 h 101"/>
              <a:gd name="T88" fmla="*/ 54 w 96"/>
              <a:gd name="T89" fmla="*/ 58 h 101"/>
              <a:gd name="T90" fmla="*/ 50 w 96"/>
              <a:gd name="T91" fmla="*/ 50 h 101"/>
              <a:gd name="T92" fmla="*/ 49 w 96"/>
              <a:gd name="T93" fmla="*/ 50 h 101"/>
              <a:gd name="T94" fmla="*/ 41 w 96"/>
              <a:gd name="T95" fmla="*/ 37 h 101"/>
              <a:gd name="T96" fmla="*/ 38 w 96"/>
              <a:gd name="T97" fmla="*/ 39 h 101"/>
              <a:gd name="T98" fmla="*/ 44 w 96"/>
              <a:gd name="T99" fmla="*/ 52 h 101"/>
              <a:gd name="T100" fmla="*/ 43 w 96"/>
              <a:gd name="T101" fmla="*/ 54 h 101"/>
              <a:gd name="T102" fmla="*/ 18 w 96"/>
              <a:gd name="T103" fmla="*/ 58 h 101"/>
              <a:gd name="T104" fmla="*/ 28 w 96"/>
              <a:gd name="T105" fmla="*/ 78 h 101"/>
              <a:gd name="T106" fmla="*/ 49 w 96"/>
              <a:gd name="T107" fmla="*/ 85 h 101"/>
              <a:gd name="T108" fmla="*/ 69 w 96"/>
              <a:gd name="T109" fmla="*/ 76 h 101"/>
              <a:gd name="T110" fmla="*/ 76 w 96"/>
              <a:gd name="T111" fmla="*/ 55 h 101"/>
              <a:gd name="T112" fmla="*/ 67 w 96"/>
              <a:gd name="T113" fmla="*/ 35 h 101"/>
              <a:gd name="T114" fmla="*/ 46 w 96"/>
              <a:gd name="T115" fmla="*/ 27 h 101"/>
              <a:gd name="T116" fmla="*/ 26 w 96"/>
              <a:gd name="T117" fmla="*/ 37 h 101"/>
              <a:gd name="T118" fmla="*/ 18 w 96"/>
              <a:gd name="T119" fmla="*/ 5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96" h="101">
                <a:moveTo>
                  <a:pt x="20" y="86"/>
                </a:moveTo>
                <a:cubicBezTo>
                  <a:pt x="12" y="78"/>
                  <a:pt x="8" y="68"/>
                  <a:pt x="7" y="58"/>
                </a:cubicBezTo>
                <a:cubicBezTo>
                  <a:pt x="7" y="48"/>
                  <a:pt x="10" y="38"/>
                  <a:pt x="18" y="29"/>
                </a:cubicBezTo>
                <a:cubicBezTo>
                  <a:pt x="24" y="22"/>
                  <a:pt x="33" y="18"/>
                  <a:pt x="42" y="17"/>
                </a:cubicBezTo>
                <a:cubicBezTo>
                  <a:pt x="41" y="9"/>
                  <a:pt x="41" y="9"/>
                  <a:pt x="41" y="9"/>
                </a:cubicBezTo>
                <a:cubicBezTo>
                  <a:pt x="36" y="10"/>
                  <a:pt x="36" y="10"/>
                  <a:pt x="36" y="10"/>
                </a:cubicBezTo>
                <a:cubicBezTo>
                  <a:pt x="35" y="5"/>
                  <a:pt x="35" y="5"/>
                  <a:pt x="35" y="5"/>
                </a:cubicBezTo>
                <a:cubicBezTo>
                  <a:pt x="48" y="3"/>
                  <a:pt x="48" y="3"/>
                  <a:pt x="48" y="3"/>
                </a:cubicBezTo>
                <a:cubicBezTo>
                  <a:pt x="49" y="8"/>
                  <a:pt x="49" y="8"/>
                  <a:pt x="49" y="8"/>
                </a:cubicBezTo>
                <a:cubicBezTo>
                  <a:pt x="44" y="9"/>
                  <a:pt x="44" y="9"/>
                  <a:pt x="44" y="9"/>
                </a:cubicBezTo>
                <a:cubicBezTo>
                  <a:pt x="46" y="16"/>
                  <a:pt x="46" y="16"/>
                  <a:pt x="46" y="16"/>
                </a:cubicBezTo>
                <a:cubicBezTo>
                  <a:pt x="56" y="16"/>
                  <a:pt x="66" y="19"/>
                  <a:pt x="74" y="27"/>
                </a:cubicBezTo>
                <a:cubicBezTo>
                  <a:pt x="82" y="34"/>
                  <a:pt x="87" y="44"/>
                  <a:pt x="87" y="54"/>
                </a:cubicBezTo>
                <a:cubicBezTo>
                  <a:pt x="88" y="65"/>
                  <a:pt x="84" y="75"/>
                  <a:pt x="77" y="83"/>
                </a:cubicBezTo>
                <a:cubicBezTo>
                  <a:pt x="76" y="84"/>
                  <a:pt x="76" y="84"/>
                  <a:pt x="75" y="85"/>
                </a:cubicBezTo>
                <a:cubicBezTo>
                  <a:pt x="79" y="101"/>
                  <a:pt x="79" y="101"/>
                  <a:pt x="79" y="101"/>
                </a:cubicBezTo>
                <a:cubicBezTo>
                  <a:pt x="74" y="101"/>
                  <a:pt x="74" y="101"/>
                  <a:pt x="74" y="101"/>
                </a:cubicBezTo>
                <a:cubicBezTo>
                  <a:pt x="63" y="93"/>
                  <a:pt x="63" y="93"/>
                  <a:pt x="63" y="93"/>
                </a:cubicBezTo>
                <a:cubicBezTo>
                  <a:pt x="59" y="95"/>
                  <a:pt x="54" y="96"/>
                  <a:pt x="49" y="96"/>
                </a:cubicBezTo>
                <a:cubicBezTo>
                  <a:pt x="44" y="96"/>
                  <a:pt x="38" y="95"/>
                  <a:pt x="32" y="93"/>
                </a:cubicBezTo>
                <a:cubicBezTo>
                  <a:pt x="22" y="101"/>
                  <a:pt x="22" y="101"/>
                  <a:pt x="22" y="101"/>
                </a:cubicBezTo>
                <a:cubicBezTo>
                  <a:pt x="17" y="101"/>
                  <a:pt x="17" y="101"/>
                  <a:pt x="17" y="101"/>
                </a:cubicBezTo>
                <a:cubicBezTo>
                  <a:pt x="21" y="86"/>
                  <a:pt x="21" y="86"/>
                  <a:pt x="21" y="86"/>
                </a:cubicBezTo>
                <a:cubicBezTo>
                  <a:pt x="20" y="86"/>
                  <a:pt x="20" y="86"/>
                  <a:pt x="20" y="86"/>
                </a:cubicBezTo>
                <a:close/>
                <a:moveTo>
                  <a:pt x="82" y="6"/>
                </a:moveTo>
                <a:cubicBezTo>
                  <a:pt x="74" y="3"/>
                  <a:pt x="66" y="5"/>
                  <a:pt x="60" y="11"/>
                </a:cubicBezTo>
                <a:cubicBezTo>
                  <a:pt x="92" y="31"/>
                  <a:pt x="92" y="31"/>
                  <a:pt x="92" y="31"/>
                </a:cubicBezTo>
                <a:cubicBezTo>
                  <a:pt x="96" y="24"/>
                  <a:pt x="94" y="15"/>
                  <a:pt x="88" y="9"/>
                </a:cubicBezTo>
                <a:cubicBezTo>
                  <a:pt x="92" y="3"/>
                  <a:pt x="92" y="3"/>
                  <a:pt x="92" y="3"/>
                </a:cubicBezTo>
                <a:cubicBezTo>
                  <a:pt x="86" y="0"/>
                  <a:pt x="86" y="0"/>
                  <a:pt x="86" y="0"/>
                </a:cubicBezTo>
                <a:cubicBezTo>
                  <a:pt x="82" y="6"/>
                  <a:pt x="82" y="6"/>
                  <a:pt x="82" y="6"/>
                </a:cubicBezTo>
                <a:close/>
                <a:moveTo>
                  <a:pt x="14" y="6"/>
                </a:moveTo>
                <a:cubicBezTo>
                  <a:pt x="10" y="0"/>
                  <a:pt x="10" y="0"/>
                  <a:pt x="10" y="0"/>
                </a:cubicBezTo>
                <a:cubicBezTo>
                  <a:pt x="4" y="3"/>
                  <a:pt x="4" y="3"/>
                  <a:pt x="4" y="3"/>
                </a:cubicBezTo>
                <a:cubicBezTo>
                  <a:pt x="8" y="9"/>
                  <a:pt x="8" y="9"/>
                  <a:pt x="8" y="9"/>
                </a:cubicBezTo>
                <a:cubicBezTo>
                  <a:pt x="2" y="15"/>
                  <a:pt x="0" y="24"/>
                  <a:pt x="4" y="31"/>
                </a:cubicBezTo>
                <a:cubicBezTo>
                  <a:pt x="36" y="11"/>
                  <a:pt x="36" y="11"/>
                  <a:pt x="36" y="11"/>
                </a:cubicBezTo>
                <a:cubicBezTo>
                  <a:pt x="30" y="5"/>
                  <a:pt x="21" y="3"/>
                  <a:pt x="14" y="6"/>
                </a:cubicBezTo>
                <a:close/>
                <a:moveTo>
                  <a:pt x="43" y="54"/>
                </a:moveTo>
                <a:cubicBezTo>
                  <a:pt x="42" y="55"/>
                  <a:pt x="42" y="55"/>
                  <a:pt x="42" y="56"/>
                </a:cubicBezTo>
                <a:cubicBezTo>
                  <a:pt x="35" y="57"/>
                  <a:pt x="28" y="58"/>
                  <a:pt x="22" y="61"/>
                </a:cubicBezTo>
                <a:cubicBezTo>
                  <a:pt x="22" y="62"/>
                  <a:pt x="22" y="63"/>
                  <a:pt x="22" y="64"/>
                </a:cubicBezTo>
                <a:cubicBezTo>
                  <a:pt x="29" y="63"/>
                  <a:pt x="37" y="62"/>
                  <a:pt x="43" y="59"/>
                </a:cubicBezTo>
                <a:cubicBezTo>
                  <a:pt x="44" y="60"/>
                  <a:pt x="45" y="61"/>
                  <a:pt x="46" y="61"/>
                </a:cubicBezTo>
                <a:cubicBezTo>
                  <a:pt x="49" y="62"/>
                  <a:pt x="53" y="61"/>
                  <a:pt x="54" y="58"/>
                </a:cubicBezTo>
                <a:cubicBezTo>
                  <a:pt x="55" y="55"/>
                  <a:pt x="53" y="51"/>
                  <a:pt x="50" y="50"/>
                </a:cubicBezTo>
                <a:cubicBezTo>
                  <a:pt x="50" y="50"/>
                  <a:pt x="49" y="50"/>
                  <a:pt x="49" y="50"/>
                </a:cubicBezTo>
                <a:cubicBezTo>
                  <a:pt x="47" y="46"/>
                  <a:pt x="44" y="41"/>
                  <a:pt x="41" y="37"/>
                </a:cubicBezTo>
                <a:cubicBezTo>
                  <a:pt x="40" y="38"/>
                  <a:pt x="39" y="39"/>
                  <a:pt x="38" y="39"/>
                </a:cubicBezTo>
                <a:cubicBezTo>
                  <a:pt x="39" y="44"/>
                  <a:pt x="41" y="48"/>
                  <a:pt x="44" y="52"/>
                </a:cubicBezTo>
                <a:cubicBezTo>
                  <a:pt x="43" y="52"/>
                  <a:pt x="43" y="53"/>
                  <a:pt x="43" y="54"/>
                </a:cubicBezTo>
                <a:close/>
                <a:moveTo>
                  <a:pt x="18" y="58"/>
                </a:moveTo>
                <a:cubicBezTo>
                  <a:pt x="19" y="65"/>
                  <a:pt x="22" y="72"/>
                  <a:pt x="28" y="78"/>
                </a:cubicBezTo>
                <a:cubicBezTo>
                  <a:pt x="34" y="83"/>
                  <a:pt x="41" y="86"/>
                  <a:pt x="49" y="85"/>
                </a:cubicBezTo>
                <a:cubicBezTo>
                  <a:pt x="56" y="85"/>
                  <a:pt x="63" y="82"/>
                  <a:pt x="69" y="76"/>
                </a:cubicBezTo>
                <a:cubicBezTo>
                  <a:pt x="74" y="70"/>
                  <a:pt x="77" y="62"/>
                  <a:pt x="76" y="55"/>
                </a:cubicBezTo>
                <a:cubicBezTo>
                  <a:pt x="76" y="47"/>
                  <a:pt x="73" y="40"/>
                  <a:pt x="67" y="35"/>
                </a:cubicBezTo>
                <a:cubicBezTo>
                  <a:pt x="61" y="29"/>
                  <a:pt x="53" y="27"/>
                  <a:pt x="46" y="27"/>
                </a:cubicBezTo>
                <a:cubicBezTo>
                  <a:pt x="38" y="28"/>
                  <a:pt x="31" y="31"/>
                  <a:pt x="26" y="37"/>
                </a:cubicBezTo>
                <a:cubicBezTo>
                  <a:pt x="20" y="43"/>
                  <a:pt x="18" y="50"/>
                  <a:pt x="18" y="58"/>
                </a:cubicBezTo>
                <a:close/>
              </a:path>
            </a:pathLst>
          </a:custGeom>
          <a:solidFill>
            <a:srgbClr val="076571"/>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schemeClr val="bg2">
                  <a:lumMod val="25000"/>
                </a:schemeClr>
              </a:solidFill>
              <a:effectLst/>
              <a:uLnTx/>
              <a:uFillTx/>
              <a:cs typeface="+mn-ea"/>
              <a:sym typeface="+mn-lt"/>
            </a:endParaRPr>
          </a:p>
        </p:txBody>
      </p:sp>
      <p:sp>
        <p:nvSpPr>
          <p:cNvPr id="47" name="Freeform 46"/>
          <p:cNvSpPr>
            <a:spLocks noEditPoints="1"/>
          </p:cNvSpPr>
          <p:nvPr/>
        </p:nvSpPr>
        <p:spPr bwMode="auto">
          <a:xfrm>
            <a:off x="6802263" y="5135778"/>
            <a:ext cx="336926" cy="272409"/>
          </a:xfrm>
          <a:custGeom>
            <a:avLst/>
            <a:gdLst>
              <a:gd name="T0" fmla="*/ 86 w 109"/>
              <a:gd name="T1" fmla="*/ 88 h 88"/>
              <a:gd name="T2" fmla="*/ 84 w 109"/>
              <a:gd name="T3" fmla="*/ 44 h 88"/>
              <a:gd name="T4" fmla="*/ 80 w 109"/>
              <a:gd name="T5" fmla="*/ 71 h 88"/>
              <a:gd name="T6" fmla="*/ 109 w 109"/>
              <a:gd name="T7" fmla="*/ 0 h 88"/>
              <a:gd name="T8" fmla="*/ 92 w 109"/>
              <a:gd name="T9" fmla="*/ 33 h 88"/>
              <a:gd name="T10" fmla="*/ 80 w 109"/>
              <a:gd name="T11" fmla="*/ 25 h 88"/>
              <a:gd name="T12" fmla="*/ 67 w 109"/>
              <a:gd name="T13" fmla="*/ 68 h 88"/>
              <a:gd name="T14" fmla="*/ 37 w 109"/>
              <a:gd name="T15" fmla="*/ 73 h 88"/>
              <a:gd name="T16" fmla="*/ 19 w 109"/>
              <a:gd name="T17" fmla="*/ 63 h 88"/>
              <a:gd name="T18" fmla="*/ 0 w 109"/>
              <a:gd name="T19" fmla="*/ 56 h 88"/>
              <a:gd name="T20" fmla="*/ 25 w 109"/>
              <a:gd name="T21" fmla="*/ 48 h 88"/>
              <a:gd name="T22" fmla="*/ 30 w 109"/>
              <a:gd name="T23" fmla="*/ 57 h 88"/>
              <a:gd name="T24" fmla="*/ 44 w 109"/>
              <a:gd name="T25" fmla="*/ 29 h 88"/>
              <a:gd name="T26" fmla="*/ 66 w 109"/>
              <a:gd name="T27" fmla="*/ 50 h 88"/>
              <a:gd name="T28" fmla="*/ 68 w 109"/>
              <a:gd name="T29" fmla="*/ 18 h 88"/>
              <a:gd name="T30" fmla="*/ 78 w 109"/>
              <a:gd name="T31" fmla="*/ 12 h 88"/>
              <a:gd name="T32" fmla="*/ 90 w 109"/>
              <a:gd name="T33" fmla="*/ 1 h 88"/>
              <a:gd name="T34" fmla="*/ 22 w 109"/>
              <a:gd name="T35" fmla="*/ 88 h 88"/>
              <a:gd name="T36" fmla="*/ 29 w 109"/>
              <a:gd name="T37" fmla="*/ 80 h 88"/>
              <a:gd name="T38" fmla="*/ 22 w 109"/>
              <a:gd name="T39" fmla="*/ 79 h 88"/>
              <a:gd name="T40" fmla="*/ 11 w 109"/>
              <a:gd name="T41" fmla="*/ 88 h 88"/>
              <a:gd name="T42" fmla="*/ 17 w 109"/>
              <a:gd name="T43" fmla="*/ 71 h 88"/>
              <a:gd name="T44" fmla="*/ 11 w 109"/>
              <a:gd name="T45" fmla="*/ 73 h 88"/>
              <a:gd name="T46" fmla="*/ 34 w 109"/>
              <a:gd name="T47" fmla="*/ 88 h 88"/>
              <a:gd name="T48" fmla="*/ 40 w 109"/>
              <a:gd name="T49" fmla="*/ 79 h 88"/>
              <a:gd name="T50" fmla="*/ 34 w 109"/>
              <a:gd name="T51" fmla="*/ 80 h 88"/>
              <a:gd name="T52" fmla="*/ 45 w 109"/>
              <a:gd name="T53" fmla="*/ 88 h 88"/>
              <a:gd name="T54" fmla="*/ 52 w 109"/>
              <a:gd name="T55" fmla="*/ 63 h 88"/>
              <a:gd name="T56" fmla="*/ 45 w 109"/>
              <a:gd name="T57" fmla="*/ 69 h 88"/>
              <a:gd name="T58" fmla="*/ 57 w 109"/>
              <a:gd name="T59" fmla="*/ 88 h 88"/>
              <a:gd name="T60" fmla="*/ 63 w 109"/>
              <a:gd name="T61" fmla="*/ 73 h 88"/>
              <a:gd name="T62" fmla="*/ 57 w 109"/>
              <a:gd name="T63" fmla="*/ 88 h 88"/>
              <a:gd name="T64" fmla="*/ 75 w 109"/>
              <a:gd name="T65" fmla="*/ 88 h 88"/>
              <a:gd name="T66" fmla="*/ 68 w 109"/>
              <a:gd name="T67" fmla="*/ 75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9" h="88">
                <a:moveTo>
                  <a:pt x="80" y="88"/>
                </a:moveTo>
                <a:cubicBezTo>
                  <a:pt x="86" y="88"/>
                  <a:pt x="86" y="88"/>
                  <a:pt x="86" y="88"/>
                </a:cubicBezTo>
                <a:cubicBezTo>
                  <a:pt x="86" y="44"/>
                  <a:pt x="86" y="44"/>
                  <a:pt x="86" y="44"/>
                </a:cubicBezTo>
                <a:cubicBezTo>
                  <a:pt x="84" y="44"/>
                  <a:pt x="84" y="44"/>
                  <a:pt x="84" y="44"/>
                </a:cubicBezTo>
                <a:cubicBezTo>
                  <a:pt x="82" y="70"/>
                  <a:pt x="82" y="70"/>
                  <a:pt x="82" y="70"/>
                </a:cubicBezTo>
                <a:cubicBezTo>
                  <a:pt x="80" y="71"/>
                  <a:pt x="80" y="71"/>
                  <a:pt x="80" y="71"/>
                </a:cubicBezTo>
                <a:cubicBezTo>
                  <a:pt x="80" y="88"/>
                  <a:pt x="80" y="88"/>
                  <a:pt x="80" y="88"/>
                </a:cubicBezTo>
                <a:close/>
                <a:moveTo>
                  <a:pt x="109" y="0"/>
                </a:moveTo>
                <a:cubicBezTo>
                  <a:pt x="100" y="17"/>
                  <a:pt x="100" y="17"/>
                  <a:pt x="100" y="17"/>
                </a:cubicBezTo>
                <a:cubicBezTo>
                  <a:pt x="92" y="33"/>
                  <a:pt x="92" y="33"/>
                  <a:pt x="92" y="33"/>
                </a:cubicBezTo>
                <a:cubicBezTo>
                  <a:pt x="84" y="22"/>
                  <a:pt x="84" y="22"/>
                  <a:pt x="84" y="22"/>
                </a:cubicBezTo>
                <a:cubicBezTo>
                  <a:pt x="80" y="25"/>
                  <a:pt x="80" y="25"/>
                  <a:pt x="80" y="25"/>
                </a:cubicBezTo>
                <a:cubicBezTo>
                  <a:pt x="77" y="64"/>
                  <a:pt x="77" y="64"/>
                  <a:pt x="77" y="64"/>
                </a:cubicBezTo>
                <a:cubicBezTo>
                  <a:pt x="67" y="68"/>
                  <a:pt x="67" y="68"/>
                  <a:pt x="67" y="68"/>
                </a:cubicBezTo>
                <a:cubicBezTo>
                  <a:pt x="48" y="50"/>
                  <a:pt x="48" y="50"/>
                  <a:pt x="48" y="50"/>
                </a:cubicBezTo>
                <a:cubicBezTo>
                  <a:pt x="37" y="73"/>
                  <a:pt x="37" y="73"/>
                  <a:pt x="37" y="73"/>
                </a:cubicBezTo>
                <a:cubicBezTo>
                  <a:pt x="26" y="73"/>
                  <a:pt x="26" y="73"/>
                  <a:pt x="26" y="73"/>
                </a:cubicBezTo>
                <a:cubicBezTo>
                  <a:pt x="19" y="63"/>
                  <a:pt x="19" y="63"/>
                  <a:pt x="19" y="63"/>
                </a:cubicBezTo>
                <a:cubicBezTo>
                  <a:pt x="4" y="67"/>
                  <a:pt x="4" y="67"/>
                  <a:pt x="4" y="67"/>
                </a:cubicBezTo>
                <a:cubicBezTo>
                  <a:pt x="0" y="56"/>
                  <a:pt x="0" y="56"/>
                  <a:pt x="0" y="56"/>
                </a:cubicBezTo>
                <a:cubicBezTo>
                  <a:pt x="20" y="50"/>
                  <a:pt x="20" y="50"/>
                  <a:pt x="20" y="50"/>
                </a:cubicBezTo>
                <a:cubicBezTo>
                  <a:pt x="25" y="48"/>
                  <a:pt x="25" y="48"/>
                  <a:pt x="25" y="48"/>
                </a:cubicBezTo>
                <a:cubicBezTo>
                  <a:pt x="27" y="52"/>
                  <a:pt x="27" y="52"/>
                  <a:pt x="27" y="52"/>
                </a:cubicBezTo>
                <a:cubicBezTo>
                  <a:pt x="30" y="57"/>
                  <a:pt x="30" y="57"/>
                  <a:pt x="30" y="57"/>
                </a:cubicBezTo>
                <a:cubicBezTo>
                  <a:pt x="40" y="37"/>
                  <a:pt x="40" y="37"/>
                  <a:pt x="40" y="37"/>
                </a:cubicBezTo>
                <a:cubicBezTo>
                  <a:pt x="44" y="29"/>
                  <a:pt x="44" y="29"/>
                  <a:pt x="44" y="29"/>
                </a:cubicBezTo>
                <a:cubicBezTo>
                  <a:pt x="50" y="35"/>
                  <a:pt x="50" y="35"/>
                  <a:pt x="50" y="35"/>
                </a:cubicBezTo>
                <a:cubicBezTo>
                  <a:pt x="66" y="50"/>
                  <a:pt x="66" y="50"/>
                  <a:pt x="66" y="50"/>
                </a:cubicBezTo>
                <a:cubicBezTo>
                  <a:pt x="68" y="21"/>
                  <a:pt x="68" y="21"/>
                  <a:pt x="68" y="21"/>
                </a:cubicBezTo>
                <a:cubicBezTo>
                  <a:pt x="68" y="18"/>
                  <a:pt x="68" y="18"/>
                  <a:pt x="68" y="18"/>
                </a:cubicBezTo>
                <a:cubicBezTo>
                  <a:pt x="71" y="16"/>
                  <a:pt x="71" y="16"/>
                  <a:pt x="71" y="16"/>
                </a:cubicBezTo>
                <a:cubicBezTo>
                  <a:pt x="78" y="12"/>
                  <a:pt x="78" y="12"/>
                  <a:pt x="78" y="12"/>
                </a:cubicBezTo>
                <a:cubicBezTo>
                  <a:pt x="72" y="2"/>
                  <a:pt x="72" y="2"/>
                  <a:pt x="72" y="2"/>
                </a:cubicBezTo>
                <a:cubicBezTo>
                  <a:pt x="90" y="1"/>
                  <a:pt x="90" y="1"/>
                  <a:pt x="90" y="1"/>
                </a:cubicBezTo>
                <a:cubicBezTo>
                  <a:pt x="109" y="0"/>
                  <a:pt x="109" y="0"/>
                  <a:pt x="109" y="0"/>
                </a:cubicBezTo>
                <a:close/>
                <a:moveTo>
                  <a:pt x="22" y="88"/>
                </a:moveTo>
                <a:cubicBezTo>
                  <a:pt x="24" y="88"/>
                  <a:pt x="27" y="88"/>
                  <a:pt x="29" y="88"/>
                </a:cubicBezTo>
                <a:cubicBezTo>
                  <a:pt x="29" y="80"/>
                  <a:pt x="29" y="80"/>
                  <a:pt x="29" y="80"/>
                </a:cubicBezTo>
                <a:cubicBezTo>
                  <a:pt x="23" y="81"/>
                  <a:pt x="23" y="81"/>
                  <a:pt x="23" y="81"/>
                </a:cubicBezTo>
                <a:cubicBezTo>
                  <a:pt x="22" y="79"/>
                  <a:pt x="22" y="79"/>
                  <a:pt x="22" y="79"/>
                </a:cubicBezTo>
                <a:cubicBezTo>
                  <a:pt x="22" y="88"/>
                  <a:pt x="22" y="88"/>
                  <a:pt x="22" y="88"/>
                </a:cubicBezTo>
                <a:close/>
                <a:moveTo>
                  <a:pt x="11" y="88"/>
                </a:moveTo>
                <a:cubicBezTo>
                  <a:pt x="17" y="88"/>
                  <a:pt x="17" y="88"/>
                  <a:pt x="17" y="88"/>
                </a:cubicBezTo>
                <a:cubicBezTo>
                  <a:pt x="17" y="71"/>
                  <a:pt x="17" y="71"/>
                  <a:pt x="17" y="71"/>
                </a:cubicBezTo>
                <a:cubicBezTo>
                  <a:pt x="17" y="71"/>
                  <a:pt x="17" y="71"/>
                  <a:pt x="17" y="71"/>
                </a:cubicBezTo>
                <a:cubicBezTo>
                  <a:pt x="11" y="73"/>
                  <a:pt x="11" y="73"/>
                  <a:pt x="11" y="73"/>
                </a:cubicBezTo>
                <a:cubicBezTo>
                  <a:pt x="11" y="88"/>
                  <a:pt x="11" y="88"/>
                  <a:pt x="11" y="88"/>
                </a:cubicBezTo>
                <a:close/>
                <a:moveTo>
                  <a:pt x="34" y="88"/>
                </a:moveTo>
                <a:cubicBezTo>
                  <a:pt x="36" y="88"/>
                  <a:pt x="38" y="88"/>
                  <a:pt x="40" y="88"/>
                </a:cubicBezTo>
                <a:cubicBezTo>
                  <a:pt x="40" y="79"/>
                  <a:pt x="40" y="79"/>
                  <a:pt x="40" y="79"/>
                </a:cubicBezTo>
                <a:cubicBezTo>
                  <a:pt x="40" y="80"/>
                  <a:pt x="40" y="80"/>
                  <a:pt x="40" y="80"/>
                </a:cubicBezTo>
                <a:cubicBezTo>
                  <a:pt x="34" y="80"/>
                  <a:pt x="34" y="80"/>
                  <a:pt x="34" y="80"/>
                </a:cubicBezTo>
                <a:cubicBezTo>
                  <a:pt x="34" y="88"/>
                  <a:pt x="34" y="88"/>
                  <a:pt x="34" y="88"/>
                </a:cubicBezTo>
                <a:close/>
                <a:moveTo>
                  <a:pt x="45" y="88"/>
                </a:moveTo>
                <a:cubicBezTo>
                  <a:pt x="47" y="88"/>
                  <a:pt x="50" y="88"/>
                  <a:pt x="52" y="88"/>
                </a:cubicBezTo>
                <a:cubicBezTo>
                  <a:pt x="52" y="63"/>
                  <a:pt x="52" y="63"/>
                  <a:pt x="52" y="63"/>
                </a:cubicBezTo>
                <a:cubicBezTo>
                  <a:pt x="49" y="60"/>
                  <a:pt x="49" y="60"/>
                  <a:pt x="49" y="60"/>
                </a:cubicBezTo>
                <a:cubicBezTo>
                  <a:pt x="45" y="69"/>
                  <a:pt x="45" y="69"/>
                  <a:pt x="45" y="69"/>
                </a:cubicBezTo>
                <a:cubicBezTo>
                  <a:pt x="45" y="88"/>
                  <a:pt x="45" y="88"/>
                  <a:pt x="45" y="88"/>
                </a:cubicBezTo>
                <a:close/>
                <a:moveTo>
                  <a:pt x="57" y="88"/>
                </a:moveTo>
                <a:cubicBezTo>
                  <a:pt x="59" y="88"/>
                  <a:pt x="61" y="88"/>
                  <a:pt x="63" y="88"/>
                </a:cubicBezTo>
                <a:cubicBezTo>
                  <a:pt x="63" y="73"/>
                  <a:pt x="63" y="73"/>
                  <a:pt x="63" y="73"/>
                </a:cubicBezTo>
                <a:cubicBezTo>
                  <a:pt x="57" y="67"/>
                  <a:pt x="57" y="67"/>
                  <a:pt x="57" y="67"/>
                </a:cubicBezTo>
                <a:cubicBezTo>
                  <a:pt x="57" y="88"/>
                  <a:pt x="57" y="88"/>
                  <a:pt x="57" y="88"/>
                </a:cubicBezTo>
                <a:close/>
                <a:moveTo>
                  <a:pt x="68" y="88"/>
                </a:moveTo>
                <a:cubicBezTo>
                  <a:pt x="70" y="88"/>
                  <a:pt x="73" y="88"/>
                  <a:pt x="75" y="88"/>
                </a:cubicBezTo>
                <a:cubicBezTo>
                  <a:pt x="75" y="72"/>
                  <a:pt x="75" y="72"/>
                  <a:pt x="75" y="72"/>
                </a:cubicBezTo>
                <a:cubicBezTo>
                  <a:pt x="68" y="75"/>
                  <a:pt x="68" y="75"/>
                  <a:pt x="68" y="75"/>
                </a:cubicBezTo>
                <a:lnTo>
                  <a:pt x="68" y="88"/>
                </a:lnTo>
                <a:close/>
              </a:path>
            </a:pathLst>
          </a:custGeom>
          <a:solidFill>
            <a:srgbClr val="076571"/>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schemeClr val="bg2">
                  <a:lumMod val="25000"/>
                </a:schemeClr>
              </a:solidFill>
              <a:effectLst/>
              <a:uLnTx/>
              <a:uFillTx/>
              <a:cs typeface="+mn-ea"/>
              <a:sym typeface="+mn-lt"/>
            </a:endParaRPr>
          </a:p>
        </p:txBody>
      </p:sp>
      <p:sp>
        <p:nvSpPr>
          <p:cNvPr id="48" name="Freeform 47"/>
          <p:cNvSpPr>
            <a:spLocks noEditPoints="1"/>
          </p:cNvSpPr>
          <p:nvPr/>
        </p:nvSpPr>
        <p:spPr bwMode="auto">
          <a:xfrm>
            <a:off x="9400052" y="5133388"/>
            <a:ext cx="225096" cy="329758"/>
          </a:xfrm>
          <a:custGeom>
            <a:avLst/>
            <a:gdLst>
              <a:gd name="T0" fmla="*/ 16 w 73"/>
              <a:gd name="T1" fmla="*/ 77 h 107"/>
              <a:gd name="T2" fmla="*/ 57 w 73"/>
              <a:gd name="T3" fmla="*/ 77 h 107"/>
              <a:gd name="T4" fmla="*/ 52 w 73"/>
              <a:gd name="T5" fmla="*/ 101 h 107"/>
              <a:gd name="T6" fmla="*/ 45 w 73"/>
              <a:gd name="T7" fmla="*/ 101 h 107"/>
              <a:gd name="T8" fmla="*/ 37 w 73"/>
              <a:gd name="T9" fmla="*/ 107 h 107"/>
              <a:gd name="T10" fmla="*/ 29 w 73"/>
              <a:gd name="T11" fmla="*/ 101 h 107"/>
              <a:gd name="T12" fmla="*/ 21 w 73"/>
              <a:gd name="T13" fmla="*/ 101 h 107"/>
              <a:gd name="T14" fmla="*/ 16 w 73"/>
              <a:gd name="T15" fmla="*/ 77 h 107"/>
              <a:gd name="T16" fmla="*/ 51 w 73"/>
              <a:gd name="T17" fmla="*/ 29 h 107"/>
              <a:gd name="T18" fmla="*/ 52 w 73"/>
              <a:gd name="T19" fmla="*/ 35 h 107"/>
              <a:gd name="T20" fmla="*/ 51 w 73"/>
              <a:gd name="T21" fmla="*/ 37 h 107"/>
              <a:gd name="T22" fmla="*/ 53 w 73"/>
              <a:gd name="T23" fmla="*/ 38 h 107"/>
              <a:gd name="T24" fmla="*/ 52 w 73"/>
              <a:gd name="T25" fmla="*/ 42 h 107"/>
              <a:gd name="T26" fmla="*/ 50 w 73"/>
              <a:gd name="T27" fmla="*/ 42 h 107"/>
              <a:gd name="T28" fmla="*/ 52 w 73"/>
              <a:gd name="T29" fmla="*/ 44 h 107"/>
              <a:gd name="T30" fmla="*/ 51 w 73"/>
              <a:gd name="T31" fmla="*/ 47 h 107"/>
              <a:gd name="T32" fmla="*/ 50 w 73"/>
              <a:gd name="T33" fmla="*/ 48 h 107"/>
              <a:gd name="T34" fmla="*/ 51 w 73"/>
              <a:gd name="T35" fmla="*/ 49 h 107"/>
              <a:gd name="T36" fmla="*/ 50 w 73"/>
              <a:gd name="T37" fmla="*/ 53 h 107"/>
              <a:gd name="T38" fmla="*/ 47 w 73"/>
              <a:gd name="T39" fmla="*/ 54 h 107"/>
              <a:gd name="T40" fmla="*/ 29 w 73"/>
              <a:gd name="T41" fmla="*/ 49 h 107"/>
              <a:gd name="T42" fmla="*/ 21 w 73"/>
              <a:gd name="T43" fmla="*/ 49 h 107"/>
              <a:gd name="T44" fmla="*/ 21 w 73"/>
              <a:gd name="T45" fmla="*/ 32 h 107"/>
              <a:gd name="T46" fmla="*/ 28 w 73"/>
              <a:gd name="T47" fmla="*/ 31 h 107"/>
              <a:gd name="T48" fmla="*/ 42 w 73"/>
              <a:gd name="T49" fmla="*/ 16 h 107"/>
              <a:gd name="T50" fmla="*/ 38 w 73"/>
              <a:gd name="T51" fmla="*/ 30 h 107"/>
              <a:gd name="T52" fmla="*/ 51 w 73"/>
              <a:gd name="T53" fmla="*/ 29 h 107"/>
              <a:gd name="T54" fmla="*/ 15 w 73"/>
              <a:gd name="T55" fmla="*/ 71 h 107"/>
              <a:gd name="T56" fmla="*/ 25 w 73"/>
              <a:gd name="T57" fmla="*/ 71 h 107"/>
              <a:gd name="T58" fmla="*/ 17 w 73"/>
              <a:gd name="T59" fmla="*/ 48 h 107"/>
              <a:gd name="T60" fmla="*/ 11 w 73"/>
              <a:gd name="T61" fmla="*/ 29 h 107"/>
              <a:gd name="T62" fmla="*/ 23 w 73"/>
              <a:gd name="T63" fmla="*/ 13 h 107"/>
              <a:gd name="T64" fmla="*/ 37 w 73"/>
              <a:gd name="T65" fmla="*/ 11 h 107"/>
              <a:gd name="T66" fmla="*/ 50 w 73"/>
              <a:gd name="T67" fmla="*/ 14 h 107"/>
              <a:gd name="T68" fmla="*/ 62 w 73"/>
              <a:gd name="T69" fmla="*/ 29 h 107"/>
              <a:gd name="T70" fmla="*/ 56 w 73"/>
              <a:gd name="T71" fmla="*/ 48 h 107"/>
              <a:gd name="T72" fmla="*/ 48 w 73"/>
              <a:gd name="T73" fmla="*/ 71 h 107"/>
              <a:gd name="T74" fmla="*/ 58 w 73"/>
              <a:gd name="T75" fmla="*/ 71 h 107"/>
              <a:gd name="T76" fmla="*/ 65 w 73"/>
              <a:gd name="T77" fmla="*/ 52 h 107"/>
              <a:gd name="T78" fmla="*/ 71 w 73"/>
              <a:gd name="T79" fmla="*/ 27 h 107"/>
              <a:gd name="T80" fmla="*/ 55 w 73"/>
              <a:gd name="T81" fmla="*/ 5 h 107"/>
              <a:gd name="T82" fmla="*/ 37 w 73"/>
              <a:gd name="T83" fmla="*/ 1 h 107"/>
              <a:gd name="T84" fmla="*/ 19 w 73"/>
              <a:gd name="T85" fmla="*/ 5 h 107"/>
              <a:gd name="T86" fmla="*/ 2 w 73"/>
              <a:gd name="T87" fmla="*/ 27 h 107"/>
              <a:gd name="T88" fmla="*/ 8 w 73"/>
              <a:gd name="T89" fmla="*/ 53 h 107"/>
              <a:gd name="T90" fmla="*/ 15 w 73"/>
              <a:gd name="T91" fmla="*/ 71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3" h="107">
                <a:moveTo>
                  <a:pt x="16" y="77"/>
                </a:moveTo>
                <a:cubicBezTo>
                  <a:pt x="57" y="77"/>
                  <a:pt x="57" y="77"/>
                  <a:pt x="57" y="77"/>
                </a:cubicBezTo>
                <a:cubicBezTo>
                  <a:pt x="52" y="101"/>
                  <a:pt x="52" y="101"/>
                  <a:pt x="52" y="101"/>
                </a:cubicBezTo>
                <a:cubicBezTo>
                  <a:pt x="45" y="101"/>
                  <a:pt x="45" y="101"/>
                  <a:pt x="45" y="101"/>
                </a:cubicBezTo>
                <a:cubicBezTo>
                  <a:pt x="44" y="104"/>
                  <a:pt x="41" y="107"/>
                  <a:pt x="37" y="107"/>
                </a:cubicBezTo>
                <a:cubicBezTo>
                  <a:pt x="33" y="107"/>
                  <a:pt x="30" y="104"/>
                  <a:pt x="29" y="101"/>
                </a:cubicBezTo>
                <a:cubicBezTo>
                  <a:pt x="21" y="101"/>
                  <a:pt x="21" y="101"/>
                  <a:pt x="21" y="101"/>
                </a:cubicBezTo>
                <a:cubicBezTo>
                  <a:pt x="16" y="77"/>
                  <a:pt x="16" y="77"/>
                  <a:pt x="16" y="77"/>
                </a:cubicBezTo>
                <a:close/>
                <a:moveTo>
                  <a:pt x="51" y="29"/>
                </a:moveTo>
                <a:cubicBezTo>
                  <a:pt x="52" y="35"/>
                  <a:pt x="52" y="35"/>
                  <a:pt x="52" y="35"/>
                </a:cubicBezTo>
                <a:cubicBezTo>
                  <a:pt x="51" y="37"/>
                  <a:pt x="51" y="37"/>
                  <a:pt x="51" y="37"/>
                </a:cubicBezTo>
                <a:cubicBezTo>
                  <a:pt x="53" y="38"/>
                  <a:pt x="53" y="38"/>
                  <a:pt x="53" y="38"/>
                </a:cubicBezTo>
                <a:cubicBezTo>
                  <a:pt x="52" y="42"/>
                  <a:pt x="52" y="42"/>
                  <a:pt x="52" y="42"/>
                </a:cubicBezTo>
                <a:cubicBezTo>
                  <a:pt x="50" y="42"/>
                  <a:pt x="50" y="42"/>
                  <a:pt x="50" y="42"/>
                </a:cubicBezTo>
                <a:cubicBezTo>
                  <a:pt x="52" y="44"/>
                  <a:pt x="52" y="44"/>
                  <a:pt x="52" y="44"/>
                </a:cubicBezTo>
                <a:cubicBezTo>
                  <a:pt x="51" y="47"/>
                  <a:pt x="51" y="47"/>
                  <a:pt x="51" y="47"/>
                </a:cubicBezTo>
                <a:cubicBezTo>
                  <a:pt x="50" y="48"/>
                  <a:pt x="50" y="48"/>
                  <a:pt x="50" y="48"/>
                </a:cubicBezTo>
                <a:cubicBezTo>
                  <a:pt x="51" y="49"/>
                  <a:pt x="51" y="49"/>
                  <a:pt x="51" y="49"/>
                </a:cubicBezTo>
                <a:cubicBezTo>
                  <a:pt x="50" y="53"/>
                  <a:pt x="50" y="53"/>
                  <a:pt x="50" y="53"/>
                </a:cubicBezTo>
                <a:cubicBezTo>
                  <a:pt x="47" y="54"/>
                  <a:pt x="47" y="54"/>
                  <a:pt x="47" y="54"/>
                </a:cubicBezTo>
                <a:cubicBezTo>
                  <a:pt x="29" y="49"/>
                  <a:pt x="29" y="49"/>
                  <a:pt x="29" y="49"/>
                </a:cubicBezTo>
                <a:cubicBezTo>
                  <a:pt x="21" y="49"/>
                  <a:pt x="21" y="49"/>
                  <a:pt x="21" y="49"/>
                </a:cubicBezTo>
                <a:cubicBezTo>
                  <a:pt x="21" y="32"/>
                  <a:pt x="21" y="32"/>
                  <a:pt x="21" y="32"/>
                </a:cubicBezTo>
                <a:cubicBezTo>
                  <a:pt x="28" y="31"/>
                  <a:pt x="28" y="31"/>
                  <a:pt x="28" y="31"/>
                </a:cubicBezTo>
                <a:cubicBezTo>
                  <a:pt x="42" y="16"/>
                  <a:pt x="42" y="16"/>
                  <a:pt x="42" y="16"/>
                </a:cubicBezTo>
                <a:cubicBezTo>
                  <a:pt x="50" y="21"/>
                  <a:pt x="43" y="27"/>
                  <a:pt x="38" y="30"/>
                </a:cubicBezTo>
                <a:cubicBezTo>
                  <a:pt x="51" y="29"/>
                  <a:pt x="51" y="29"/>
                  <a:pt x="51" y="29"/>
                </a:cubicBezTo>
                <a:close/>
                <a:moveTo>
                  <a:pt x="15" y="71"/>
                </a:moveTo>
                <a:cubicBezTo>
                  <a:pt x="25" y="71"/>
                  <a:pt x="25" y="71"/>
                  <a:pt x="25" y="71"/>
                </a:cubicBezTo>
                <a:cubicBezTo>
                  <a:pt x="24" y="62"/>
                  <a:pt x="20" y="55"/>
                  <a:pt x="17" y="48"/>
                </a:cubicBezTo>
                <a:cubicBezTo>
                  <a:pt x="13" y="41"/>
                  <a:pt x="10" y="34"/>
                  <a:pt x="11" y="29"/>
                </a:cubicBezTo>
                <a:cubicBezTo>
                  <a:pt x="13" y="21"/>
                  <a:pt x="17" y="16"/>
                  <a:pt x="23" y="13"/>
                </a:cubicBezTo>
                <a:cubicBezTo>
                  <a:pt x="27" y="11"/>
                  <a:pt x="32" y="10"/>
                  <a:pt x="37" y="11"/>
                </a:cubicBezTo>
                <a:cubicBezTo>
                  <a:pt x="42" y="11"/>
                  <a:pt x="46" y="12"/>
                  <a:pt x="50" y="14"/>
                </a:cubicBezTo>
                <a:cubicBezTo>
                  <a:pt x="56" y="17"/>
                  <a:pt x="60" y="22"/>
                  <a:pt x="62" y="29"/>
                </a:cubicBezTo>
                <a:cubicBezTo>
                  <a:pt x="63" y="34"/>
                  <a:pt x="59" y="41"/>
                  <a:pt x="56" y="48"/>
                </a:cubicBezTo>
                <a:cubicBezTo>
                  <a:pt x="53" y="55"/>
                  <a:pt x="49" y="62"/>
                  <a:pt x="48" y="71"/>
                </a:cubicBezTo>
                <a:cubicBezTo>
                  <a:pt x="58" y="71"/>
                  <a:pt x="58" y="71"/>
                  <a:pt x="58" y="71"/>
                </a:cubicBezTo>
                <a:cubicBezTo>
                  <a:pt x="59" y="64"/>
                  <a:pt x="62" y="58"/>
                  <a:pt x="65" y="52"/>
                </a:cubicBezTo>
                <a:cubicBezTo>
                  <a:pt x="69" y="44"/>
                  <a:pt x="73" y="36"/>
                  <a:pt x="71" y="27"/>
                </a:cubicBezTo>
                <a:cubicBezTo>
                  <a:pt x="70" y="17"/>
                  <a:pt x="63" y="9"/>
                  <a:pt x="55" y="5"/>
                </a:cubicBezTo>
                <a:cubicBezTo>
                  <a:pt x="49" y="2"/>
                  <a:pt x="43" y="1"/>
                  <a:pt x="37" y="1"/>
                </a:cubicBezTo>
                <a:cubicBezTo>
                  <a:pt x="31" y="0"/>
                  <a:pt x="24" y="2"/>
                  <a:pt x="19" y="5"/>
                </a:cubicBezTo>
                <a:cubicBezTo>
                  <a:pt x="10" y="9"/>
                  <a:pt x="4" y="16"/>
                  <a:pt x="2" y="27"/>
                </a:cubicBezTo>
                <a:cubicBezTo>
                  <a:pt x="0" y="36"/>
                  <a:pt x="4" y="44"/>
                  <a:pt x="8" y="53"/>
                </a:cubicBezTo>
                <a:cubicBezTo>
                  <a:pt x="11" y="58"/>
                  <a:pt x="13" y="64"/>
                  <a:pt x="15" y="71"/>
                </a:cubicBezTo>
                <a:close/>
              </a:path>
            </a:pathLst>
          </a:custGeom>
          <a:solidFill>
            <a:srgbClr val="076571"/>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schemeClr val="bg2">
                  <a:lumMod val="25000"/>
                </a:schemeClr>
              </a:solidFill>
              <a:effectLst/>
              <a:uLnTx/>
              <a:uFillTx/>
              <a:cs typeface="+mn-ea"/>
              <a:sym typeface="+mn-lt"/>
            </a:endParaRPr>
          </a:p>
        </p:txBody>
      </p:sp>
      <p:sp>
        <p:nvSpPr>
          <p:cNvPr id="49" name="Freeform 48"/>
          <p:cNvSpPr>
            <a:spLocks noEditPoints="1"/>
          </p:cNvSpPr>
          <p:nvPr/>
        </p:nvSpPr>
        <p:spPr bwMode="auto">
          <a:xfrm>
            <a:off x="9429157" y="3723773"/>
            <a:ext cx="237999" cy="288180"/>
          </a:xfrm>
          <a:custGeom>
            <a:avLst/>
            <a:gdLst>
              <a:gd name="T0" fmla="*/ 0 w 77"/>
              <a:gd name="T1" fmla="*/ 85 h 93"/>
              <a:gd name="T2" fmla="*/ 30 w 77"/>
              <a:gd name="T3" fmla="*/ 20 h 93"/>
              <a:gd name="T4" fmla="*/ 38 w 77"/>
              <a:gd name="T5" fmla="*/ 26 h 93"/>
              <a:gd name="T6" fmla="*/ 39 w 77"/>
              <a:gd name="T7" fmla="*/ 27 h 93"/>
              <a:gd name="T8" fmla="*/ 39 w 77"/>
              <a:gd name="T9" fmla="*/ 27 h 93"/>
              <a:gd name="T10" fmla="*/ 40 w 77"/>
              <a:gd name="T11" fmla="*/ 27 h 93"/>
              <a:gd name="T12" fmla="*/ 40 w 77"/>
              <a:gd name="T13" fmla="*/ 28 h 93"/>
              <a:gd name="T14" fmla="*/ 40 w 77"/>
              <a:gd name="T15" fmla="*/ 28 h 93"/>
              <a:gd name="T16" fmla="*/ 41 w 77"/>
              <a:gd name="T17" fmla="*/ 28 h 93"/>
              <a:gd name="T18" fmla="*/ 41 w 77"/>
              <a:gd name="T19" fmla="*/ 29 h 93"/>
              <a:gd name="T20" fmla="*/ 42 w 77"/>
              <a:gd name="T21" fmla="*/ 29 h 93"/>
              <a:gd name="T22" fmla="*/ 42 w 77"/>
              <a:gd name="T23" fmla="*/ 29 h 93"/>
              <a:gd name="T24" fmla="*/ 43 w 77"/>
              <a:gd name="T25" fmla="*/ 29 h 93"/>
              <a:gd name="T26" fmla="*/ 43 w 77"/>
              <a:gd name="T27" fmla="*/ 30 h 93"/>
              <a:gd name="T28" fmla="*/ 43 w 77"/>
              <a:gd name="T29" fmla="*/ 30 h 93"/>
              <a:gd name="T30" fmla="*/ 48 w 77"/>
              <a:gd name="T31" fmla="*/ 33 h 93"/>
              <a:gd name="T32" fmla="*/ 48 w 77"/>
              <a:gd name="T33" fmla="*/ 33 h 93"/>
              <a:gd name="T34" fmla="*/ 49 w 77"/>
              <a:gd name="T35" fmla="*/ 34 h 93"/>
              <a:gd name="T36" fmla="*/ 49 w 77"/>
              <a:gd name="T37" fmla="*/ 34 h 93"/>
              <a:gd name="T38" fmla="*/ 50 w 77"/>
              <a:gd name="T39" fmla="*/ 34 h 93"/>
              <a:gd name="T40" fmla="*/ 50 w 77"/>
              <a:gd name="T41" fmla="*/ 35 h 93"/>
              <a:gd name="T42" fmla="*/ 50 w 77"/>
              <a:gd name="T43" fmla="*/ 35 h 93"/>
              <a:gd name="T44" fmla="*/ 51 w 77"/>
              <a:gd name="T45" fmla="*/ 35 h 93"/>
              <a:gd name="T46" fmla="*/ 51 w 77"/>
              <a:gd name="T47" fmla="*/ 36 h 93"/>
              <a:gd name="T48" fmla="*/ 52 w 77"/>
              <a:gd name="T49" fmla="*/ 36 h 93"/>
              <a:gd name="T50" fmla="*/ 52 w 77"/>
              <a:gd name="T51" fmla="*/ 36 h 93"/>
              <a:gd name="T52" fmla="*/ 53 w 77"/>
              <a:gd name="T53" fmla="*/ 37 h 93"/>
              <a:gd name="T54" fmla="*/ 53 w 77"/>
              <a:gd name="T55" fmla="*/ 37 h 93"/>
              <a:gd name="T56" fmla="*/ 48 w 77"/>
              <a:gd name="T57" fmla="*/ 79 h 93"/>
              <a:gd name="T58" fmla="*/ 7 w 77"/>
              <a:gd name="T59" fmla="*/ 91 h 93"/>
              <a:gd name="T60" fmla="*/ 35 w 77"/>
              <a:gd name="T61" fmla="*/ 64 h 93"/>
              <a:gd name="T62" fmla="*/ 19 w 77"/>
              <a:gd name="T63" fmla="*/ 53 h 93"/>
              <a:gd name="T64" fmla="*/ 3 w 77"/>
              <a:gd name="T65" fmla="*/ 88 h 93"/>
              <a:gd name="T66" fmla="*/ 73 w 77"/>
              <a:gd name="T67" fmla="*/ 93 h 93"/>
              <a:gd name="T68" fmla="*/ 54 w 77"/>
              <a:gd name="T69" fmla="*/ 83 h 93"/>
              <a:gd name="T70" fmla="*/ 69 w 77"/>
              <a:gd name="T71" fmla="*/ 42 h 93"/>
              <a:gd name="T72" fmla="*/ 34 w 77"/>
              <a:gd name="T73" fmla="*/ 0 h 93"/>
              <a:gd name="T74" fmla="*/ 69 w 77"/>
              <a:gd name="T75" fmla="*/ 42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7" h="93">
                <a:moveTo>
                  <a:pt x="3" y="88"/>
                </a:moveTo>
                <a:cubicBezTo>
                  <a:pt x="2" y="87"/>
                  <a:pt x="1" y="86"/>
                  <a:pt x="0" y="85"/>
                </a:cubicBezTo>
                <a:cubicBezTo>
                  <a:pt x="0" y="72"/>
                  <a:pt x="0" y="58"/>
                  <a:pt x="0" y="45"/>
                </a:cubicBezTo>
                <a:cubicBezTo>
                  <a:pt x="12" y="40"/>
                  <a:pt x="21" y="32"/>
                  <a:pt x="30" y="20"/>
                </a:cubicBezTo>
                <a:cubicBezTo>
                  <a:pt x="38" y="26"/>
                  <a:pt x="38" y="26"/>
                  <a:pt x="38" y="26"/>
                </a:cubicBezTo>
                <a:cubicBezTo>
                  <a:pt x="38" y="26"/>
                  <a:pt x="38" y="26"/>
                  <a:pt x="38" y="26"/>
                </a:cubicBezTo>
                <a:cubicBezTo>
                  <a:pt x="38" y="27"/>
                  <a:pt x="38" y="27"/>
                  <a:pt x="38" y="27"/>
                </a:cubicBezTo>
                <a:cubicBezTo>
                  <a:pt x="39" y="27"/>
                  <a:pt x="39" y="27"/>
                  <a:pt x="39" y="27"/>
                </a:cubicBezTo>
                <a:cubicBezTo>
                  <a:pt x="39" y="27"/>
                  <a:pt x="39" y="27"/>
                  <a:pt x="39" y="27"/>
                </a:cubicBezTo>
                <a:cubicBezTo>
                  <a:pt x="39" y="27"/>
                  <a:pt x="39" y="27"/>
                  <a:pt x="39" y="27"/>
                </a:cubicBezTo>
                <a:cubicBezTo>
                  <a:pt x="39" y="27"/>
                  <a:pt x="39" y="27"/>
                  <a:pt x="39" y="27"/>
                </a:cubicBezTo>
                <a:cubicBezTo>
                  <a:pt x="40" y="27"/>
                  <a:pt x="40" y="27"/>
                  <a:pt x="40" y="27"/>
                </a:cubicBezTo>
                <a:cubicBezTo>
                  <a:pt x="40" y="27"/>
                  <a:pt x="40" y="27"/>
                  <a:pt x="40" y="27"/>
                </a:cubicBezTo>
                <a:cubicBezTo>
                  <a:pt x="40" y="28"/>
                  <a:pt x="40" y="28"/>
                  <a:pt x="40" y="28"/>
                </a:cubicBezTo>
                <a:cubicBezTo>
                  <a:pt x="40" y="28"/>
                  <a:pt x="40" y="28"/>
                  <a:pt x="40" y="28"/>
                </a:cubicBezTo>
                <a:cubicBezTo>
                  <a:pt x="40" y="28"/>
                  <a:pt x="40" y="28"/>
                  <a:pt x="40" y="28"/>
                </a:cubicBezTo>
                <a:cubicBezTo>
                  <a:pt x="41" y="28"/>
                  <a:pt x="41" y="28"/>
                  <a:pt x="41" y="28"/>
                </a:cubicBezTo>
                <a:cubicBezTo>
                  <a:pt x="41" y="28"/>
                  <a:pt x="41" y="28"/>
                  <a:pt x="41" y="28"/>
                </a:cubicBezTo>
                <a:cubicBezTo>
                  <a:pt x="41" y="28"/>
                  <a:pt x="41" y="28"/>
                  <a:pt x="41" y="28"/>
                </a:cubicBezTo>
                <a:cubicBezTo>
                  <a:pt x="41" y="29"/>
                  <a:pt x="41" y="29"/>
                  <a:pt x="41" y="29"/>
                </a:cubicBezTo>
                <a:cubicBezTo>
                  <a:pt x="42" y="29"/>
                  <a:pt x="42" y="29"/>
                  <a:pt x="42" y="29"/>
                </a:cubicBezTo>
                <a:cubicBezTo>
                  <a:pt x="42" y="29"/>
                  <a:pt x="42" y="29"/>
                  <a:pt x="42" y="29"/>
                </a:cubicBezTo>
                <a:cubicBezTo>
                  <a:pt x="42" y="29"/>
                  <a:pt x="42" y="29"/>
                  <a:pt x="42" y="29"/>
                </a:cubicBezTo>
                <a:cubicBezTo>
                  <a:pt x="42" y="29"/>
                  <a:pt x="42" y="29"/>
                  <a:pt x="42" y="29"/>
                </a:cubicBezTo>
                <a:cubicBezTo>
                  <a:pt x="42" y="29"/>
                  <a:pt x="42" y="29"/>
                  <a:pt x="42" y="29"/>
                </a:cubicBezTo>
                <a:cubicBezTo>
                  <a:pt x="43" y="29"/>
                  <a:pt x="43" y="29"/>
                  <a:pt x="43" y="29"/>
                </a:cubicBezTo>
                <a:cubicBezTo>
                  <a:pt x="43" y="30"/>
                  <a:pt x="43" y="30"/>
                  <a:pt x="43" y="30"/>
                </a:cubicBezTo>
                <a:cubicBezTo>
                  <a:pt x="43" y="30"/>
                  <a:pt x="43" y="30"/>
                  <a:pt x="43" y="30"/>
                </a:cubicBezTo>
                <a:cubicBezTo>
                  <a:pt x="43" y="30"/>
                  <a:pt x="43" y="30"/>
                  <a:pt x="43" y="30"/>
                </a:cubicBezTo>
                <a:cubicBezTo>
                  <a:pt x="43" y="30"/>
                  <a:pt x="43" y="30"/>
                  <a:pt x="43" y="30"/>
                </a:cubicBezTo>
                <a:cubicBezTo>
                  <a:pt x="44" y="30"/>
                  <a:pt x="44" y="30"/>
                  <a:pt x="44" y="30"/>
                </a:cubicBezTo>
                <a:cubicBezTo>
                  <a:pt x="48" y="33"/>
                  <a:pt x="48" y="33"/>
                  <a:pt x="48" y="33"/>
                </a:cubicBezTo>
                <a:cubicBezTo>
                  <a:pt x="48" y="33"/>
                  <a:pt x="48" y="33"/>
                  <a:pt x="48" y="33"/>
                </a:cubicBezTo>
                <a:cubicBezTo>
                  <a:pt x="48" y="33"/>
                  <a:pt x="48" y="33"/>
                  <a:pt x="48" y="33"/>
                </a:cubicBezTo>
                <a:cubicBezTo>
                  <a:pt x="48" y="34"/>
                  <a:pt x="48" y="34"/>
                  <a:pt x="48" y="34"/>
                </a:cubicBezTo>
                <a:cubicBezTo>
                  <a:pt x="49" y="34"/>
                  <a:pt x="49" y="34"/>
                  <a:pt x="49" y="34"/>
                </a:cubicBezTo>
                <a:cubicBezTo>
                  <a:pt x="49" y="34"/>
                  <a:pt x="49" y="34"/>
                  <a:pt x="49" y="34"/>
                </a:cubicBezTo>
                <a:cubicBezTo>
                  <a:pt x="49" y="34"/>
                  <a:pt x="49" y="34"/>
                  <a:pt x="49" y="34"/>
                </a:cubicBezTo>
                <a:cubicBezTo>
                  <a:pt x="49" y="34"/>
                  <a:pt x="49" y="34"/>
                  <a:pt x="49" y="34"/>
                </a:cubicBezTo>
                <a:cubicBezTo>
                  <a:pt x="50" y="34"/>
                  <a:pt x="50" y="34"/>
                  <a:pt x="50" y="34"/>
                </a:cubicBezTo>
                <a:cubicBezTo>
                  <a:pt x="50" y="35"/>
                  <a:pt x="50" y="35"/>
                  <a:pt x="50" y="35"/>
                </a:cubicBezTo>
                <a:cubicBezTo>
                  <a:pt x="50" y="35"/>
                  <a:pt x="50" y="35"/>
                  <a:pt x="50" y="35"/>
                </a:cubicBezTo>
                <a:cubicBezTo>
                  <a:pt x="50" y="35"/>
                  <a:pt x="50" y="35"/>
                  <a:pt x="50" y="35"/>
                </a:cubicBezTo>
                <a:cubicBezTo>
                  <a:pt x="50" y="35"/>
                  <a:pt x="50" y="35"/>
                  <a:pt x="50" y="35"/>
                </a:cubicBezTo>
                <a:cubicBezTo>
                  <a:pt x="51" y="35"/>
                  <a:pt x="51" y="35"/>
                  <a:pt x="51" y="35"/>
                </a:cubicBezTo>
                <a:cubicBezTo>
                  <a:pt x="51" y="35"/>
                  <a:pt x="51" y="35"/>
                  <a:pt x="51" y="35"/>
                </a:cubicBezTo>
                <a:cubicBezTo>
                  <a:pt x="51" y="35"/>
                  <a:pt x="51" y="35"/>
                  <a:pt x="51" y="35"/>
                </a:cubicBezTo>
                <a:cubicBezTo>
                  <a:pt x="51" y="36"/>
                  <a:pt x="51" y="36"/>
                  <a:pt x="51" y="36"/>
                </a:cubicBezTo>
                <a:cubicBezTo>
                  <a:pt x="52" y="36"/>
                  <a:pt x="52" y="36"/>
                  <a:pt x="52" y="36"/>
                </a:cubicBezTo>
                <a:cubicBezTo>
                  <a:pt x="52" y="36"/>
                  <a:pt x="52" y="36"/>
                  <a:pt x="52" y="36"/>
                </a:cubicBezTo>
                <a:cubicBezTo>
                  <a:pt x="52" y="36"/>
                  <a:pt x="52" y="36"/>
                  <a:pt x="52" y="36"/>
                </a:cubicBezTo>
                <a:cubicBezTo>
                  <a:pt x="52" y="36"/>
                  <a:pt x="52" y="36"/>
                  <a:pt x="52" y="36"/>
                </a:cubicBezTo>
                <a:cubicBezTo>
                  <a:pt x="52" y="36"/>
                  <a:pt x="52" y="36"/>
                  <a:pt x="52" y="36"/>
                </a:cubicBezTo>
                <a:cubicBezTo>
                  <a:pt x="53" y="37"/>
                  <a:pt x="53" y="37"/>
                  <a:pt x="53" y="37"/>
                </a:cubicBezTo>
                <a:cubicBezTo>
                  <a:pt x="53" y="37"/>
                  <a:pt x="53" y="37"/>
                  <a:pt x="53" y="37"/>
                </a:cubicBezTo>
                <a:cubicBezTo>
                  <a:pt x="53" y="37"/>
                  <a:pt x="53" y="37"/>
                  <a:pt x="53" y="37"/>
                </a:cubicBezTo>
                <a:cubicBezTo>
                  <a:pt x="62" y="43"/>
                  <a:pt x="62" y="43"/>
                  <a:pt x="62" y="43"/>
                </a:cubicBezTo>
                <a:cubicBezTo>
                  <a:pt x="53" y="55"/>
                  <a:pt x="49" y="67"/>
                  <a:pt x="48" y="79"/>
                </a:cubicBezTo>
                <a:cubicBezTo>
                  <a:pt x="36" y="84"/>
                  <a:pt x="23" y="88"/>
                  <a:pt x="11" y="93"/>
                </a:cubicBezTo>
                <a:cubicBezTo>
                  <a:pt x="9" y="92"/>
                  <a:pt x="8" y="91"/>
                  <a:pt x="7" y="91"/>
                </a:cubicBezTo>
                <a:cubicBezTo>
                  <a:pt x="23" y="68"/>
                  <a:pt x="23" y="68"/>
                  <a:pt x="23" y="68"/>
                </a:cubicBezTo>
                <a:cubicBezTo>
                  <a:pt x="27" y="69"/>
                  <a:pt x="32" y="68"/>
                  <a:pt x="35" y="64"/>
                </a:cubicBezTo>
                <a:cubicBezTo>
                  <a:pt x="38" y="60"/>
                  <a:pt x="37" y="54"/>
                  <a:pt x="32" y="51"/>
                </a:cubicBezTo>
                <a:cubicBezTo>
                  <a:pt x="28" y="47"/>
                  <a:pt x="22" y="49"/>
                  <a:pt x="19" y="53"/>
                </a:cubicBezTo>
                <a:cubicBezTo>
                  <a:pt x="16" y="57"/>
                  <a:pt x="16" y="62"/>
                  <a:pt x="19" y="65"/>
                </a:cubicBezTo>
                <a:cubicBezTo>
                  <a:pt x="3" y="88"/>
                  <a:pt x="3" y="88"/>
                  <a:pt x="3" y="88"/>
                </a:cubicBezTo>
                <a:close/>
                <a:moveTo>
                  <a:pt x="27" y="93"/>
                </a:moveTo>
                <a:cubicBezTo>
                  <a:pt x="73" y="93"/>
                  <a:pt x="73" y="93"/>
                  <a:pt x="73" y="93"/>
                </a:cubicBezTo>
                <a:cubicBezTo>
                  <a:pt x="73" y="83"/>
                  <a:pt x="73" y="83"/>
                  <a:pt x="73" y="83"/>
                </a:cubicBezTo>
                <a:cubicBezTo>
                  <a:pt x="54" y="83"/>
                  <a:pt x="54" y="83"/>
                  <a:pt x="54" y="83"/>
                </a:cubicBezTo>
                <a:cubicBezTo>
                  <a:pt x="27" y="93"/>
                  <a:pt x="27" y="93"/>
                  <a:pt x="27" y="93"/>
                </a:cubicBezTo>
                <a:close/>
                <a:moveTo>
                  <a:pt x="69" y="42"/>
                </a:moveTo>
                <a:cubicBezTo>
                  <a:pt x="77" y="31"/>
                  <a:pt x="77" y="31"/>
                  <a:pt x="77" y="31"/>
                </a:cubicBezTo>
                <a:cubicBezTo>
                  <a:pt x="34" y="0"/>
                  <a:pt x="34" y="0"/>
                  <a:pt x="34" y="0"/>
                </a:cubicBezTo>
                <a:cubicBezTo>
                  <a:pt x="26" y="12"/>
                  <a:pt x="26" y="12"/>
                  <a:pt x="26" y="12"/>
                </a:cubicBezTo>
                <a:lnTo>
                  <a:pt x="69" y="42"/>
                </a:lnTo>
                <a:close/>
              </a:path>
            </a:pathLst>
          </a:custGeom>
          <a:solidFill>
            <a:srgbClr val="076571"/>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schemeClr val="bg2">
                  <a:lumMod val="25000"/>
                </a:schemeClr>
              </a:solidFill>
              <a:effectLst/>
              <a:uLnTx/>
              <a:uFillTx/>
              <a:cs typeface="+mn-ea"/>
              <a:sym typeface="+mn-lt"/>
            </a:endParaRPr>
          </a:p>
        </p:txBody>
      </p:sp>
      <p:sp>
        <p:nvSpPr>
          <p:cNvPr id="50" name="Donut 49"/>
          <p:cNvSpPr/>
          <p:nvPr/>
        </p:nvSpPr>
        <p:spPr>
          <a:xfrm>
            <a:off x="9169100" y="4940869"/>
            <a:ext cx="687002" cy="687002"/>
          </a:xfrm>
          <a:prstGeom prst="donut">
            <a:avLst>
              <a:gd name="adj" fmla="val 6804"/>
            </a:avLst>
          </a:prstGeom>
          <a:solidFill>
            <a:srgbClr val="0765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schemeClr val="bg2">
                  <a:lumMod val="25000"/>
                </a:schemeClr>
              </a:solidFill>
              <a:effectLst/>
              <a:uLnTx/>
              <a:uFillTx/>
              <a:cs typeface="+mn-ea"/>
              <a:sym typeface="+mn-lt"/>
            </a:endParaRPr>
          </a:p>
        </p:txBody>
      </p:sp>
      <p:sp>
        <p:nvSpPr>
          <p:cNvPr id="51" name="Donut 50"/>
          <p:cNvSpPr/>
          <p:nvPr/>
        </p:nvSpPr>
        <p:spPr>
          <a:xfrm>
            <a:off x="6628899" y="4941013"/>
            <a:ext cx="687002" cy="687002"/>
          </a:xfrm>
          <a:prstGeom prst="donut">
            <a:avLst>
              <a:gd name="adj" fmla="val 6804"/>
            </a:avLst>
          </a:prstGeom>
          <a:solidFill>
            <a:srgbClr val="0765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schemeClr val="bg2">
                  <a:lumMod val="25000"/>
                </a:schemeClr>
              </a:solidFill>
              <a:effectLst/>
              <a:uLnTx/>
              <a:uFillTx/>
              <a:cs typeface="+mn-ea"/>
              <a:sym typeface="+mn-lt"/>
            </a:endParaRPr>
          </a:p>
        </p:txBody>
      </p:sp>
      <p:sp>
        <p:nvSpPr>
          <p:cNvPr id="52" name="Donut 51"/>
          <p:cNvSpPr/>
          <p:nvPr/>
        </p:nvSpPr>
        <p:spPr>
          <a:xfrm>
            <a:off x="9163689" y="3502335"/>
            <a:ext cx="687002" cy="687002"/>
          </a:xfrm>
          <a:prstGeom prst="donut">
            <a:avLst>
              <a:gd name="adj" fmla="val 6804"/>
            </a:avLst>
          </a:prstGeom>
          <a:solidFill>
            <a:srgbClr val="0765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schemeClr val="bg2">
                  <a:lumMod val="25000"/>
                </a:schemeClr>
              </a:solidFill>
              <a:effectLst/>
              <a:uLnTx/>
              <a:uFillTx/>
              <a:cs typeface="+mn-ea"/>
              <a:sym typeface="+mn-lt"/>
            </a:endParaRPr>
          </a:p>
        </p:txBody>
      </p:sp>
      <p:sp>
        <p:nvSpPr>
          <p:cNvPr id="53" name="TextBox 52"/>
          <p:cNvSpPr txBox="1"/>
          <p:nvPr/>
        </p:nvSpPr>
        <p:spPr>
          <a:xfrm>
            <a:off x="7310542" y="3794399"/>
            <a:ext cx="700833"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chemeClr val="bg2">
                    <a:lumMod val="25000"/>
                  </a:schemeClr>
                </a:solidFill>
                <a:effectLst/>
                <a:uLnTx/>
                <a:uFillTx/>
                <a:cs typeface="+mn-ea"/>
                <a:sym typeface="+mn-lt"/>
              </a:rPr>
              <a:t>Clock</a:t>
            </a:r>
            <a:endParaRPr kumimoji="0" lang="en-GB" sz="1600" b="1" i="0" u="none" strike="noStrike" kern="1200" cap="none" spc="0" normalizeH="0" baseline="0" noProof="0">
              <a:ln>
                <a:noFill/>
              </a:ln>
              <a:solidFill>
                <a:schemeClr val="bg2">
                  <a:lumMod val="25000"/>
                </a:schemeClr>
              </a:solidFill>
              <a:effectLst/>
              <a:uLnTx/>
              <a:uFillTx/>
              <a:cs typeface="+mn-ea"/>
              <a:sym typeface="+mn-lt"/>
            </a:endParaRPr>
          </a:p>
        </p:txBody>
      </p:sp>
      <p:sp>
        <p:nvSpPr>
          <p:cNvPr id="54" name="TextBox 53"/>
          <p:cNvSpPr txBox="1"/>
          <p:nvPr/>
        </p:nvSpPr>
        <p:spPr>
          <a:xfrm>
            <a:off x="7315440" y="3539107"/>
            <a:ext cx="71846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chemeClr val="bg2">
                    <a:lumMod val="25000"/>
                  </a:schemeClr>
                </a:solidFill>
                <a:effectLst/>
                <a:uLnTx/>
                <a:uFillTx/>
                <a:cs typeface="+mn-ea"/>
                <a:sym typeface="+mn-lt"/>
              </a:rPr>
              <a:t>80%</a:t>
            </a:r>
            <a:endParaRPr kumimoji="0" lang="en-GB" sz="1800" b="1" i="0" u="none" strike="noStrike" kern="1200" cap="none" spc="0" normalizeH="0" baseline="0" noProof="0" dirty="0">
              <a:ln>
                <a:noFill/>
              </a:ln>
              <a:solidFill>
                <a:schemeClr val="bg2">
                  <a:lumMod val="25000"/>
                </a:schemeClr>
              </a:solidFill>
              <a:effectLst/>
              <a:uLnTx/>
              <a:uFillTx/>
              <a:cs typeface="+mn-ea"/>
              <a:sym typeface="+mn-lt"/>
            </a:endParaRPr>
          </a:p>
        </p:txBody>
      </p:sp>
      <p:sp>
        <p:nvSpPr>
          <p:cNvPr id="55" name="TextBox 54"/>
          <p:cNvSpPr txBox="1"/>
          <p:nvPr/>
        </p:nvSpPr>
        <p:spPr>
          <a:xfrm>
            <a:off x="9863599" y="3794399"/>
            <a:ext cx="788999"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chemeClr val="bg2">
                    <a:lumMod val="25000"/>
                  </a:schemeClr>
                </a:solidFill>
                <a:effectLst/>
                <a:uLnTx/>
                <a:uFillTx/>
                <a:cs typeface="+mn-ea"/>
                <a:sym typeface="+mn-lt"/>
              </a:rPr>
              <a:t>Pencil</a:t>
            </a:r>
            <a:endParaRPr kumimoji="0" lang="en-GB" sz="1600" b="1" i="0" u="none" strike="noStrike" kern="1200" cap="none" spc="0" normalizeH="0" baseline="0" noProof="0">
              <a:ln>
                <a:noFill/>
              </a:ln>
              <a:solidFill>
                <a:schemeClr val="bg2">
                  <a:lumMod val="25000"/>
                </a:schemeClr>
              </a:solidFill>
              <a:effectLst/>
              <a:uLnTx/>
              <a:uFillTx/>
              <a:cs typeface="+mn-ea"/>
              <a:sym typeface="+mn-lt"/>
            </a:endParaRPr>
          </a:p>
        </p:txBody>
      </p:sp>
      <p:sp>
        <p:nvSpPr>
          <p:cNvPr id="56" name="TextBox 55"/>
          <p:cNvSpPr txBox="1"/>
          <p:nvPr/>
        </p:nvSpPr>
        <p:spPr>
          <a:xfrm>
            <a:off x="9855852" y="3539107"/>
            <a:ext cx="71526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chemeClr val="bg2">
                    <a:lumMod val="25000"/>
                  </a:schemeClr>
                </a:solidFill>
                <a:effectLst/>
                <a:uLnTx/>
                <a:uFillTx/>
                <a:cs typeface="+mn-ea"/>
                <a:sym typeface="+mn-lt"/>
              </a:rPr>
              <a:t>60%</a:t>
            </a:r>
            <a:endParaRPr kumimoji="0" lang="en-GB" sz="1800" b="1" i="0" u="none" strike="noStrike" kern="1200" cap="none" spc="0" normalizeH="0" baseline="0" noProof="0">
              <a:ln>
                <a:noFill/>
              </a:ln>
              <a:solidFill>
                <a:schemeClr val="bg2">
                  <a:lumMod val="25000"/>
                </a:schemeClr>
              </a:solidFill>
              <a:effectLst/>
              <a:uLnTx/>
              <a:uFillTx/>
              <a:cs typeface="+mn-ea"/>
              <a:sym typeface="+mn-lt"/>
            </a:endParaRPr>
          </a:p>
        </p:txBody>
      </p:sp>
      <p:sp>
        <p:nvSpPr>
          <p:cNvPr id="57" name="TextBox 56"/>
          <p:cNvSpPr txBox="1"/>
          <p:nvPr/>
        </p:nvSpPr>
        <p:spPr>
          <a:xfrm>
            <a:off x="7309768" y="5241382"/>
            <a:ext cx="583814"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chemeClr val="bg2">
                    <a:lumMod val="25000"/>
                  </a:schemeClr>
                </a:solidFill>
                <a:effectLst/>
                <a:uLnTx/>
                <a:uFillTx/>
                <a:cs typeface="+mn-ea"/>
                <a:sym typeface="+mn-lt"/>
              </a:rPr>
              <a:t>CEO</a:t>
            </a:r>
            <a:endParaRPr kumimoji="0" lang="en-GB" sz="1600" b="1" i="0" u="none" strike="noStrike" kern="1200" cap="none" spc="0" normalizeH="0" baseline="0" noProof="0">
              <a:ln>
                <a:noFill/>
              </a:ln>
              <a:solidFill>
                <a:schemeClr val="bg2">
                  <a:lumMod val="25000"/>
                </a:schemeClr>
              </a:solidFill>
              <a:effectLst/>
              <a:uLnTx/>
              <a:uFillTx/>
              <a:cs typeface="+mn-ea"/>
              <a:sym typeface="+mn-lt"/>
            </a:endParaRPr>
          </a:p>
        </p:txBody>
      </p:sp>
      <p:sp>
        <p:nvSpPr>
          <p:cNvPr id="58" name="TextBox 57"/>
          <p:cNvSpPr txBox="1"/>
          <p:nvPr/>
        </p:nvSpPr>
        <p:spPr>
          <a:xfrm>
            <a:off x="7314577" y="4970371"/>
            <a:ext cx="69121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chemeClr val="bg2">
                    <a:lumMod val="25000"/>
                  </a:schemeClr>
                </a:solidFill>
                <a:effectLst/>
                <a:uLnTx/>
                <a:uFillTx/>
                <a:cs typeface="+mn-ea"/>
                <a:sym typeface="+mn-lt"/>
              </a:rPr>
              <a:t>93%</a:t>
            </a:r>
            <a:endParaRPr kumimoji="0" lang="en-GB" sz="1800" b="1" i="0" u="none" strike="noStrike" kern="1200" cap="none" spc="0" normalizeH="0" baseline="0" noProof="0">
              <a:ln>
                <a:noFill/>
              </a:ln>
              <a:solidFill>
                <a:schemeClr val="bg2">
                  <a:lumMod val="25000"/>
                </a:schemeClr>
              </a:solidFill>
              <a:effectLst/>
              <a:uLnTx/>
              <a:uFillTx/>
              <a:cs typeface="+mn-ea"/>
              <a:sym typeface="+mn-lt"/>
            </a:endParaRPr>
          </a:p>
        </p:txBody>
      </p:sp>
      <p:sp>
        <p:nvSpPr>
          <p:cNvPr id="59" name="TextBox 58"/>
          <p:cNvSpPr txBox="1"/>
          <p:nvPr/>
        </p:nvSpPr>
        <p:spPr>
          <a:xfrm>
            <a:off x="9856185" y="5241382"/>
            <a:ext cx="595035"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chemeClr val="bg2">
                    <a:lumMod val="25000"/>
                  </a:schemeClr>
                </a:solidFill>
                <a:effectLst/>
                <a:uLnTx/>
                <a:uFillTx/>
                <a:cs typeface="+mn-ea"/>
                <a:sym typeface="+mn-lt"/>
              </a:rPr>
              <a:t>Idea</a:t>
            </a:r>
            <a:endParaRPr kumimoji="0" lang="en-GB" sz="1600" b="1" i="0" u="none" strike="noStrike" kern="1200" cap="none" spc="0" normalizeH="0" baseline="0" noProof="0">
              <a:ln>
                <a:noFill/>
              </a:ln>
              <a:solidFill>
                <a:schemeClr val="bg2">
                  <a:lumMod val="25000"/>
                </a:schemeClr>
              </a:solidFill>
              <a:effectLst/>
              <a:uLnTx/>
              <a:uFillTx/>
              <a:cs typeface="+mn-ea"/>
              <a:sym typeface="+mn-lt"/>
            </a:endParaRPr>
          </a:p>
        </p:txBody>
      </p:sp>
      <p:sp>
        <p:nvSpPr>
          <p:cNvPr id="60" name="TextBox 59"/>
          <p:cNvSpPr txBox="1"/>
          <p:nvPr/>
        </p:nvSpPr>
        <p:spPr>
          <a:xfrm>
            <a:off x="9858046" y="4970371"/>
            <a:ext cx="69923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chemeClr val="bg2">
                    <a:lumMod val="25000"/>
                  </a:schemeClr>
                </a:solidFill>
                <a:effectLst/>
                <a:uLnTx/>
                <a:uFillTx/>
                <a:cs typeface="+mn-ea"/>
                <a:sym typeface="+mn-lt"/>
              </a:rPr>
              <a:t>55%</a:t>
            </a:r>
            <a:endParaRPr kumimoji="0" lang="en-GB" sz="1800" b="1" i="0" u="none" strike="noStrike" kern="1200" cap="none" spc="0" normalizeH="0" baseline="0" noProof="0">
              <a:ln>
                <a:noFill/>
              </a:ln>
              <a:solidFill>
                <a:schemeClr val="bg2">
                  <a:lumMod val="25000"/>
                </a:schemeClr>
              </a:solidFill>
              <a:effectLst/>
              <a:uLnTx/>
              <a:uFillTx/>
              <a:cs typeface="+mn-ea"/>
              <a:sym typeface="+mn-lt"/>
            </a:endParaRPr>
          </a:p>
        </p:txBody>
      </p:sp>
      <p:sp>
        <p:nvSpPr>
          <p:cNvPr id="61" name="Rectangle 60"/>
          <p:cNvSpPr/>
          <p:nvPr/>
        </p:nvSpPr>
        <p:spPr>
          <a:xfrm>
            <a:off x="6583669" y="4199113"/>
            <a:ext cx="2276064" cy="613373"/>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200" b="0" i="0" u="none" strike="noStrike" kern="1200" cap="none" spc="0" normalizeH="0" baseline="0" noProof="0">
                <a:ln>
                  <a:noFill/>
                </a:ln>
                <a:solidFill>
                  <a:schemeClr val="bg2">
                    <a:lumMod val="25000"/>
                  </a:schemeClr>
                </a:solidFill>
                <a:effectLst/>
                <a:uLnTx/>
                <a:uFillTx/>
                <a:cs typeface="+mn-ea"/>
                <a:sym typeface="+mn-lt"/>
              </a:rPr>
              <a:t>请请点击此处输入您的内容或复制粘贴您的文本</a:t>
            </a:r>
            <a:endParaRPr kumimoji="0" lang="en-GB" sz="1200" b="0" i="0" u="none" strike="noStrike" kern="1200" cap="none" spc="0" normalizeH="0" baseline="0" noProof="0">
              <a:ln>
                <a:noFill/>
              </a:ln>
              <a:solidFill>
                <a:schemeClr val="bg2">
                  <a:lumMod val="25000"/>
                </a:schemeClr>
              </a:solidFill>
              <a:effectLst/>
              <a:uLnTx/>
              <a:uFillTx/>
              <a:cs typeface="+mn-ea"/>
              <a:sym typeface="+mn-lt"/>
            </a:endParaRPr>
          </a:p>
        </p:txBody>
      </p:sp>
      <p:sp>
        <p:nvSpPr>
          <p:cNvPr id="62" name="Rectangle 61"/>
          <p:cNvSpPr/>
          <p:nvPr/>
        </p:nvSpPr>
        <p:spPr>
          <a:xfrm>
            <a:off x="6583669" y="5643818"/>
            <a:ext cx="2276064" cy="613373"/>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200" b="0" i="0" u="none" strike="noStrike" kern="1200" cap="none" spc="0" normalizeH="0" baseline="0" noProof="0">
                <a:ln>
                  <a:noFill/>
                </a:ln>
                <a:solidFill>
                  <a:schemeClr val="bg2">
                    <a:lumMod val="25000"/>
                  </a:schemeClr>
                </a:solidFill>
                <a:effectLst/>
                <a:uLnTx/>
                <a:uFillTx/>
                <a:cs typeface="+mn-ea"/>
                <a:sym typeface="+mn-lt"/>
              </a:rPr>
              <a:t>请点击此处输入您的内容或复制粘贴您的文本</a:t>
            </a:r>
            <a:endParaRPr kumimoji="0" lang="en-GB" sz="1200" b="0" i="0" u="none" strike="noStrike" kern="1200" cap="none" spc="0" normalizeH="0" baseline="0" noProof="0">
              <a:ln>
                <a:noFill/>
              </a:ln>
              <a:solidFill>
                <a:schemeClr val="bg2">
                  <a:lumMod val="25000"/>
                </a:schemeClr>
              </a:solidFill>
              <a:effectLst/>
              <a:uLnTx/>
              <a:uFillTx/>
              <a:cs typeface="+mn-ea"/>
              <a:sym typeface="+mn-lt"/>
            </a:endParaRPr>
          </a:p>
        </p:txBody>
      </p:sp>
      <p:sp>
        <p:nvSpPr>
          <p:cNvPr id="63" name="Rectangle 62"/>
          <p:cNvSpPr/>
          <p:nvPr/>
        </p:nvSpPr>
        <p:spPr>
          <a:xfrm>
            <a:off x="9110109" y="4199113"/>
            <a:ext cx="2276064" cy="613373"/>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200" b="0" i="0" u="none" strike="noStrike" kern="1200" cap="none" spc="0" normalizeH="0" baseline="0" noProof="0">
                <a:ln>
                  <a:noFill/>
                </a:ln>
                <a:solidFill>
                  <a:schemeClr val="bg2">
                    <a:lumMod val="25000"/>
                  </a:schemeClr>
                </a:solidFill>
                <a:effectLst/>
                <a:uLnTx/>
                <a:uFillTx/>
                <a:cs typeface="+mn-ea"/>
                <a:sym typeface="+mn-lt"/>
              </a:rPr>
              <a:t>请点击此处输入您的内容或复制粘贴您的文本</a:t>
            </a:r>
            <a:endParaRPr kumimoji="0" lang="en-GB" sz="1200" b="0" i="0" u="none" strike="noStrike" kern="1200" cap="none" spc="0" normalizeH="0" baseline="0" noProof="0">
              <a:ln>
                <a:noFill/>
              </a:ln>
              <a:solidFill>
                <a:schemeClr val="bg2">
                  <a:lumMod val="25000"/>
                </a:schemeClr>
              </a:solidFill>
              <a:effectLst/>
              <a:uLnTx/>
              <a:uFillTx/>
              <a:cs typeface="+mn-ea"/>
              <a:sym typeface="+mn-lt"/>
            </a:endParaRPr>
          </a:p>
        </p:txBody>
      </p:sp>
      <p:sp>
        <p:nvSpPr>
          <p:cNvPr id="64" name="Rectangle 63"/>
          <p:cNvSpPr/>
          <p:nvPr/>
        </p:nvSpPr>
        <p:spPr>
          <a:xfrm>
            <a:off x="9104297" y="5643818"/>
            <a:ext cx="2276064" cy="613373"/>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200" b="0" i="0" u="none" strike="noStrike" kern="1200" cap="none" spc="0" normalizeH="0" baseline="0" noProof="0">
                <a:ln>
                  <a:noFill/>
                </a:ln>
                <a:solidFill>
                  <a:schemeClr val="bg2">
                    <a:lumMod val="25000"/>
                  </a:schemeClr>
                </a:solidFill>
                <a:effectLst/>
                <a:uLnTx/>
                <a:uFillTx/>
                <a:cs typeface="+mn-ea"/>
                <a:sym typeface="+mn-lt"/>
              </a:rPr>
              <a:t>请点击此处输入您的内容或复制粘贴您的文本</a:t>
            </a:r>
            <a:endParaRPr kumimoji="0" lang="en-GB" sz="1200" b="0" i="0" u="none" strike="noStrike" kern="1200" cap="none" spc="0" normalizeH="0" baseline="0" noProof="0">
              <a:ln>
                <a:noFill/>
              </a:ln>
              <a:solidFill>
                <a:schemeClr val="bg2">
                  <a:lumMod val="25000"/>
                </a:schemeClr>
              </a:solidFill>
              <a:effectLst/>
              <a:uLnTx/>
              <a:uFillTx/>
              <a:cs typeface="+mn-ea"/>
              <a:sym typeface="+mn-lt"/>
            </a:endParaRPr>
          </a:p>
        </p:txBody>
      </p:sp>
      <p:grpSp>
        <p:nvGrpSpPr>
          <p:cNvPr id="65" name="组合 64">
            <a:extLst>
              <a:ext uri="{FF2B5EF4-FFF2-40B4-BE49-F238E27FC236}">
                <a16:creationId xmlns:a16="http://schemas.microsoft.com/office/drawing/2014/main" id="{E99080C7-DE95-4A0C-A2D3-0BC1516206EC}"/>
              </a:ext>
            </a:extLst>
          </p:cNvPr>
          <p:cNvGrpSpPr/>
          <p:nvPr/>
        </p:nvGrpSpPr>
        <p:grpSpPr>
          <a:xfrm>
            <a:off x="2918188" y="338191"/>
            <a:ext cx="5975713" cy="584775"/>
            <a:chOff x="2918188" y="338191"/>
            <a:chExt cx="5975713" cy="584775"/>
          </a:xfrm>
        </p:grpSpPr>
        <p:sp>
          <p:nvSpPr>
            <p:cNvPr id="66" name="TextBox 18">
              <a:extLst>
                <a:ext uri="{FF2B5EF4-FFF2-40B4-BE49-F238E27FC236}">
                  <a16:creationId xmlns:a16="http://schemas.microsoft.com/office/drawing/2014/main" id="{C4BB1813-BCAA-42A8-8A95-828D21C89297}"/>
                </a:ext>
              </a:extLst>
            </p:cNvPr>
            <p:cNvSpPr txBox="1"/>
            <p:nvPr/>
          </p:nvSpPr>
          <p:spPr>
            <a:xfrm flipH="1">
              <a:off x="4435692" y="338191"/>
              <a:ext cx="2989921" cy="584775"/>
            </a:xfrm>
            <a:prstGeom prst="rect">
              <a:avLst/>
            </a:prstGeom>
            <a:noFill/>
          </p:spPr>
          <p:txBody>
            <a:bodyPr wrap="none" rtlCol="0">
              <a:spAutoFit/>
            </a:bodyPr>
            <a:lstStyle/>
            <a:p>
              <a:r>
                <a:rPr lang="en-US" sz="3200" b="1" dirty="0">
                  <a:cs typeface="+mn-ea"/>
                  <a:sym typeface="+mn-lt"/>
                </a:rPr>
                <a:t>POWERPOINT</a:t>
              </a:r>
            </a:p>
          </p:txBody>
        </p:sp>
        <p:sp>
          <p:nvSpPr>
            <p:cNvPr id="67" name="椭圆 66">
              <a:extLst>
                <a:ext uri="{FF2B5EF4-FFF2-40B4-BE49-F238E27FC236}">
                  <a16:creationId xmlns:a16="http://schemas.microsoft.com/office/drawing/2014/main" id="{B4D7A8B8-E50A-4B45-AAF8-507F14E274A1}"/>
                </a:ext>
              </a:extLst>
            </p:cNvPr>
            <p:cNvSpPr/>
            <p:nvPr/>
          </p:nvSpPr>
          <p:spPr>
            <a:xfrm>
              <a:off x="7518763"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8" name="椭圆 67">
              <a:extLst>
                <a:ext uri="{FF2B5EF4-FFF2-40B4-BE49-F238E27FC236}">
                  <a16:creationId xmlns:a16="http://schemas.microsoft.com/office/drawing/2014/main" id="{78216E24-AD01-482C-86DB-B5976958C145}"/>
                </a:ext>
              </a:extLst>
            </p:cNvPr>
            <p:cNvSpPr/>
            <p:nvPr/>
          </p:nvSpPr>
          <p:spPr>
            <a:xfrm>
              <a:off x="7814038"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9" name="椭圆 68">
              <a:extLst>
                <a:ext uri="{FF2B5EF4-FFF2-40B4-BE49-F238E27FC236}">
                  <a16:creationId xmlns:a16="http://schemas.microsoft.com/office/drawing/2014/main" id="{20B8E523-D27D-4462-9AB6-333CE285B609}"/>
                </a:ext>
              </a:extLst>
            </p:cNvPr>
            <p:cNvSpPr/>
            <p:nvPr/>
          </p:nvSpPr>
          <p:spPr>
            <a:xfrm>
              <a:off x="8109313"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0" name="椭圆 69">
              <a:extLst>
                <a:ext uri="{FF2B5EF4-FFF2-40B4-BE49-F238E27FC236}">
                  <a16:creationId xmlns:a16="http://schemas.microsoft.com/office/drawing/2014/main" id="{51858469-B1F2-49BE-8AB7-45949D377F84}"/>
                </a:ext>
              </a:extLst>
            </p:cNvPr>
            <p:cNvSpPr/>
            <p:nvPr/>
          </p:nvSpPr>
          <p:spPr>
            <a:xfrm>
              <a:off x="8404588"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1" name="椭圆 70">
              <a:extLst>
                <a:ext uri="{FF2B5EF4-FFF2-40B4-BE49-F238E27FC236}">
                  <a16:creationId xmlns:a16="http://schemas.microsoft.com/office/drawing/2014/main" id="{755A8458-18CE-430D-ABF2-32757F663260}"/>
                </a:ext>
              </a:extLst>
            </p:cNvPr>
            <p:cNvSpPr/>
            <p:nvPr/>
          </p:nvSpPr>
          <p:spPr>
            <a:xfrm>
              <a:off x="8699863"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2" name="椭圆 71">
              <a:extLst>
                <a:ext uri="{FF2B5EF4-FFF2-40B4-BE49-F238E27FC236}">
                  <a16:creationId xmlns:a16="http://schemas.microsoft.com/office/drawing/2014/main" id="{A370E9D7-E827-4982-95AB-0FF0DDC8E798}"/>
                </a:ext>
              </a:extLst>
            </p:cNvPr>
            <p:cNvSpPr/>
            <p:nvPr/>
          </p:nvSpPr>
          <p:spPr>
            <a:xfrm>
              <a:off x="2918188"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3" name="椭圆 72">
              <a:extLst>
                <a:ext uri="{FF2B5EF4-FFF2-40B4-BE49-F238E27FC236}">
                  <a16:creationId xmlns:a16="http://schemas.microsoft.com/office/drawing/2014/main" id="{7B6CFE4A-AEF1-49F0-830A-D7FDD57C5DC6}"/>
                </a:ext>
              </a:extLst>
            </p:cNvPr>
            <p:cNvSpPr/>
            <p:nvPr/>
          </p:nvSpPr>
          <p:spPr>
            <a:xfrm>
              <a:off x="3213463"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4" name="椭圆 73">
              <a:extLst>
                <a:ext uri="{FF2B5EF4-FFF2-40B4-BE49-F238E27FC236}">
                  <a16:creationId xmlns:a16="http://schemas.microsoft.com/office/drawing/2014/main" id="{C388DE21-3449-4602-8DB0-8BBCFAAB73F0}"/>
                </a:ext>
              </a:extLst>
            </p:cNvPr>
            <p:cNvSpPr/>
            <p:nvPr/>
          </p:nvSpPr>
          <p:spPr>
            <a:xfrm>
              <a:off x="3508738"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5" name="椭圆 74">
              <a:extLst>
                <a:ext uri="{FF2B5EF4-FFF2-40B4-BE49-F238E27FC236}">
                  <a16:creationId xmlns:a16="http://schemas.microsoft.com/office/drawing/2014/main" id="{6AF5607A-0154-4AE3-B680-65AE63BC62C4}"/>
                </a:ext>
              </a:extLst>
            </p:cNvPr>
            <p:cNvSpPr/>
            <p:nvPr/>
          </p:nvSpPr>
          <p:spPr>
            <a:xfrm>
              <a:off x="3804013"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6" name="椭圆 75">
              <a:extLst>
                <a:ext uri="{FF2B5EF4-FFF2-40B4-BE49-F238E27FC236}">
                  <a16:creationId xmlns:a16="http://schemas.microsoft.com/office/drawing/2014/main" id="{78E5B26B-1271-41DB-8E26-3B7F85D65F92}"/>
                </a:ext>
              </a:extLst>
            </p:cNvPr>
            <p:cNvSpPr/>
            <p:nvPr/>
          </p:nvSpPr>
          <p:spPr>
            <a:xfrm>
              <a:off x="4099288"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Tree>
    <p:extLst>
      <p:ext uri="{BB962C8B-B14F-4D97-AF65-F5344CB8AC3E}">
        <p14:creationId xmlns:p14="http://schemas.microsoft.com/office/powerpoint/2010/main" val="1884235326"/>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53" presetClass="entr" presetSubtype="16" fill="hold" grpId="0" nodeType="afterEffect">
                                  <p:stCondLst>
                                    <p:cond delay="0"/>
                                  </p:stCondLst>
                                  <p:childTnLst>
                                    <p:set>
                                      <p:cBhvr>
                                        <p:cTn id="12" dur="1" fill="hold">
                                          <p:stCondLst>
                                            <p:cond delay="0"/>
                                          </p:stCondLst>
                                        </p:cTn>
                                        <p:tgtEl>
                                          <p:spTgt spid="42"/>
                                        </p:tgtEl>
                                        <p:attrNameLst>
                                          <p:attrName>style.visibility</p:attrName>
                                        </p:attrNameLst>
                                      </p:cBhvr>
                                      <p:to>
                                        <p:strVal val="visible"/>
                                      </p:to>
                                    </p:set>
                                    <p:anim calcmode="lin" valueType="num">
                                      <p:cBhvr>
                                        <p:cTn id="13" dur="500" fill="hold"/>
                                        <p:tgtEl>
                                          <p:spTgt spid="42"/>
                                        </p:tgtEl>
                                        <p:attrNameLst>
                                          <p:attrName>ppt_w</p:attrName>
                                        </p:attrNameLst>
                                      </p:cBhvr>
                                      <p:tavLst>
                                        <p:tav tm="0">
                                          <p:val>
                                            <p:fltVal val="0"/>
                                          </p:val>
                                        </p:tav>
                                        <p:tav tm="100000">
                                          <p:val>
                                            <p:strVal val="#ppt_w"/>
                                          </p:val>
                                        </p:tav>
                                      </p:tavLst>
                                    </p:anim>
                                    <p:anim calcmode="lin" valueType="num">
                                      <p:cBhvr>
                                        <p:cTn id="14" dur="500" fill="hold"/>
                                        <p:tgtEl>
                                          <p:spTgt spid="42"/>
                                        </p:tgtEl>
                                        <p:attrNameLst>
                                          <p:attrName>ppt_h</p:attrName>
                                        </p:attrNameLst>
                                      </p:cBhvr>
                                      <p:tavLst>
                                        <p:tav tm="0">
                                          <p:val>
                                            <p:fltVal val="0"/>
                                          </p:val>
                                        </p:tav>
                                        <p:tav tm="100000">
                                          <p:val>
                                            <p:strVal val="#ppt_h"/>
                                          </p:val>
                                        </p:tav>
                                      </p:tavLst>
                                    </p:anim>
                                    <p:animEffect transition="in" filter="fade">
                                      <p:cBhvr>
                                        <p:cTn id="15" dur="500"/>
                                        <p:tgtEl>
                                          <p:spTgt spid="42"/>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43"/>
                                        </p:tgtEl>
                                        <p:attrNameLst>
                                          <p:attrName>style.visibility</p:attrName>
                                        </p:attrNameLst>
                                      </p:cBhvr>
                                      <p:to>
                                        <p:strVal val="visible"/>
                                      </p:to>
                                    </p:set>
                                    <p:animEffect transition="in" filter="wipe(left)">
                                      <p:cBhvr>
                                        <p:cTn id="19" dur="500"/>
                                        <p:tgtEl>
                                          <p:spTgt spid="43"/>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44"/>
                                        </p:tgtEl>
                                        <p:attrNameLst>
                                          <p:attrName>style.visibility</p:attrName>
                                        </p:attrNameLst>
                                      </p:cBhvr>
                                      <p:to>
                                        <p:strVal val="visible"/>
                                      </p:to>
                                    </p:set>
                                    <p:animEffect transition="in" filter="wipe(left)">
                                      <p:cBhvr>
                                        <p:cTn id="23" dur="500"/>
                                        <p:tgtEl>
                                          <p:spTgt spid="44"/>
                                        </p:tgtEl>
                                      </p:cBhvr>
                                    </p:animEffect>
                                  </p:childTnLst>
                                </p:cTn>
                              </p:par>
                            </p:childTnLst>
                          </p:cTn>
                        </p:par>
                        <p:par>
                          <p:cTn id="24" fill="hold">
                            <p:stCondLst>
                              <p:cond delay="2500"/>
                            </p:stCondLst>
                            <p:childTnLst>
                              <p:par>
                                <p:cTn id="25" presetID="49" presetClass="entr" presetSubtype="0" decel="100000" fill="hold" grpId="0" nodeType="afterEffect">
                                  <p:stCondLst>
                                    <p:cond delay="0"/>
                                  </p:stCondLst>
                                  <p:childTnLst>
                                    <p:set>
                                      <p:cBhvr>
                                        <p:cTn id="26" dur="1" fill="hold">
                                          <p:stCondLst>
                                            <p:cond delay="0"/>
                                          </p:stCondLst>
                                        </p:cTn>
                                        <p:tgtEl>
                                          <p:spTgt spid="45"/>
                                        </p:tgtEl>
                                        <p:attrNameLst>
                                          <p:attrName>style.visibility</p:attrName>
                                        </p:attrNameLst>
                                      </p:cBhvr>
                                      <p:to>
                                        <p:strVal val="visible"/>
                                      </p:to>
                                    </p:set>
                                    <p:anim calcmode="lin" valueType="num">
                                      <p:cBhvr>
                                        <p:cTn id="27" dur="500" fill="hold"/>
                                        <p:tgtEl>
                                          <p:spTgt spid="45"/>
                                        </p:tgtEl>
                                        <p:attrNameLst>
                                          <p:attrName>ppt_w</p:attrName>
                                        </p:attrNameLst>
                                      </p:cBhvr>
                                      <p:tavLst>
                                        <p:tav tm="0">
                                          <p:val>
                                            <p:fltVal val="0"/>
                                          </p:val>
                                        </p:tav>
                                        <p:tav tm="100000">
                                          <p:val>
                                            <p:strVal val="#ppt_w"/>
                                          </p:val>
                                        </p:tav>
                                      </p:tavLst>
                                    </p:anim>
                                    <p:anim calcmode="lin" valueType="num">
                                      <p:cBhvr>
                                        <p:cTn id="28" dur="500" fill="hold"/>
                                        <p:tgtEl>
                                          <p:spTgt spid="45"/>
                                        </p:tgtEl>
                                        <p:attrNameLst>
                                          <p:attrName>ppt_h</p:attrName>
                                        </p:attrNameLst>
                                      </p:cBhvr>
                                      <p:tavLst>
                                        <p:tav tm="0">
                                          <p:val>
                                            <p:fltVal val="0"/>
                                          </p:val>
                                        </p:tav>
                                        <p:tav tm="100000">
                                          <p:val>
                                            <p:strVal val="#ppt_h"/>
                                          </p:val>
                                        </p:tav>
                                      </p:tavLst>
                                    </p:anim>
                                    <p:anim calcmode="lin" valueType="num">
                                      <p:cBhvr>
                                        <p:cTn id="29" dur="500" fill="hold"/>
                                        <p:tgtEl>
                                          <p:spTgt spid="45"/>
                                        </p:tgtEl>
                                        <p:attrNameLst>
                                          <p:attrName>style.rotation</p:attrName>
                                        </p:attrNameLst>
                                      </p:cBhvr>
                                      <p:tavLst>
                                        <p:tav tm="0">
                                          <p:val>
                                            <p:fltVal val="360"/>
                                          </p:val>
                                        </p:tav>
                                        <p:tav tm="100000">
                                          <p:val>
                                            <p:fltVal val="0"/>
                                          </p:val>
                                        </p:tav>
                                      </p:tavLst>
                                    </p:anim>
                                    <p:animEffect transition="in" filter="fade">
                                      <p:cBhvr>
                                        <p:cTn id="30" dur="500"/>
                                        <p:tgtEl>
                                          <p:spTgt spid="45"/>
                                        </p:tgtEl>
                                      </p:cBhvr>
                                    </p:animEffect>
                                  </p:childTnLst>
                                </p:cTn>
                              </p:par>
                            </p:childTnLst>
                          </p:cTn>
                        </p:par>
                        <p:par>
                          <p:cTn id="31" fill="hold">
                            <p:stCondLst>
                              <p:cond delay="3000"/>
                            </p:stCondLst>
                            <p:childTnLst>
                              <p:par>
                                <p:cTn id="32" presetID="49" presetClass="entr" presetSubtype="0" decel="100000" fill="hold" grpId="0" nodeType="afterEffect">
                                  <p:stCondLst>
                                    <p:cond delay="0"/>
                                  </p:stCondLst>
                                  <p:childTnLst>
                                    <p:set>
                                      <p:cBhvr>
                                        <p:cTn id="33" dur="1" fill="hold">
                                          <p:stCondLst>
                                            <p:cond delay="0"/>
                                          </p:stCondLst>
                                        </p:cTn>
                                        <p:tgtEl>
                                          <p:spTgt spid="46"/>
                                        </p:tgtEl>
                                        <p:attrNameLst>
                                          <p:attrName>style.visibility</p:attrName>
                                        </p:attrNameLst>
                                      </p:cBhvr>
                                      <p:to>
                                        <p:strVal val="visible"/>
                                      </p:to>
                                    </p:set>
                                    <p:anim calcmode="lin" valueType="num">
                                      <p:cBhvr>
                                        <p:cTn id="34" dur="500" fill="hold"/>
                                        <p:tgtEl>
                                          <p:spTgt spid="46"/>
                                        </p:tgtEl>
                                        <p:attrNameLst>
                                          <p:attrName>ppt_w</p:attrName>
                                        </p:attrNameLst>
                                      </p:cBhvr>
                                      <p:tavLst>
                                        <p:tav tm="0">
                                          <p:val>
                                            <p:fltVal val="0"/>
                                          </p:val>
                                        </p:tav>
                                        <p:tav tm="100000">
                                          <p:val>
                                            <p:strVal val="#ppt_w"/>
                                          </p:val>
                                        </p:tav>
                                      </p:tavLst>
                                    </p:anim>
                                    <p:anim calcmode="lin" valueType="num">
                                      <p:cBhvr>
                                        <p:cTn id="35" dur="500" fill="hold"/>
                                        <p:tgtEl>
                                          <p:spTgt spid="46"/>
                                        </p:tgtEl>
                                        <p:attrNameLst>
                                          <p:attrName>ppt_h</p:attrName>
                                        </p:attrNameLst>
                                      </p:cBhvr>
                                      <p:tavLst>
                                        <p:tav tm="0">
                                          <p:val>
                                            <p:fltVal val="0"/>
                                          </p:val>
                                        </p:tav>
                                        <p:tav tm="100000">
                                          <p:val>
                                            <p:strVal val="#ppt_h"/>
                                          </p:val>
                                        </p:tav>
                                      </p:tavLst>
                                    </p:anim>
                                    <p:anim calcmode="lin" valueType="num">
                                      <p:cBhvr>
                                        <p:cTn id="36" dur="500" fill="hold"/>
                                        <p:tgtEl>
                                          <p:spTgt spid="46"/>
                                        </p:tgtEl>
                                        <p:attrNameLst>
                                          <p:attrName>style.rotation</p:attrName>
                                        </p:attrNameLst>
                                      </p:cBhvr>
                                      <p:tavLst>
                                        <p:tav tm="0">
                                          <p:val>
                                            <p:fltVal val="360"/>
                                          </p:val>
                                        </p:tav>
                                        <p:tav tm="100000">
                                          <p:val>
                                            <p:fltVal val="0"/>
                                          </p:val>
                                        </p:tav>
                                      </p:tavLst>
                                    </p:anim>
                                    <p:animEffect transition="in" filter="fade">
                                      <p:cBhvr>
                                        <p:cTn id="37" dur="500"/>
                                        <p:tgtEl>
                                          <p:spTgt spid="46"/>
                                        </p:tgtEl>
                                      </p:cBhvr>
                                    </p:animEffect>
                                  </p:childTnLst>
                                </p:cTn>
                              </p:par>
                            </p:childTnLst>
                          </p:cTn>
                        </p:par>
                        <p:par>
                          <p:cTn id="38" fill="hold">
                            <p:stCondLst>
                              <p:cond delay="3500"/>
                            </p:stCondLst>
                            <p:childTnLst>
                              <p:par>
                                <p:cTn id="39" presetID="10" presetClass="entr" presetSubtype="0" fill="hold" grpId="0" nodeType="afterEffect">
                                  <p:stCondLst>
                                    <p:cond delay="0"/>
                                  </p:stCondLst>
                                  <p:childTnLst>
                                    <p:set>
                                      <p:cBhvr>
                                        <p:cTn id="40" dur="1" fill="hold">
                                          <p:stCondLst>
                                            <p:cond delay="0"/>
                                          </p:stCondLst>
                                        </p:cTn>
                                        <p:tgtEl>
                                          <p:spTgt spid="54"/>
                                        </p:tgtEl>
                                        <p:attrNameLst>
                                          <p:attrName>style.visibility</p:attrName>
                                        </p:attrNameLst>
                                      </p:cBhvr>
                                      <p:to>
                                        <p:strVal val="visible"/>
                                      </p:to>
                                    </p:set>
                                    <p:animEffect transition="in" filter="fade">
                                      <p:cBhvr>
                                        <p:cTn id="41" dur="500"/>
                                        <p:tgtEl>
                                          <p:spTgt spid="54"/>
                                        </p:tgtEl>
                                      </p:cBhvr>
                                    </p:animEffect>
                                  </p:childTnLst>
                                </p:cTn>
                              </p:par>
                            </p:childTnLst>
                          </p:cTn>
                        </p:par>
                        <p:par>
                          <p:cTn id="42" fill="hold">
                            <p:stCondLst>
                              <p:cond delay="4000"/>
                            </p:stCondLst>
                            <p:childTnLst>
                              <p:par>
                                <p:cTn id="43" presetID="10" presetClass="entr" presetSubtype="0" fill="hold" grpId="0" nodeType="afterEffect">
                                  <p:stCondLst>
                                    <p:cond delay="0"/>
                                  </p:stCondLst>
                                  <p:childTnLst>
                                    <p:set>
                                      <p:cBhvr>
                                        <p:cTn id="44" dur="1" fill="hold">
                                          <p:stCondLst>
                                            <p:cond delay="0"/>
                                          </p:stCondLst>
                                        </p:cTn>
                                        <p:tgtEl>
                                          <p:spTgt spid="53"/>
                                        </p:tgtEl>
                                        <p:attrNameLst>
                                          <p:attrName>style.visibility</p:attrName>
                                        </p:attrNameLst>
                                      </p:cBhvr>
                                      <p:to>
                                        <p:strVal val="visible"/>
                                      </p:to>
                                    </p:set>
                                    <p:animEffect transition="in" filter="fade">
                                      <p:cBhvr>
                                        <p:cTn id="45" dur="500"/>
                                        <p:tgtEl>
                                          <p:spTgt spid="53"/>
                                        </p:tgtEl>
                                      </p:cBhvr>
                                    </p:animEffect>
                                  </p:childTnLst>
                                </p:cTn>
                              </p:par>
                            </p:childTnLst>
                          </p:cTn>
                        </p:par>
                        <p:par>
                          <p:cTn id="46" fill="hold">
                            <p:stCondLst>
                              <p:cond delay="4500"/>
                            </p:stCondLst>
                            <p:childTnLst>
                              <p:par>
                                <p:cTn id="47" presetID="53" presetClass="entr" presetSubtype="16" fill="hold" grpId="0" nodeType="afterEffect">
                                  <p:stCondLst>
                                    <p:cond delay="0"/>
                                  </p:stCondLst>
                                  <p:childTnLst>
                                    <p:set>
                                      <p:cBhvr>
                                        <p:cTn id="48" dur="1" fill="hold">
                                          <p:stCondLst>
                                            <p:cond delay="0"/>
                                          </p:stCondLst>
                                        </p:cTn>
                                        <p:tgtEl>
                                          <p:spTgt spid="61"/>
                                        </p:tgtEl>
                                        <p:attrNameLst>
                                          <p:attrName>style.visibility</p:attrName>
                                        </p:attrNameLst>
                                      </p:cBhvr>
                                      <p:to>
                                        <p:strVal val="visible"/>
                                      </p:to>
                                    </p:set>
                                    <p:anim calcmode="lin" valueType="num">
                                      <p:cBhvr>
                                        <p:cTn id="49" dur="500" fill="hold"/>
                                        <p:tgtEl>
                                          <p:spTgt spid="61"/>
                                        </p:tgtEl>
                                        <p:attrNameLst>
                                          <p:attrName>ppt_w</p:attrName>
                                        </p:attrNameLst>
                                      </p:cBhvr>
                                      <p:tavLst>
                                        <p:tav tm="0">
                                          <p:val>
                                            <p:fltVal val="0"/>
                                          </p:val>
                                        </p:tav>
                                        <p:tav tm="100000">
                                          <p:val>
                                            <p:strVal val="#ppt_w"/>
                                          </p:val>
                                        </p:tav>
                                      </p:tavLst>
                                    </p:anim>
                                    <p:anim calcmode="lin" valueType="num">
                                      <p:cBhvr>
                                        <p:cTn id="50" dur="500" fill="hold"/>
                                        <p:tgtEl>
                                          <p:spTgt spid="61"/>
                                        </p:tgtEl>
                                        <p:attrNameLst>
                                          <p:attrName>ppt_h</p:attrName>
                                        </p:attrNameLst>
                                      </p:cBhvr>
                                      <p:tavLst>
                                        <p:tav tm="0">
                                          <p:val>
                                            <p:fltVal val="0"/>
                                          </p:val>
                                        </p:tav>
                                        <p:tav tm="100000">
                                          <p:val>
                                            <p:strVal val="#ppt_h"/>
                                          </p:val>
                                        </p:tav>
                                      </p:tavLst>
                                    </p:anim>
                                    <p:animEffect transition="in" filter="fade">
                                      <p:cBhvr>
                                        <p:cTn id="51" dur="500"/>
                                        <p:tgtEl>
                                          <p:spTgt spid="61"/>
                                        </p:tgtEl>
                                      </p:cBhvr>
                                    </p:animEffect>
                                  </p:childTnLst>
                                </p:cTn>
                              </p:par>
                            </p:childTnLst>
                          </p:cTn>
                        </p:par>
                        <p:par>
                          <p:cTn id="52" fill="hold">
                            <p:stCondLst>
                              <p:cond delay="5000"/>
                            </p:stCondLst>
                            <p:childTnLst>
                              <p:par>
                                <p:cTn id="53" presetID="49" presetClass="entr" presetSubtype="0" decel="100000" fill="hold" grpId="0" nodeType="afterEffect">
                                  <p:stCondLst>
                                    <p:cond delay="0"/>
                                  </p:stCondLst>
                                  <p:childTnLst>
                                    <p:set>
                                      <p:cBhvr>
                                        <p:cTn id="54" dur="1" fill="hold">
                                          <p:stCondLst>
                                            <p:cond delay="0"/>
                                          </p:stCondLst>
                                        </p:cTn>
                                        <p:tgtEl>
                                          <p:spTgt spid="52"/>
                                        </p:tgtEl>
                                        <p:attrNameLst>
                                          <p:attrName>style.visibility</p:attrName>
                                        </p:attrNameLst>
                                      </p:cBhvr>
                                      <p:to>
                                        <p:strVal val="visible"/>
                                      </p:to>
                                    </p:set>
                                    <p:anim calcmode="lin" valueType="num">
                                      <p:cBhvr>
                                        <p:cTn id="55" dur="500" fill="hold"/>
                                        <p:tgtEl>
                                          <p:spTgt spid="52"/>
                                        </p:tgtEl>
                                        <p:attrNameLst>
                                          <p:attrName>ppt_w</p:attrName>
                                        </p:attrNameLst>
                                      </p:cBhvr>
                                      <p:tavLst>
                                        <p:tav tm="0">
                                          <p:val>
                                            <p:fltVal val="0"/>
                                          </p:val>
                                        </p:tav>
                                        <p:tav tm="100000">
                                          <p:val>
                                            <p:strVal val="#ppt_w"/>
                                          </p:val>
                                        </p:tav>
                                      </p:tavLst>
                                    </p:anim>
                                    <p:anim calcmode="lin" valueType="num">
                                      <p:cBhvr>
                                        <p:cTn id="56" dur="500" fill="hold"/>
                                        <p:tgtEl>
                                          <p:spTgt spid="52"/>
                                        </p:tgtEl>
                                        <p:attrNameLst>
                                          <p:attrName>ppt_h</p:attrName>
                                        </p:attrNameLst>
                                      </p:cBhvr>
                                      <p:tavLst>
                                        <p:tav tm="0">
                                          <p:val>
                                            <p:fltVal val="0"/>
                                          </p:val>
                                        </p:tav>
                                        <p:tav tm="100000">
                                          <p:val>
                                            <p:strVal val="#ppt_h"/>
                                          </p:val>
                                        </p:tav>
                                      </p:tavLst>
                                    </p:anim>
                                    <p:anim calcmode="lin" valueType="num">
                                      <p:cBhvr>
                                        <p:cTn id="57" dur="500" fill="hold"/>
                                        <p:tgtEl>
                                          <p:spTgt spid="52"/>
                                        </p:tgtEl>
                                        <p:attrNameLst>
                                          <p:attrName>style.rotation</p:attrName>
                                        </p:attrNameLst>
                                      </p:cBhvr>
                                      <p:tavLst>
                                        <p:tav tm="0">
                                          <p:val>
                                            <p:fltVal val="360"/>
                                          </p:val>
                                        </p:tav>
                                        <p:tav tm="100000">
                                          <p:val>
                                            <p:fltVal val="0"/>
                                          </p:val>
                                        </p:tav>
                                      </p:tavLst>
                                    </p:anim>
                                    <p:animEffect transition="in" filter="fade">
                                      <p:cBhvr>
                                        <p:cTn id="58" dur="500"/>
                                        <p:tgtEl>
                                          <p:spTgt spid="52"/>
                                        </p:tgtEl>
                                      </p:cBhvr>
                                    </p:animEffect>
                                  </p:childTnLst>
                                </p:cTn>
                              </p:par>
                            </p:childTnLst>
                          </p:cTn>
                        </p:par>
                        <p:par>
                          <p:cTn id="59" fill="hold">
                            <p:stCondLst>
                              <p:cond delay="5500"/>
                            </p:stCondLst>
                            <p:childTnLst>
                              <p:par>
                                <p:cTn id="60" presetID="49" presetClass="entr" presetSubtype="0" decel="100000" fill="hold" grpId="0" nodeType="afterEffect">
                                  <p:stCondLst>
                                    <p:cond delay="0"/>
                                  </p:stCondLst>
                                  <p:childTnLst>
                                    <p:set>
                                      <p:cBhvr>
                                        <p:cTn id="61" dur="1" fill="hold">
                                          <p:stCondLst>
                                            <p:cond delay="0"/>
                                          </p:stCondLst>
                                        </p:cTn>
                                        <p:tgtEl>
                                          <p:spTgt spid="49"/>
                                        </p:tgtEl>
                                        <p:attrNameLst>
                                          <p:attrName>style.visibility</p:attrName>
                                        </p:attrNameLst>
                                      </p:cBhvr>
                                      <p:to>
                                        <p:strVal val="visible"/>
                                      </p:to>
                                    </p:set>
                                    <p:anim calcmode="lin" valueType="num">
                                      <p:cBhvr>
                                        <p:cTn id="62" dur="500" fill="hold"/>
                                        <p:tgtEl>
                                          <p:spTgt spid="49"/>
                                        </p:tgtEl>
                                        <p:attrNameLst>
                                          <p:attrName>ppt_w</p:attrName>
                                        </p:attrNameLst>
                                      </p:cBhvr>
                                      <p:tavLst>
                                        <p:tav tm="0">
                                          <p:val>
                                            <p:fltVal val="0"/>
                                          </p:val>
                                        </p:tav>
                                        <p:tav tm="100000">
                                          <p:val>
                                            <p:strVal val="#ppt_w"/>
                                          </p:val>
                                        </p:tav>
                                      </p:tavLst>
                                    </p:anim>
                                    <p:anim calcmode="lin" valueType="num">
                                      <p:cBhvr>
                                        <p:cTn id="63" dur="500" fill="hold"/>
                                        <p:tgtEl>
                                          <p:spTgt spid="49"/>
                                        </p:tgtEl>
                                        <p:attrNameLst>
                                          <p:attrName>ppt_h</p:attrName>
                                        </p:attrNameLst>
                                      </p:cBhvr>
                                      <p:tavLst>
                                        <p:tav tm="0">
                                          <p:val>
                                            <p:fltVal val="0"/>
                                          </p:val>
                                        </p:tav>
                                        <p:tav tm="100000">
                                          <p:val>
                                            <p:strVal val="#ppt_h"/>
                                          </p:val>
                                        </p:tav>
                                      </p:tavLst>
                                    </p:anim>
                                    <p:anim calcmode="lin" valueType="num">
                                      <p:cBhvr>
                                        <p:cTn id="64" dur="500" fill="hold"/>
                                        <p:tgtEl>
                                          <p:spTgt spid="49"/>
                                        </p:tgtEl>
                                        <p:attrNameLst>
                                          <p:attrName>style.rotation</p:attrName>
                                        </p:attrNameLst>
                                      </p:cBhvr>
                                      <p:tavLst>
                                        <p:tav tm="0">
                                          <p:val>
                                            <p:fltVal val="360"/>
                                          </p:val>
                                        </p:tav>
                                        <p:tav tm="100000">
                                          <p:val>
                                            <p:fltVal val="0"/>
                                          </p:val>
                                        </p:tav>
                                      </p:tavLst>
                                    </p:anim>
                                    <p:animEffect transition="in" filter="fade">
                                      <p:cBhvr>
                                        <p:cTn id="65" dur="500"/>
                                        <p:tgtEl>
                                          <p:spTgt spid="49"/>
                                        </p:tgtEl>
                                      </p:cBhvr>
                                    </p:animEffect>
                                  </p:childTnLst>
                                </p:cTn>
                              </p:par>
                            </p:childTnLst>
                          </p:cTn>
                        </p:par>
                        <p:par>
                          <p:cTn id="66" fill="hold">
                            <p:stCondLst>
                              <p:cond delay="6000"/>
                            </p:stCondLst>
                            <p:childTnLst>
                              <p:par>
                                <p:cTn id="67" presetID="10" presetClass="entr" presetSubtype="0" fill="hold" grpId="0" nodeType="afterEffect">
                                  <p:stCondLst>
                                    <p:cond delay="0"/>
                                  </p:stCondLst>
                                  <p:childTnLst>
                                    <p:set>
                                      <p:cBhvr>
                                        <p:cTn id="68" dur="1" fill="hold">
                                          <p:stCondLst>
                                            <p:cond delay="0"/>
                                          </p:stCondLst>
                                        </p:cTn>
                                        <p:tgtEl>
                                          <p:spTgt spid="56"/>
                                        </p:tgtEl>
                                        <p:attrNameLst>
                                          <p:attrName>style.visibility</p:attrName>
                                        </p:attrNameLst>
                                      </p:cBhvr>
                                      <p:to>
                                        <p:strVal val="visible"/>
                                      </p:to>
                                    </p:set>
                                    <p:animEffect transition="in" filter="fade">
                                      <p:cBhvr>
                                        <p:cTn id="69" dur="500"/>
                                        <p:tgtEl>
                                          <p:spTgt spid="56"/>
                                        </p:tgtEl>
                                      </p:cBhvr>
                                    </p:animEffect>
                                  </p:childTnLst>
                                </p:cTn>
                              </p:par>
                            </p:childTnLst>
                          </p:cTn>
                        </p:par>
                        <p:par>
                          <p:cTn id="70" fill="hold">
                            <p:stCondLst>
                              <p:cond delay="6500"/>
                            </p:stCondLst>
                            <p:childTnLst>
                              <p:par>
                                <p:cTn id="71" presetID="10" presetClass="entr" presetSubtype="0" fill="hold" grpId="0" nodeType="afterEffect">
                                  <p:stCondLst>
                                    <p:cond delay="0"/>
                                  </p:stCondLst>
                                  <p:childTnLst>
                                    <p:set>
                                      <p:cBhvr>
                                        <p:cTn id="72" dur="1" fill="hold">
                                          <p:stCondLst>
                                            <p:cond delay="0"/>
                                          </p:stCondLst>
                                        </p:cTn>
                                        <p:tgtEl>
                                          <p:spTgt spid="55"/>
                                        </p:tgtEl>
                                        <p:attrNameLst>
                                          <p:attrName>style.visibility</p:attrName>
                                        </p:attrNameLst>
                                      </p:cBhvr>
                                      <p:to>
                                        <p:strVal val="visible"/>
                                      </p:to>
                                    </p:set>
                                    <p:animEffect transition="in" filter="fade">
                                      <p:cBhvr>
                                        <p:cTn id="73" dur="500"/>
                                        <p:tgtEl>
                                          <p:spTgt spid="55"/>
                                        </p:tgtEl>
                                      </p:cBhvr>
                                    </p:animEffect>
                                  </p:childTnLst>
                                </p:cTn>
                              </p:par>
                            </p:childTnLst>
                          </p:cTn>
                        </p:par>
                        <p:par>
                          <p:cTn id="74" fill="hold">
                            <p:stCondLst>
                              <p:cond delay="7000"/>
                            </p:stCondLst>
                            <p:childTnLst>
                              <p:par>
                                <p:cTn id="75" presetID="53" presetClass="entr" presetSubtype="16" fill="hold" grpId="0" nodeType="afterEffect">
                                  <p:stCondLst>
                                    <p:cond delay="0"/>
                                  </p:stCondLst>
                                  <p:childTnLst>
                                    <p:set>
                                      <p:cBhvr>
                                        <p:cTn id="76" dur="1" fill="hold">
                                          <p:stCondLst>
                                            <p:cond delay="0"/>
                                          </p:stCondLst>
                                        </p:cTn>
                                        <p:tgtEl>
                                          <p:spTgt spid="63"/>
                                        </p:tgtEl>
                                        <p:attrNameLst>
                                          <p:attrName>style.visibility</p:attrName>
                                        </p:attrNameLst>
                                      </p:cBhvr>
                                      <p:to>
                                        <p:strVal val="visible"/>
                                      </p:to>
                                    </p:set>
                                    <p:anim calcmode="lin" valueType="num">
                                      <p:cBhvr>
                                        <p:cTn id="77" dur="500" fill="hold"/>
                                        <p:tgtEl>
                                          <p:spTgt spid="63"/>
                                        </p:tgtEl>
                                        <p:attrNameLst>
                                          <p:attrName>ppt_w</p:attrName>
                                        </p:attrNameLst>
                                      </p:cBhvr>
                                      <p:tavLst>
                                        <p:tav tm="0">
                                          <p:val>
                                            <p:fltVal val="0"/>
                                          </p:val>
                                        </p:tav>
                                        <p:tav tm="100000">
                                          <p:val>
                                            <p:strVal val="#ppt_w"/>
                                          </p:val>
                                        </p:tav>
                                      </p:tavLst>
                                    </p:anim>
                                    <p:anim calcmode="lin" valueType="num">
                                      <p:cBhvr>
                                        <p:cTn id="78" dur="500" fill="hold"/>
                                        <p:tgtEl>
                                          <p:spTgt spid="63"/>
                                        </p:tgtEl>
                                        <p:attrNameLst>
                                          <p:attrName>ppt_h</p:attrName>
                                        </p:attrNameLst>
                                      </p:cBhvr>
                                      <p:tavLst>
                                        <p:tav tm="0">
                                          <p:val>
                                            <p:fltVal val="0"/>
                                          </p:val>
                                        </p:tav>
                                        <p:tav tm="100000">
                                          <p:val>
                                            <p:strVal val="#ppt_h"/>
                                          </p:val>
                                        </p:tav>
                                      </p:tavLst>
                                    </p:anim>
                                    <p:animEffect transition="in" filter="fade">
                                      <p:cBhvr>
                                        <p:cTn id="79" dur="500"/>
                                        <p:tgtEl>
                                          <p:spTgt spid="63"/>
                                        </p:tgtEl>
                                      </p:cBhvr>
                                    </p:animEffect>
                                  </p:childTnLst>
                                </p:cTn>
                              </p:par>
                            </p:childTnLst>
                          </p:cTn>
                        </p:par>
                        <p:par>
                          <p:cTn id="80" fill="hold">
                            <p:stCondLst>
                              <p:cond delay="7500"/>
                            </p:stCondLst>
                            <p:childTnLst>
                              <p:par>
                                <p:cTn id="81" presetID="49" presetClass="entr" presetSubtype="0" decel="100000" fill="hold" grpId="0" nodeType="afterEffect">
                                  <p:stCondLst>
                                    <p:cond delay="0"/>
                                  </p:stCondLst>
                                  <p:childTnLst>
                                    <p:set>
                                      <p:cBhvr>
                                        <p:cTn id="82" dur="1" fill="hold">
                                          <p:stCondLst>
                                            <p:cond delay="0"/>
                                          </p:stCondLst>
                                        </p:cTn>
                                        <p:tgtEl>
                                          <p:spTgt spid="51"/>
                                        </p:tgtEl>
                                        <p:attrNameLst>
                                          <p:attrName>style.visibility</p:attrName>
                                        </p:attrNameLst>
                                      </p:cBhvr>
                                      <p:to>
                                        <p:strVal val="visible"/>
                                      </p:to>
                                    </p:set>
                                    <p:anim calcmode="lin" valueType="num">
                                      <p:cBhvr>
                                        <p:cTn id="83" dur="500" fill="hold"/>
                                        <p:tgtEl>
                                          <p:spTgt spid="51"/>
                                        </p:tgtEl>
                                        <p:attrNameLst>
                                          <p:attrName>ppt_w</p:attrName>
                                        </p:attrNameLst>
                                      </p:cBhvr>
                                      <p:tavLst>
                                        <p:tav tm="0">
                                          <p:val>
                                            <p:fltVal val="0"/>
                                          </p:val>
                                        </p:tav>
                                        <p:tav tm="100000">
                                          <p:val>
                                            <p:strVal val="#ppt_w"/>
                                          </p:val>
                                        </p:tav>
                                      </p:tavLst>
                                    </p:anim>
                                    <p:anim calcmode="lin" valueType="num">
                                      <p:cBhvr>
                                        <p:cTn id="84" dur="500" fill="hold"/>
                                        <p:tgtEl>
                                          <p:spTgt spid="51"/>
                                        </p:tgtEl>
                                        <p:attrNameLst>
                                          <p:attrName>ppt_h</p:attrName>
                                        </p:attrNameLst>
                                      </p:cBhvr>
                                      <p:tavLst>
                                        <p:tav tm="0">
                                          <p:val>
                                            <p:fltVal val="0"/>
                                          </p:val>
                                        </p:tav>
                                        <p:tav tm="100000">
                                          <p:val>
                                            <p:strVal val="#ppt_h"/>
                                          </p:val>
                                        </p:tav>
                                      </p:tavLst>
                                    </p:anim>
                                    <p:anim calcmode="lin" valueType="num">
                                      <p:cBhvr>
                                        <p:cTn id="85" dur="500" fill="hold"/>
                                        <p:tgtEl>
                                          <p:spTgt spid="51"/>
                                        </p:tgtEl>
                                        <p:attrNameLst>
                                          <p:attrName>style.rotation</p:attrName>
                                        </p:attrNameLst>
                                      </p:cBhvr>
                                      <p:tavLst>
                                        <p:tav tm="0">
                                          <p:val>
                                            <p:fltVal val="360"/>
                                          </p:val>
                                        </p:tav>
                                        <p:tav tm="100000">
                                          <p:val>
                                            <p:fltVal val="0"/>
                                          </p:val>
                                        </p:tav>
                                      </p:tavLst>
                                    </p:anim>
                                    <p:animEffect transition="in" filter="fade">
                                      <p:cBhvr>
                                        <p:cTn id="86" dur="500"/>
                                        <p:tgtEl>
                                          <p:spTgt spid="51"/>
                                        </p:tgtEl>
                                      </p:cBhvr>
                                    </p:animEffect>
                                  </p:childTnLst>
                                </p:cTn>
                              </p:par>
                            </p:childTnLst>
                          </p:cTn>
                        </p:par>
                        <p:par>
                          <p:cTn id="87" fill="hold">
                            <p:stCondLst>
                              <p:cond delay="8000"/>
                            </p:stCondLst>
                            <p:childTnLst>
                              <p:par>
                                <p:cTn id="88" presetID="49" presetClass="entr" presetSubtype="0" decel="100000" fill="hold" grpId="0" nodeType="afterEffect">
                                  <p:stCondLst>
                                    <p:cond delay="0"/>
                                  </p:stCondLst>
                                  <p:childTnLst>
                                    <p:set>
                                      <p:cBhvr>
                                        <p:cTn id="89" dur="1" fill="hold">
                                          <p:stCondLst>
                                            <p:cond delay="0"/>
                                          </p:stCondLst>
                                        </p:cTn>
                                        <p:tgtEl>
                                          <p:spTgt spid="47"/>
                                        </p:tgtEl>
                                        <p:attrNameLst>
                                          <p:attrName>style.visibility</p:attrName>
                                        </p:attrNameLst>
                                      </p:cBhvr>
                                      <p:to>
                                        <p:strVal val="visible"/>
                                      </p:to>
                                    </p:set>
                                    <p:anim calcmode="lin" valueType="num">
                                      <p:cBhvr>
                                        <p:cTn id="90" dur="500" fill="hold"/>
                                        <p:tgtEl>
                                          <p:spTgt spid="47"/>
                                        </p:tgtEl>
                                        <p:attrNameLst>
                                          <p:attrName>ppt_w</p:attrName>
                                        </p:attrNameLst>
                                      </p:cBhvr>
                                      <p:tavLst>
                                        <p:tav tm="0">
                                          <p:val>
                                            <p:fltVal val="0"/>
                                          </p:val>
                                        </p:tav>
                                        <p:tav tm="100000">
                                          <p:val>
                                            <p:strVal val="#ppt_w"/>
                                          </p:val>
                                        </p:tav>
                                      </p:tavLst>
                                    </p:anim>
                                    <p:anim calcmode="lin" valueType="num">
                                      <p:cBhvr>
                                        <p:cTn id="91" dur="500" fill="hold"/>
                                        <p:tgtEl>
                                          <p:spTgt spid="47"/>
                                        </p:tgtEl>
                                        <p:attrNameLst>
                                          <p:attrName>ppt_h</p:attrName>
                                        </p:attrNameLst>
                                      </p:cBhvr>
                                      <p:tavLst>
                                        <p:tav tm="0">
                                          <p:val>
                                            <p:fltVal val="0"/>
                                          </p:val>
                                        </p:tav>
                                        <p:tav tm="100000">
                                          <p:val>
                                            <p:strVal val="#ppt_h"/>
                                          </p:val>
                                        </p:tav>
                                      </p:tavLst>
                                    </p:anim>
                                    <p:anim calcmode="lin" valueType="num">
                                      <p:cBhvr>
                                        <p:cTn id="92" dur="500" fill="hold"/>
                                        <p:tgtEl>
                                          <p:spTgt spid="47"/>
                                        </p:tgtEl>
                                        <p:attrNameLst>
                                          <p:attrName>style.rotation</p:attrName>
                                        </p:attrNameLst>
                                      </p:cBhvr>
                                      <p:tavLst>
                                        <p:tav tm="0">
                                          <p:val>
                                            <p:fltVal val="360"/>
                                          </p:val>
                                        </p:tav>
                                        <p:tav tm="100000">
                                          <p:val>
                                            <p:fltVal val="0"/>
                                          </p:val>
                                        </p:tav>
                                      </p:tavLst>
                                    </p:anim>
                                    <p:animEffect transition="in" filter="fade">
                                      <p:cBhvr>
                                        <p:cTn id="93" dur="500"/>
                                        <p:tgtEl>
                                          <p:spTgt spid="47"/>
                                        </p:tgtEl>
                                      </p:cBhvr>
                                    </p:animEffect>
                                  </p:childTnLst>
                                </p:cTn>
                              </p:par>
                            </p:childTnLst>
                          </p:cTn>
                        </p:par>
                        <p:par>
                          <p:cTn id="94" fill="hold">
                            <p:stCondLst>
                              <p:cond delay="8500"/>
                            </p:stCondLst>
                            <p:childTnLst>
                              <p:par>
                                <p:cTn id="95" presetID="10" presetClass="entr" presetSubtype="0" fill="hold" grpId="0" nodeType="afterEffect">
                                  <p:stCondLst>
                                    <p:cond delay="0"/>
                                  </p:stCondLst>
                                  <p:childTnLst>
                                    <p:set>
                                      <p:cBhvr>
                                        <p:cTn id="96" dur="1" fill="hold">
                                          <p:stCondLst>
                                            <p:cond delay="0"/>
                                          </p:stCondLst>
                                        </p:cTn>
                                        <p:tgtEl>
                                          <p:spTgt spid="58"/>
                                        </p:tgtEl>
                                        <p:attrNameLst>
                                          <p:attrName>style.visibility</p:attrName>
                                        </p:attrNameLst>
                                      </p:cBhvr>
                                      <p:to>
                                        <p:strVal val="visible"/>
                                      </p:to>
                                    </p:set>
                                    <p:animEffect transition="in" filter="fade">
                                      <p:cBhvr>
                                        <p:cTn id="97" dur="500"/>
                                        <p:tgtEl>
                                          <p:spTgt spid="58"/>
                                        </p:tgtEl>
                                      </p:cBhvr>
                                    </p:animEffect>
                                  </p:childTnLst>
                                </p:cTn>
                              </p:par>
                            </p:childTnLst>
                          </p:cTn>
                        </p:par>
                        <p:par>
                          <p:cTn id="98" fill="hold">
                            <p:stCondLst>
                              <p:cond delay="9000"/>
                            </p:stCondLst>
                            <p:childTnLst>
                              <p:par>
                                <p:cTn id="99" presetID="10" presetClass="entr" presetSubtype="0" fill="hold" grpId="0" nodeType="afterEffect">
                                  <p:stCondLst>
                                    <p:cond delay="0"/>
                                  </p:stCondLst>
                                  <p:childTnLst>
                                    <p:set>
                                      <p:cBhvr>
                                        <p:cTn id="100" dur="1" fill="hold">
                                          <p:stCondLst>
                                            <p:cond delay="0"/>
                                          </p:stCondLst>
                                        </p:cTn>
                                        <p:tgtEl>
                                          <p:spTgt spid="57"/>
                                        </p:tgtEl>
                                        <p:attrNameLst>
                                          <p:attrName>style.visibility</p:attrName>
                                        </p:attrNameLst>
                                      </p:cBhvr>
                                      <p:to>
                                        <p:strVal val="visible"/>
                                      </p:to>
                                    </p:set>
                                    <p:animEffect transition="in" filter="fade">
                                      <p:cBhvr>
                                        <p:cTn id="101" dur="500"/>
                                        <p:tgtEl>
                                          <p:spTgt spid="57"/>
                                        </p:tgtEl>
                                      </p:cBhvr>
                                    </p:animEffect>
                                  </p:childTnLst>
                                </p:cTn>
                              </p:par>
                            </p:childTnLst>
                          </p:cTn>
                        </p:par>
                        <p:par>
                          <p:cTn id="102" fill="hold">
                            <p:stCondLst>
                              <p:cond delay="9500"/>
                            </p:stCondLst>
                            <p:childTnLst>
                              <p:par>
                                <p:cTn id="103" presetID="53" presetClass="entr" presetSubtype="16" fill="hold" grpId="0" nodeType="afterEffect">
                                  <p:stCondLst>
                                    <p:cond delay="0"/>
                                  </p:stCondLst>
                                  <p:childTnLst>
                                    <p:set>
                                      <p:cBhvr>
                                        <p:cTn id="104" dur="1" fill="hold">
                                          <p:stCondLst>
                                            <p:cond delay="0"/>
                                          </p:stCondLst>
                                        </p:cTn>
                                        <p:tgtEl>
                                          <p:spTgt spid="62"/>
                                        </p:tgtEl>
                                        <p:attrNameLst>
                                          <p:attrName>style.visibility</p:attrName>
                                        </p:attrNameLst>
                                      </p:cBhvr>
                                      <p:to>
                                        <p:strVal val="visible"/>
                                      </p:to>
                                    </p:set>
                                    <p:anim calcmode="lin" valueType="num">
                                      <p:cBhvr>
                                        <p:cTn id="105" dur="500" fill="hold"/>
                                        <p:tgtEl>
                                          <p:spTgt spid="62"/>
                                        </p:tgtEl>
                                        <p:attrNameLst>
                                          <p:attrName>ppt_w</p:attrName>
                                        </p:attrNameLst>
                                      </p:cBhvr>
                                      <p:tavLst>
                                        <p:tav tm="0">
                                          <p:val>
                                            <p:fltVal val="0"/>
                                          </p:val>
                                        </p:tav>
                                        <p:tav tm="100000">
                                          <p:val>
                                            <p:strVal val="#ppt_w"/>
                                          </p:val>
                                        </p:tav>
                                      </p:tavLst>
                                    </p:anim>
                                    <p:anim calcmode="lin" valueType="num">
                                      <p:cBhvr>
                                        <p:cTn id="106" dur="500" fill="hold"/>
                                        <p:tgtEl>
                                          <p:spTgt spid="62"/>
                                        </p:tgtEl>
                                        <p:attrNameLst>
                                          <p:attrName>ppt_h</p:attrName>
                                        </p:attrNameLst>
                                      </p:cBhvr>
                                      <p:tavLst>
                                        <p:tav tm="0">
                                          <p:val>
                                            <p:fltVal val="0"/>
                                          </p:val>
                                        </p:tav>
                                        <p:tav tm="100000">
                                          <p:val>
                                            <p:strVal val="#ppt_h"/>
                                          </p:val>
                                        </p:tav>
                                      </p:tavLst>
                                    </p:anim>
                                    <p:animEffect transition="in" filter="fade">
                                      <p:cBhvr>
                                        <p:cTn id="107" dur="500"/>
                                        <p:tgtEl>
                                          <p:spTgt spid="62"/>
                                        </p:tgtEl>
                                      </p:cBhvr>
                                    </p:animEffect>
                                  </p:childTnLst>
                                </p:cTn>
                              </p:par>
                            </p:childTnLst>
                          </p:cTn>
                        </p:par>
                        <p:par>
                          <p:cTn id="108" fill="hold">
                            <p:stCondLst>
                              <p:cond delay="10000"/>
                            </p:stCondLst>
                            <p:childTnLst>
                              <p:par>
                                <p:cTn id="109" presetID="49" presetClass="entr" presetSubtype="0" decel="100000" fill="hold" grpId="0" nodeType="afterEffect">
                                  <p:stCondLst>
                                    <p:cond delay="0"/>
                                  </p:stCondLst>
                                  <p:childTnLst>
                                    <p:set>
                                      <p:cBhvr>
                                        <p:cTn id="110" dur="1" fill="hold">
                                          <p:stCondLst>
                                            <p:cond delay="0"/>
                                          </p:stCondLst>
                                        </p:cTn>
                                        <p:tgtEl>
                                          <p:spTgt spid="50"/>
                                        </p:tgtEl>
                                        <p:attrNameLst>
                                          <p:attrName>style.visibility</p:attrName>
                                        </p:attrNameLst>
                                      </p:cBhvr>
                                      <p:to>
                                        <p:strVal val="visible"/>
                                      </p:to>
                                    </p:set>
                                    <p:anim calcmode="lin" valueType="num">
                                      <p:cBhvr>
                                        <p:cTn id="111" dur="500" fill="hold"/>
                                        <p:tgtEl>
                                          <p:spTgt spid="50"/>
                                        </p:tgtEl>
                                        <p:attrNameLst>
                                          <p:attrName>ppt_w</p:attrName>
                                        </p:attrNameLst>
                                      </p:cBhvr>
                                      <p:tavLst>
                                        <p:tav tm="0">
                                          <p:val>
                                            <p:fltVal val="0"/>
                                          </p:val>
                                        </p:tav>
                                        <p:tav tm="100000">
                                          <p:val>
                                            <p:strVal val="#ppt_w"/>
                                          </p:val>
                                        </p:tav>
                                      </p:tavLst>
                                    </p:anim>
                                    <p:anim calcmode="lin" valueType="num">
                                      <p:cBhvr>
                                        <p:cTn id="112" dur="500" fill="hold"/>
                                        <p:tgtEl>
                                          <p:spTgt spid="50"/>
                                        </p:tgtEl>
                                        <p:attrNameLst>
                                          <p:attrName>ppt_h</p:attrName>
                                        </p:attrNameLst>
                                      </p:cBhvr>
                                      <p:tavLst>
                                        <p:tav tm="0">
                                          <p:val>
                                            <p:fltVal val="0"/>
                                          </p:val>
                                        </p:tav>
                                        <p:tav tm="100000">
                                          <p:val>
                                            <p:strVal val="#ppt_h"/>
                                          </p:val>
                                        </p:tav>
                                      </p:tavLst>
                                    </p:anim>
                                    <p:anim calcmode="lin" valueType="num">
                                      <p:cBhvr>
                                        <p:cTn id="113" dur="500" fill="hold"/>
                                        <p:tgtEl>
                                          <p:spTgt spid="50"/>
                                        </p:tgtEl>
                                        <p:attrNameLst>
                                          <p:attrName>style.rotation</p:attrName>
                                        </p:attrNameLst>
                                      </p:cBhvr>
                                      <p:tavLst>
                                        <p:tav tm="0">
                                          <p:val>
                                            <p:fltVal val="360"/>
                                          </p:val>
                                        </p:tav>
                                        <p:tav tm="100000">
                                          <p:val>
                                            <p:fltVal val="0"/>
                                          </p:val>
                                        </p:tav>
                                      </p:tavLst>
                                    </p:anim>
                                    <p:animEffect transition="in" filter="fade">
                                      <p:cBhvr>
                                        <p:cTn id="114" dur="500"/>
                                        <p:tgtEl>
                                          <p:spTgt spid="50"/>
                                        </p:tgtEl>
                                      </p:cBhvr>
                                    </p:animEffect>
                                  </p:childTnLst>
                                </p:cTn>
                              </p:par>
                            </p:childTnLst>
                          </p:cTn>
                        </p:par>
                        <p:par>
                          <p:cTn id="115" fill="hold">
                            <p:stCondLst>
                              <p:cond delay="10500"/>
                            </p:stCondLst>
                            <p:childTnLst>
                              <p:par>
                                <p:cTn id="116" presetID="49" presetClass="entr" presetSubtype="0" decel="100000" fill="hold" grpId="0" nodeType="afterEffect">
                                  <p:stCondLst>
                                    <p:cond delay="0"/>
                                  </p:stCondLst>
                                  <p:childTnLst>
                                    <p:set>
                                      <p:cBhvr>
                                        <p:cTn id="117" dur="1" fill="hold">
                                          <p:stCondLst>
                                            <p:cond delay="0"/>
                                          </p:stCondLst>
                                        </p:cTn>
                                        <p:tgtEl>
                                          <p:spTgt spid="48"/>
                                        </p:tgtEl>
                                        <p:attrNameLst>
                                          <p:attrName>style.visibility</p:attrName>
                                        </p:attrNameLst>
                                      </p:cBhvr>
                                      <p:to>
                                        <p:strVal val="visible"/>
                                      </p:to>
                                    </p:set>
                                    <p:anim calcmode="lin" valueType="num">
                                      <p:cBhvr>
                                        <p:cTn id="118" dur="500" fill="hold"/>
                                        <p:tgtEl>
                                          <p:spTgt spid="48"/>
                                        </p:tgtEl>
                                        <p:attrNameLst>
                                          <p:attrName>ppt_w</p:attrName>
                                        </p:attrNameLst>
                                      </p:cBhvr>
                                      <p:tavLst>
                                        <p:tav tm="0">
                                          <p:val>
                                            <p:fltVal val="0"/>
                                          </p:val>
                                        </p:tav>
                                        <p:tav tm="100000">
                                          <p:val>
                                            <p:strVal val="#ppt_w"/>
                                          </p:val>
                                        </p:tav>
                                      </p:tavLst>
                                    </p:anim>
                                    <p:anim calcmode="lin" valueType="num">
                                      <p:cBhvr>
                                        <p:cTn id="119" dur="500" fill="hold"/>
                                        <p:tgtEl>
                                          <p:spTgt spid="48"/>
                                        </p:tgtEl>
                                        <p:attrNameLst>
                                          <p:attrName>ppt_h</p:attrName>
                                        </p:attrNameLst>
                                      </p:cBhvr>
                                      <p:tavLst>
                                        <p:tav tm="0">
                                          <p:val>
                                            <p:fltVal val="0"/>
                                          </p:val>
                                        </p:tav>
                                        <p:tav tm="100000">
                                          <p:val>
                                            <p:strVal val="#ppt_h"/>
                                          </p:val>
                                        </p:tav>
                                      </p:tavLst>
                                    </p:anim>
                                    <p:anim calcmode="lin" valueType="num">
                                      <p:cBhvr>
                                        <p:cTn id="120" dur="500" fill="hold"/>
                                        <p:tgtEl>
                                          <p:spTgt spid="48"/>
                                        </p:tgtEl>
                                        <p:attrNameLst>
                                          <p:attrName>style.rotation</p:attrName>
                                        </p:attrNameLst>
                                      </p:cBhvr>
                                      <p:tavLst>
                                        <p:tav tm="0">
                                          <p:val>
                                            <p:fltVal val="360"/>
                                          </p:val>
                                        </p:tav>
                                        <p:tav tm="100000">
                                          <p:val>
                                            <p:fltVal val="0"/>
                                          </p:val>
                                        </p:tav>
                                      </p:tavLst>
                                    </p:anim>
                                    <p:animEffect transition="in" filter="fade">
                                      <p:cBhvr>
                                        <p:cTn id="121" dur="500"/>
                                        <p:tgtEl>
                                          <p:spTgt spid="48"/>
                                        </p:tgtEl>
                                      </p:cBhvr>
                                    </p:animEffect>
                                  </p:childTnLst>
                                </p:cTn>
                              </p:par>
                            </p:childTnLst>
                          </p:cTn>
                        </p:par>
                        <p:par>
                          <p:cTn id="122" fill="hold">
                            <p:stCondLst>
                              <p:cond delay="11000"/>
                            </p:stCondLst>
                            <p:childTnLst>
                              <p:par>
                                <p:cTn id="123" presetID="10" presetClass="entr" presetSubtype="0" fill="hold" grpId="0" nodeType="afterEffect">
                                  <p:stCondLst>
                                    <p:cond delay="0"/>
                                  </p:stCondLst>
                                  <p:childTnLst>
                                    <p:set>
                                      <p:cBhvr>
                                        <p:cTn id="124" dur="1" fill="hold">
                                          <p:stCondLst>
                                            <p:cond delay="0"/>
                                          </p:stCondLst>
                                        </p:cTn>
                                        <p:tgtEl>
                                          <p:spTgt spid="60"/>
                                        </p:tgtEl>
                                        <p:attrNameLst>
                                          <p:attrName>style.visibility</p:attrName>
                                        </p:attrNameLst>
                                      </p:cBhvr>
                                      <p:to>
                                        <p:strVal val="visible"/>
                                      </p:to>
                                    </p:set>
                                    <p:animEffect transition="in" filter="fade">
                                      <p:cBhvr>
                                        <p:cTn id="125" dur="500"/>
                                        <p:tgtEl>
                                          <p:spTgt spid="60"/>
                                        </p:tgtEl>
                                      </p:cBhvr>
                                    </p:animEffect>
                                  </p:childTnLst>
                                </p:cTn>
                              </p:par>
                            </p:childTnLst>
                          </p:cTn>
                        </p:par>
                        <p:par>
                          <p:cTn id="126" fill="hold">
                            <p:stCondLst>
                              <p:cond delay="11500"/>
                            </p:stCondLst>
                            <p:childTnLst>
                              <p:par>
                                <p:cTn id="127" presetID="10" presetClass="entr" presetSubtype="0" fill="hold" grpId="0" nodeType="afterEffect">
                                  <p:stCondLst>
                                    <p:cond delay="0"/>
                                  </p:stCondLst>
                                  <p:childTnLst>
                                    <p:set>
                                      <p:cBhvr>
                                        <p:cTn id="128" dur="1" fill="hold">
                                          <p:stCondLst>
                                            <p:cond delay="0"/>
                                          </p:stCondLst>
                                        </p:cTn>
                                        <p:tgtEl>
                                          <p:spTgt spid="59"/>
                                        </p:tgtEl>
                                        <p:attrNameLst>
                                          <p:attrName>style.visibility</p:attrName>
                                        </p:attrNameLst>
                                      </p:cBhvr>
                                      <p:to>
                                        <p:strVal val="visible"/>
                                      </p:to>
                                    </p:set>
                                    <p:animEffect transition="in" filter="fade">
                                      <p:cBhvr>
                                        <p:cTn id="129" dur="500"/>
                                        <p:tgtEl>
                                          <p:spTgt spid="59"/>
                                        </p:tgtEl>
                                      </p:cBhvr>
                                    </p:animEffect>
                                  </p:childTnLst>
                                </p:cTn>
                              </p:par>
                            </p:childTnLst>
                          </p:cTn>
                        </p:par>
                        <p:par>
                          <p:cTn id="130" fill="hold">
                            <p:stCondLst>
                              <p:cond delay="12000"/>
                            </p:stCondLst>
                            <p:childTnLst>
                              <p:par>
                                <p:cTn id="131" presetID="53" presetClass="entr" presetSubtype="16" fill="hold" grpId="0" nodeType="afterEffect">
                                  <p:stCondLst>
                                    <p:cond delay="0"/>
                                  </p:stCondLst>
                                  <p:childTnLst>
                                    <p:set>
                                      <p:cBhvr>
                                        <p:cTn id="132" dur="1" fill="hold">
                                          <p:stCondLst>
                                            <p:cond delay="0"/>
                                          </p:stCondLst>
                                        </p:cTn>
                                        <p:tgtEl>
                                          <p:spTgt spid="64"/>
                                        </p:tgtEl>
                                        <p:attrNameLst>
                                          <p:attrName>style.visibility</p:attrName>
                                        </p:attrNameLst>
                                      </p:cBhvr>
                                      <p:to>
                                        <p:strVal val="visible"/>
                                      </p:to>
                                    </p:set>
                                    <p:anim calcmode="lin" valueType="num">
                                      <p:cBhvr>
                                        <p:cTn id="133" dur="500" fill="hold"/>
                                        <p:tgtEl>
                                          <p:spTgt spid="64"/>
                                        </p:tgtEl>
                                        <p:attrNameLst>
                                          <p:attrName>ppt_w</p:attrName>
                                        </p:attrNameLst>
                                      </p:cBhvr>
                                      <p:tavLst>
                                        <p:tav tm="0">
                                          <p:val>
                                            <p:fltVal val="0"/>
                                          </p:val>
                                        </p:tav>
                                        <p:tav tm="100000">
                                          <p:val>
                                            <p:strVal val="#ppt_w"/>
                                          </p:val>
                                        </p:tav>
                                      </p:tavLst>
                                    </p:anim>
                                    <p:anim calcmode="lin" valueType="num">
                                      <p:cBhvr>
                                        <p:cTn id="134" dur="500" fill="hold"/>
                                        <p:tgtEl>
                                          <p:spTgt spid="64"/>
                                        </p:tgtEl>
                                        <p:attrNameLst>
                                          <p:attrName>ppt_h</p:attrName>
                                        </p:attrNameLst>
                                      </p:cBhvr>
                                      <p:tavLst>
                                        <p:tav tm="0">
                                          <p:val>
                                            <p:fltVal val="0"/>
                                          </p:val>
                                        </p:tav>
                                        <p:tav tm="100000">
                                          <p:val>
                                            <p:strVal val="#ppt_h"/>
                                          </p:val>
                                        </p:tav>
                                      </p:tavLst>
                                    </p:anim>
                                    <p:animEffect transition="in" filter="fade">
                                      <p:cBhvr>
                                        <p:cTn id="135"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43" grpId="0"/>
      <p:bldP spid="44" grpId="0"/>
      <p:bldP spid="45" grpId="0" animBg="1"/>
      <p:bldP spid="46" grpId="0" animBg="1"/>
      <p:bldP spid="47" grpId="0" animBg="1"/>
      <p:bldP spid="48" grpId="0" animBg="1"/>
      <p:bldP spid="49" grpId="0" animBg="1"/>
      <p:bldP spid="50" grpId="0" animBg="1"/>
      <p:bldP spid="51" grpId="0" animBg="1"/>
      <p:bldP spid="52" grpId="0" animBg="1"/>
      <p:bldP spid="53" grpId="0"/>
      <p:bldP spid="54" grpId="0"/>
      <p:bldP spid="55" grpId="0"/>
      <p:bldP spid="56" grpId="0"/>
      <p:bldP spid="57" grpId="0"/>
      <p:bldP spid="58" grpId="0"/>
      <p:bldP spid="59" grpId="0"/>
      <p:bldP spid="60" grpId="0"/>
      <p:bldP spid="61" grpId="0"/>
      <p:bldP spid="62" grpId="0"/>
      <p:bldP spid="63" grpId="0"/>
      <p:bldP spid="6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715033" y="3433181"/>
            <a:ext cx="831273" cy="1942934"/>
          </a:xfrm>
          <a:prstGeom prst="rect">
            <a:avLst/>
          </a:prstGeom>
          <a:solidFill>
            <a:srgbClr val="0765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srgbClr val="FFFFFF"/>
              </a:solidFill>
              <a:effectLst/>
              <a:uLnTx/>
              <a:uFillTx/>
              <a:cs typeface="+mn-ea"/>
              <a:sym typeface="+mn-lt"/>
            </a:endParaRPr>
          </a:p>
        </p:txBody>
      </p:sp>
      <p:sp>
        <p:nvSpPr>
          <p:cNvPr id="5" name="Oval 4"/>
          <p:cNvSpPr/>
          <p:nvPr/>
        </p:nvSpPr>
        <p:spPr>
          <a:xfrm>
            <a:off x="10715033" y="4960478"/>
            <a:ext cx="831273" cy="831273"/>
          </a:xfrm>
          <a:prstGeom prst="ellipse">
            <a:avLst/>
          </a:prstGeom>
          <a:solidFill>
            <a:srgbClr val="0765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srgbClr val="FFFFFF"/>
              </a:solidFill>
              <a:effectLst/>
              <a:uLnTx/>
              <a:uFillTx/>
              <a:cs typeface="+mn-ea"/>
              <a:sym typeface="+mn-lt"/>
            </a:endParaRPr>
          </a:p>
        </p:txBody>
      </p:sp>
      <p:sp>
        <p:nvSpPr>
          <p:cNvPr id="6" name="Rectangle 5"/>
          <p:cNvSpPr/>
          <p:nvPr/>
        </p:nvSpPr>
        <p:spPr>
          <a:xfrm>
            <a:off x="9547293" y="2206064"/>
            <a:ext cx="831273" cy="3170051"/>
          </a:xfrm>
          <a:prstGeom prst="rect">
            <a:avLst/>
          </a:prstGeom>
          <a:solidFill>
            <a:srgbClr val="0765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srgbClr val="FFFFFF"/>
              </a:solidFill>
              <a:effectLst/>
              <a:uLnTx/>
              <a:uFillTx/>
              <a:cs typeface="+mn-ea"/>
              <a:sym typeface="+mn-lt"/>
            </a:endParaRPr>
          </a:p>
        </p:txBody>
      </p:sp>
      <p:sp>
        <p:nvSpPr>
          <p:cNvPr id="7" name="Oval 6"/>
          <p:cNvSpPr/>
          <p:nvPr/>
        </p:nvSpPr>
        <p:spPr>
          <a:xfrm>
            <a:off x="9547293" y="4960478"/>
            <a:ext cx="831273" cy="831273"/>
          </a:xfrm>
          <a:prstGeom prst="ellipse">
            <a:avLst/>
          </a:prstGeom>
          <a:solidFill>
            <a:srgbClr val="0765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srgbClr val="FFFFFF"/>
              </a:solidFill>
              <a:effectLst/>
              <a:uLnTx/>
              <a:uFillTx/>
              <a:cs typeface="+mn-ea"/>
              <a:sym typeface="+mn-lt"/>
            </a:endParaRPr>
          </a:p>
        </p:txBody>
      </p:sp>
      <p:sp>
        <p:nvSpPr>
          <p:cNvPr id="8" name="Rectangle 7"/>
          <p:cNvSpPr/>
          <p:nvPr/>
        </p:nvSpPr>
        <p:spPr>
          <a:xfrm>
            <a:off x="8379553" y="2694272"/>
            <a:ext cx="831273" cy="2681843"/>
          </a:xfrm>
          <a:prstGeom prst="rect">
            <a:avLst/>
          </a:prstGeom>
          <a:solidFill>
            <a:srgbClr val="0765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srgbClr val="FFFFFF"/>
              </a:solidFill>
              <a:effectLst/>
              <a:uLnTx/>
              <a:uFillTx/>
              <a:cs typeface="+mn-ea"/>
              <a:sym typeface="+mn-lt"/>
            </a:endParaRPr>
          </a:p>
        </p:txBody>
      </p:sp>
      <p:sp>
        <p:nvSpPr>
          <p:cNvPr id="9" name="Oval 8"/>
          <p:cNvSpPr/>
          <p:nvPr/>
        </p:nvSpPr>
        <p:spPr>
          <a:xfrm>
            <a:off x="8379553" y="4960478"/>
            <a:ext cx="831273" cy="831273"/>
          </a:xfrm>
          <a:prstGeom prst="ellipse">
            <a:avLst/>
          </a:prstGeom>
          <a:solidFill>
            <a:srgbClr val="0765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srgbClr val="FFFFFF"/>
              </a:solidFill>
              <a:effectLst/>
              <a:uLnTx/>
              <a:uFillTx/>
              <a:cs typeface="+mn-ea"/>
              <a:sym typeface="+mn-lt"/>
            </a:endParaRPr>
          </a:p>
        </p:txBody>
      </p:sp>
      <p:sp>
        <p:nvSpPr>
          <p:cNvPr id="10" name="Rectangle 9"/>
          <p:cNvSpPr/>
          <p:nvPr/>
        </p:nvSpPr>
        <p:spPr>
          <a:xfrm>
            <a:off x="7211813" y="3974168"/>
            <a:ext cx="831273" cy="1401946"/>
          </a:xfrm>
          <a:prstGeom prst="rect">
            <a:avLst/>
          </a:prstGeom>
          <a:solidFill>
            <a:srgbClr val="0765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srgbClr val="FFFFFF"/>
              </a:solidFill>
              <a:effectLst/>
              <a:uLnTx/>
              <a:uFillTx/>
              <a:cs typeface="+mn-ea"/>
              <a:sym typeface="+mn-lt"/>
            </a:endParaRPr>
          </a:p>
        </p:txBody>
      </p:sp>
      <p:sp>
        <p:nvSpPr>
          <p:cNvPr id="11" name="Oval 10"/>
          <p:cNvSpPr/>
          <p:nvPr/>
        </p:nvSpPr>
        <p:spPr>
          <a:xfrm>
            <a:off x="7211813" y="4960478"/>
            <a:ext cx="831273" cy="831273"/>
          </a:xfrm>
          <a:prstGeom prst="ellipse">
            <a:avLst/>
          </a:prstGeom>
          <a:solidFill>
            <a:srgbClr val="0765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srgbClr val="FFFFFF"/>
              </a:solidFill>
              <a:effectLst/>
              <a:uLnTx/>
              <a:uFillTx/>
              <a:cs typeface="+mn-ea"/>
              <a:sym typeface="+mn-lt"/>
            </a:endParaRPr>
          </a:p>
        </p:txBody>
      </p:sp>
      <p:sp>
        <p:nvSpPr>
          <p:cNvPr id="12" name="Rectangle 11"/>
          <p:cNvSpPr/>
          <p:nvPr/>
        </p:nvSpPr>
        <p:spPr>
          <a:xfrm>
            <a:off x="6044073" y="3433181"/>
            <a:ext cx="831273" cy="1942934"/>
          </a:xfrm>
          <a:prstGeom prst="rect">
            <a:avLst/>
          </a:prstGeom>
          <a:solidFill>
            <a:srgbClr val="0765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srgbClr val="FFFFFF"/>
              </a:solidFill>
              <a:effectLst/>
              <a:uLnTx/>
              <a:uFillTx/>
              <a:cs typeface="+mn-ea"/>
              <a:sym typeface="+mn-lt"/>
            </a:endParaRPr>
          </a:p>
        </p:txBody>
      </p:sp>
      <p:sp>
        <p:nvSpPr>
          <p:cNvPr id="13" name="Oval 12"/>
          <p:cNvSpPr/>
          <p:nvPr/>
        </p:nvSpPr>
        <p:spPr>
          <a:xfrm>
            <a:off x="6044073" y="4960478"/>
            <a:ext cx="831273" cy="831273"/>
          </a:xfrm>
          <a:prstGeom prst="ellipse">
            <a:avLst/>
          </a:prstGeom>
          <a:solidFill>
            <a:srgbClr val="0765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srgbClr val="FFFFFF"/>
              </a:solidFill>
              <a:effectLst/>
              <a:uLnTx/>
              <a:uFillTx/>
              <a:cs typeface="+mn-ea"/>
              <a:sym typeface="+mn-lt"/>
            </a:endParaRPr>
          </a:p>
        </p:txBody>
      </p:sp>
      <p:grpSp>
        <p:nvGrpSpPr>
          <p:cNvPr id="14" name="Group 13"/>
          <p:cNvGrpSpPr/>
          <p:nvPr/>
        </p:nvGrpSpPr>
        <p:grpSpPr>
          <a:xfrm>
            <a:off x="10919604" y="5161080"/>
            <a:ext cx="422131" cy="422853"/>
            <a:chOff x="9145588" y="4435475"/>
            <a:chExt cx="464344" cy="465138"/>
          </a:xfrm>
          <a:solidFill>
            <a:schemeClr val="bg2"/>
          </a:solidFill>
        </p:grpSpPr>
        <p:sp>
          <p:nvSpPr>
            <p:cNvPr id="15" name="AutoShape 7"/>
            <p:cNvSpPr>
              <a:spLocks/>
            </p:cNvSpPr>
            <p:nvPr/>
          </p:nvSpPr>
          <p:spPr bwMode="auto">
            <a:xfrm>
              <a:off x="9145588" y="4435475"/>
              <a:ext cx="464344" cy="465138"/>
            </a:xfrm>
            <a:custGeom>
              <a:avLst/>
              <a:gdLst>
                <a:gd name="T0" fmla="+- 0 10800 1271"/>
                <a:gd name="T1" fmla="*/ T0 w 19058"/>
                <a:gd name="T2" fmla="+- 0 10799 1270"/>
                <a:gd name="T3" fmla="*/ 10799 h 19059"/>
                <a:gd name="T4" fmla="+- 0 10800 1271"/>
                <a:gd name="T5" fmla="*/ T4 w 19058"/>
                <a:gd name="T6" fmla="+- 0 10799 1270"/>
                <a:gd name="T7" fmla="*/ 10799 h 19059"/>
                <a:gd name="T8" fmla="+- 0 10800 1271"/>
                <a:gd name="T9" fmla="*/ T8 w 19058"/>
                <a:gd name="T10" fmla="+- 0 10799 1270"/>
                <a:gd name="T11" fmla="*/ 10799 h 19059"/>
                <a:gd name="T12" fmla="+- 0 10800 1271"/>
                <a:gd name="T13" fmla="*/ T12 w 19058"/>
                <a:gd name="T14" fmla="+- 0 10799 1270"/>
                <a:gd name="T15" fmla="*/ 10799 h 19059"/>
              </a:gdLst>
              <a:ahLst/>
              <a:cxnLst>
                <a:cxn ang="0">
                  <a:pos x="T1" y="T3"/>
                </a:cxn>
                <a:cxn ang="0">
                  <a:pos x="T5" y="T7"/>
                </a:cxn>
                <a:cxn ang="0">
                  <a:pos x="T9" y="T11"/>
                </a:cxn>
                <a:cxn ang="0">
                  <a:pos x="T13" y="T15"/>
                </a:cxn>
              </a:cxnLst>
              <a:rect l="0" t="0" r="r" b="b"/>
              <a:pathLst>
                <a:path w="19058" h="19059">
                  <a:moveTo>
                    <a:pt x="6430" y="17268"/>
                  </a:moveTo>
                  <a:cubicBezTo>
                    <a:pt x="2162" y="15559"/>
                    <a:pt x="82" y="10698"/>
                    <a:pt x="1790" y="6431"/>
                  </a:cubicBezTo>
                  <a:cubicBezTo>
                    <a:pt x="3499" y="2164"/>
                    <a:pt x="8360" y="81"/>
                    <a:pt x="12627" y="1791"/>
                  </a:cubicBezTo>
                  <a:cubicBezTo>
                    <a:pt x="16894" y="3499"/>
                    <a:pt x="18975" y="8361"/>
                    <a:pt x="17267" y="12628"/>
                  </a:cubicBezTo>
                  <a:cubicBezTo>
                    <a:pt x="15558" y="16895"/>
                    <a:pt x="10696" y="18976"/>
                    <a:pt x="6430" y="17268"/>
                  </a:cubicBezTo>
                  <a:moveTo>
                    <a:pt x="13070" y="685"/>
                  </a:moveTo>
                  <a:cubicBezTo>
                    <a:pt x="8186" y="-1270"/>
                    <a:pt x="2641" y="1103"/>
                    <a:pt x="685" y="5987"/>
                  </a:cubicBezTo>
                  <a:cubicBezTo>
                    <a:pt x="-1271" y="10872"/>
                    <a:pt x="1103" y="16418"/>
                    <a:pt x="5987" y="18373"/>
                  </a:cubicBezTo>
                  <a:cubicBezTo>
                    <a:pt x="10871" y="20330"/>
                    <a:pt x="16416" y="17955"/>
                    <a:pt x="18373" y="13071"/>
                  </a:cubicBezTo>
                  <a:cubicBezTo>
                    <a:pt x="20329" y="8186"/>
                    <a:pt x="17954" y="2641"/>
                    <a:pt x="13070" y="685"/>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5C5C5C"/>
                </a:solidFill>
                <a:effectLst/>
                <a:uLnTx/>
                <a:uFillTx/>
                <a:cs typeface="+mn-ea"/>
                <a:sym typeface="+mn-lt"/>
              </a:endParaRPr>
            </a:p>
          </p:txBody>
        </p:sp>
        <p:sp>
          <p:nvSpPr>
            <p:cNvPr id="16" name="AutoShape 8"/>
            <p:cNvSpPr>
              <a:spLocks/>
            </p:cNvSpPr>
            <p:nvPr/>
          </p:nvSpPr>
          <p:spPr bwMode="auto">
            <a:xfrm>
              <a:off x="9348788" y="4638675"/>
              <a:ext cx="57944" cy="57944"/>
            </a:xfrm>
            <a:custGeom>
              <a:avLst/>
              <a:gdLst>
                <a:gd name="T0" fmla="+- 0 10801 1272"/>
                <a:gd name="T1" fmla="*/ T0 w 19059"/>
                <a:gd name="T2" fmla="+- 0 10800 1272"/>
                <a:gd name="T3" fmla="*/ 10800 h 19056"/>
                <a:gd name="T4" fmla="+- 0 10801 1272"/>
                <a:gd name="T5" fmla="*/ T4 w 19059"/>
                <a:gd name="T6" fmla="+- 0 10800 1272"/>
                <a:gd name="T7" fmla="*/ 10800 h 19056"/>
                <a:gd name="T8" fmla="+- 0 10801 1272"/>
                <a:gd name="T9" fmla="*/ T8 w 19059"/>
                <a:gd name="T10" fmla="+- 0 10800 1272"/>
                <a:gd name="T11" fmla="*/ 10800 h 19056"/>
                <a:gd name="T12" fmla="+- 0 10801 1272"/>
                <a:gd name="T13" fmla="*/ T12 w 19059"/>
                <a:gd name="T14" fmla="+- 0 10800 1272"/>
                <a:gd name="T15" fmla="*/ 10800 h 19056"/>
              </a:gdLst>
              <a:ahLst/>
              <a:cxnLst>
                <a:cxn ang="0">
                  <a:pos x="T1" y="T3"/>
                </a:cxn>
                <a:cxn ang="0">
                  <a:pos x="T5" y="T7"/>
                </a:cxn>
                <a:cxn ang="0">
                  <a:pos x="T9" y="T11"/>
                </a:cxn>
                <a:cxn ang="0">
                  <a:pos x="T13" y="T15"/>
                </a:cxn>
              </a:cxnLst>
              <a:rect l="0" t="0" r="r" b="b"/>
              <a:pathLst>
                <a:path w="19059" h="19056">
                  <a:moveTo>
                    <a:pt x="7753" y="13951"/>
                  </a:moveTo>
                  <a:cubicBezTo>
                    <a:pt x="5315" y="12969"/>
                    <a:pt x="4129" y="10197"/>
                    <a:pt x="5101" y="7755"/>
                  </a:cubicBezTo>
                  <a:cubicBezTo>
                    <a:pt x="6083" y="5323"/>
                    <a:pt x="8860" y="4132"/>
                    <a:pt x="11298" y="5104"/>
                  </a:cubicBezTo>
                  <a:cubicBezTo>
                    <a:pt x="13735" y="6081"/>
                    <a:pt x="14926" y="8858"/>
                    <a:pt x="13949" y="11300"/>
                  </a:cubicBezTo>
                  <a:cubicBezTo>
                    <a:pt x="12972" y="13737"/>
                    <a:pt x="10195" y="14923"/>
                    <a:pt x="7753" y="13951"/>
                  </a:cubicBezTo>
                  <a:moveTo>
                    <a:pt x="13070" y="686"/>
                  </a:moveTo>
                  <a:cubicBezTo>
                    <a:pt x="8190" y="-1272"/>
                    <a:pt x="2640" y="1104"/>
                    <a:pt x="686" y="5988"/>
                  </a:cubicBezTo>
                  <a:cubicBezTo>
                    <a:pt x="-1272" y="10872"/>
                    <a:pt x="1105" y="16416"/>
                    <a:pt x="5985" y="18369"/>
                  </a:cubicBezTo>
                  <a:cubicBezTo>
                    <a:pt x="10870" y="20328"/>
                    <a:pt x="16415" y="17951"/>
                    <a:pt x="18374" y="13072"/>
                  </a:cubicBezTo>
                  <a:cubicBezTo>
                    <a:pt x="20328" y="8188"/>
                    <a:pt x="17960" y="2644"/>
                    <a:pt x="13070" y="686"/>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5C5C5C"/>
                </a:solidFill>
                <a:effectLst/>
                <a:uLnTx/>
                <a:uFillTx/>
                <a:cs typeface="+mn-ea"/>
                <a:sym typeface="+mn-lt"/>
              </a:endParaRPr>
            </a:p>
          </p:txBody>
        </p:sp>
        <p:sp>
          <p:nvSpPr>
            <p:cNvPr id="17" name="AutoShape 9"/>
            <p:cNvSpPr>
              <a:spLocks/>
            </p:cNvSpPr>
            <p:nvPr/>
          </p:nvSpPr>
          <p:spPr bwMode="auto">
            <a:xfrm>
              <a:off x="9290050" y="4580732"/>
              <a:ext cx="174625" cy="174625"/>
            </a:xfrm>
            <a:custGeom>
              <a:avLst/>
              <a:gdLst>
                <a:gd name="T0" fmla="+- 0 10800 1271"/>
                <a:gd name="T1" fmla="*/ T0 w 19059"/>
                <a:gd name="T2" fmla="+- 0 10800 1271"/>
                <a:gd name="T3" fmla="*/ 10800 h 19058"/>
                <a:gd name="T4" fmla="+- 0 10800 1271"/>
                <a:gd name="T5" fmla="*/ T4 w 19059"/>
                <a:gd name="T6" fmla="+- 0 10800 1271"/>
                <a:gd name="T7" fmla="*/ 10800 h 19058"/>
                <a:gd name="T8" fmla="+- 0 10800 1271"/>
                <a:gd name="T9" fmla="*/ T8 w 19059"/>
                <a:gd name="T10" fmla="+- 0 10800 1271"/>
                <a:gd name="T11" fmla="*/ 10800 h 19058"/>
                <a:gd name="T12" fmla="+- 0 10800 1271"/>
                <a:gd name="T13" fmla="*/ T12 w 19059"/>
                <a:gd name="T14" fmla="+- 0 10800 1271"/>
                <a:gd name="T15" fmla="*/ 10800 h 19058"/>
              </a:gdLst>
              <a:ahLst/>
              <a:cxnLst>
                <a:cxn ang="0">
                  <a:pos x="T1" y="T3"/>
                </a:cxn>
                <a:cxn ang="0">
                  <a:pos x="T5" y="T7"/>
                </a:cxn>
                <a:cxn ang="0">
                  <a:pos x="T9" y="T11"/>
                </a:cxn>
                <a:cxn ang="0">
                  <a:pos x="T13" y="T15"/>
                </a:cxn>
              </a:cxnLst>
              <a:rect l="0" t="0" r="r" b="b"/>
              <a:pathLst>
                <a:path w="19059" h="19058">
                  <a:moveTo>
                    <a:pt x="7169" y="15424"/>
                  </a:moveTo>
                  <a:cubicBezTo>
                    <a:pt x="3916" y="14123"/>
                    <a:pt x="2331" y="10417"/>
                    <a:pt x="3632" y="7167"/>
                  </a:cubicBezTo>
                  <a:cubicBezTo>
                    <a:pt x="4934" y="3917"/>
                    <a:pt x="8638" y="2331"/>
                    <a:pt x="11889" y="3632"/>
                  </a:cubicBezTo>
                  <a:cubicBezTo>
                    <a:pt x="15141" y="4934"/>
                    <a:pt x="16728" y="8640"/>
                    <a:pt x="15425" y="11890"/>
                  </a:cubicBezTo>
                  <a:cubicBezTo>
                    <a:pt x="14124" y="15140"/>
                    <a:pt x="10419" y="16728"/>
                    <a:pt x="7169" y="15424"/>
                  </a:cubicBezTo>
                  <a:moveTo>
                    <a:pt x="13071" y="685"/>
                  </a:moveTo>
                  <a:cubicBezTo>
                    <a:pt x="8186" y="-1271"/>
                    <a:pt x="2639" y="1104"/>
                    <a:pt x="686" y="5987"/>
                  </a:cubicBezTo>
                  <a:cubicBezTo>
                    <a:pt x="-1271" y="10871"/>
                    <a:pt x="1104" y="16416"/>
                    <a:pt x="5987" y="18372"/>
                  </a:cubicBezTo>
                  <a:cubicBezTo>
                    <a:pt x="10874" y="20329"/>
                    <a:pt x="16418" y="17955"/>
                    <a:pt x="18375" y="13070"/>
                  </a:cubicBezTo>
                  <a:cubicBezTo>
                    <a:pt x="20328" y="8186"/>
                    <a:pt x="17956" y="2641"/>
                    <a:pt x="13071" y="685"/>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5C5C5C"/>
                </a:solidFill>
                <a:effectLst/>
                <a:uLnTx/>
                <a:uFillTx/>
                <a:cs typeface="+mn-ea"/>
                <a:sym typeface="+mn-lt"/>
              </a:endParaRPr>
            </a:p>
          </p:txBody>
        </p:sp>
        <p:sp>
          <p:nvSpPr>
            <p:cNvPr id="18" name="AutoShape 10"/>
            <p:cNvSpPr>
              <a:spLocks/>
            </p:cNvSpPr>
            <p:nvPr/>
          </p:nvSpPr>
          <p:spPr bwMode="auto">
            <a:xfrm>
              <a:off x="9406732" y="4696619"/>
              <a:ext cx="72231" cy="74613"/>
            </a:xfrm>
            <a:custGeom>
              <a:avLst/>
              <a:gdLst>
                <a:gd name="T0" fmla="+- 0 10804 288"/>
                <a:gd name="T1" fmla="*/ T0 w 21033"/>
                <a:gd name="T2" fmla="+- 0 10798 277"/>
                <a:gd name="T3" fmla="*/ 10798 h 21043"/>
                <a:gd name="T4" fmla="+- 0 10804 288"/>
                <a:gd name="T5" fmla="*/ T4 w 21033"/>
                <a:gd name="T6" fmla="+- 0 10798 277"/>
                <a:gd name="T7" fmla="*/ 10798 h 21043"/>
                <a:gd name="T8" fmla="+- 0 10804 288"/>
                <a:gd name="T9" fmla="*/ T8 w 21033"/>
                <a:gd name="T10" fmla="+- 0 10798 277"/>
                <a:gd name="T11" fmla="*/ 10798 h 21043"/>
                <a:gd name="T12" fmla="+- 0 10804 288"/>
                <a:gd name="T13" fmla="*/ T12 w 21033"/>
                <a:gd name="T14" fmla="+- 0 10798 277"/>
                <a:gd name="T15" fmla="*/ 10798 h 21043"/>
              </a:gdLst>
              <a:ahLst/>
              <a:cxnLst>
                <a:cxn ang="0">
                  <a:pos x="T1" y="T3"/>
                </a:cxn>
                <a:cxn ang="0">
                  <a:pos x="T5" y="T7"/>
                </a:cxn>
                <a:cxn ang="0">
                  <a:pos x="T9" y="T11"/>
                </a:cxn>
                <a:cxn ang="0">
                  <a:pos x="T13" y="T15"/>
                </a:cxn>
              </a:cxnLst>
              <a:rect l="0" t="0" r="r" b="b"/>
              <a:pathLst>
                <a:path w="21033" h="21043">
                  <a:moveTo>
                    <a:pt x="20881" y="2825"/>
                  </a:moveTo>
                  <a:cubicBezTo>
                    <a:pt x="21312" y="1771"/>
                    <a:pt x="20787" y="572"/>
                    <a:pt x="19713" y="149"/>
                  </a:cubicBezTo>
                  <a:cubicBezTo>
                    <a:pt x="18636" y="-277"/>
                    <a:pt x="17414" y="238"/>
                    <a:pt x="16984" y="1296"/>
                  </a:cubicBezTo>
                  <a:lnTo>
                    <a:pt x="16980" y="1292"/>
                  </a:lnTo>
                  <a:cubicBezTo>
                    <a:pt x="13964" y="8692"/>
                    <a:pt x="8182" y="14184"/>
                    <a:pt x="1269" y="17089"/>
                  </a:cubicBezTo>
                  <a:cubicBezTo>
                    <a:pt x="207" y="17536"/>
                    <a:pt x="-288" y="18747"/>
                    <a:pt x="170" y="19789"/>
                  </a:cubicBezTo>
                  <a:cubicBezTo>
                    <a:pt x="629" y="20840"/>
                    <a:pt x="1863" y="21323"/>
                    <a:pt x="2924" y="20876"/>
                  </a:cubicBezTo>
                  <a:cubicBezTo>
                    <a:pt x="2961" y="20860"/>
                    <a:pt x="2982" y="20828"/>
                    <a:pt x="3014" y="20815"/>
                  </a:cubicBezTo>
                  <a:cubicBezTo>
                    <a:pt x="10874" y="17480"/>
                    <a:pt x="17451" y="11227"/>
                    <a:pt x="20877" y="2825"/>
                  </a:cubicBezTo>
                  <a:cubicBezTo>
                    <a:pt x="20877" y="2825"/>
                    <a:pt x="20881" y="2825"/>
                    <a:pt x="20881" y="2825"/>
                  </a:cubicBezTo>
                  <a:close/>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5C5C5C"/>
                </a:solidFill>
                <a:effectLst/>
                <a:uLnTx/>
                <a:uFillTx/>
                <a:cs typeface="+mn-ea"/>
                <a:sym typeface="+mn-lt"/>
              </a:endParaRPr>
            </a:p>
          </p:txBody>
        </p:sp>
        <p:sp>
          <p:nvSpPr>
            <p:cNvPr id="19" name="AutoShape 11"/>
            <p:cNvSpPr>
              <a:spLocks/>
            </p:cNvSpPr>
            <p:nvPr/>
          </p:nvSpPr>
          <p:spPr bwMode="auto">
            <a:xfrm>
              <a:off x="9435307" y="4725988"/>
              <a:ext cx="103981" cy="106363"/>
            </a:xfrm>
            <a:custGeom>
              <a:avLst/>
              <a:gdLst>
                <a:gd name="T0" fmla="+- 0 10803 203"/>
                <a:gd name="T1" fmla="*/ T0 w 21201"/>
                <a:gd name="T2" fmla="+- 0 10798 194"/>
                <a:gd name="T3" fmla="*/ 10798 h 21209"/>
                <a:gd name="T4" fmla="+- 0 10803 203"/>
                <a:gd name="T5" fmla="*/ T4 w 21201"/>
                <a:gd name="T6" fmla="+- 0 10798 194"/>
                <a:gd name="T7" fmla="*/ 10798 h 21209"/>
                <a:gd name="T8" fmla="+- 0 10803 203"/>
                <a:gd name="T9" fmla="*/ T8 w 21201"/>
                <a:gd name="T10" fmla="+- 0 10798 194"/>
                <a:gd name="T11" fmla="*/ 10798 h 21209"/>
                <a:gd name="T12" fmla="+- 0 10803 203"/>
                <a:gd name="T13" fmla="*/ T12 w 21201"/>
                <a:gd name="T14" fmla="+- 0 10798 194"/>
                <a:gd name="T15" fmla="*/ 10798 h 21209"/>
              </a:gdLst>
              <a:ahLst/>
              <a:cxnLst>
                <a:cxn ang="0">
                  <a:pos x="T1" y="T3"/>
                </a:cxn>
                <a:cxn ang="0">
                  <a:pos x="T5" y="T7"/>
                </a:cxn>
                <a:cxn ang="0">
                  <a:pos x="T9" y="T11"/>
                </a:cxn>
                <a:cxn ang="0">
                  <a:pos x="T13" y="T15"/>
                </a:cxn>
              </a:cxnLst>
              <a:rect l="0" t="0" r="r" b="b"/>
              <a:pathLst>
                <a:path w="21201" h="21209">
                  <a:moveTo>
                    <a:pt x="20267" y="104"/>
                  </a:moveTo>
                  <a:cubicBezTo>
                    <a:pt x="19508" y="-194"/>
                    <a:pt x="18645" y="169"/>
                    <a:pt x="18339" y="912"/>
                  </a:cubicBezTo>
                  <a:cubicBezTo>
                    <a:pt x="14991" y="9110"/>
                    <a:pt x="8568" y="15198"/>
                    <a:pt x="894" y="18420"/>
                  </a:cubicBezTo>
                  <a:cubicBezTo>
                    <a:pt x="144" y="18735"/>
                    <a:pt x="-203" y="19589"/>
                    <a:pt x="121" y="20327"/>
                  </a:cubicBezTo>
                  <a:cubicBezTo>
                    <a:pt x="442" y="21068"/>
                    <a:pt x="1314" y="21406"/>
                    <a:pt x="2067" y="21090"/>
                  </a:cubicBezTo>
                  <a:cubicBezTo>
                    <a:pt x="2102" y="21073"/>
                    <a:pt x="2125" y="21042"/>
                    <a:pt x="2159" y="21025"/>
                  </a:cubicBezTo>
                  <a:cubicBezTo>
                    <a:pt x="10491" y="17500"/>
                    <a:pt x="17461" y="10881"/>
                    <a:pt x="21095" y="1994"/>
                  </a:cubicBezTo>
                  <a:cubicBezTo>
                    <a:pt x="21397" y="1250"/>
                    <a:pt x="21026" y="404"/>
                    <a:pt x="20267" y="104"/>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5C5C5C"/>
                </a:solidFill>
                <a:effectLst/>
                <a:uLnTx/>
                <a:uFillTx/>
                <a:cs typeface="+mn-ea"/>
                <a:sym typeface="+mn-lt"/>
              </a:endParaRPr>
            </a:p>
          </p:txBody>
        </p:sp>
        <p:sp>
          <p:nvSpPr>
            <p:cNvPr id="20" name="AutoShape 12"/>
            <p:cNvSpPr>
              <a:spLocks/>
            </p:cNvSpPr>
            <p:nvPr/>
          </p:nvSpPr>
          <p:spPr bwMode="auto">
            <a:xfrm>
              <a:off x="9421019" y="4711700"/>
              <a:ext cx="88106" cy="89694"/>
            </a:xfrm>
            <a:custGeom>
              <a:avLst/>
              <a:gdLst>
                <a:gd name="T0" fmla="+- 0 10802 238"/>
                <a:gd name="T1" fmla="*/ T0 w 21128"/>
                <a:gd name="T2" fmla="+- 0 10797 227"/>
                <a:gd name="T3" fmla="*/ 10797 h 21141"/>
                <a:gd name="T4" fmla="+- 0 10802 238"/>
                <a:gd name="T5" fmla="*/ T4 w 21128"/>
                <a:gd name="T6" fmla="+- 0 10797 227"/>
                <a:gd name="T7" fmla="*/ 10797 h 21141"/>
                <a:gd name="T8" fmla="+- 0 10802 238"/>
                <a:gd name="T9" fmla="*/ T8 w 21128"/>
                <a:gd name="T10" fmla="+- 0 10797 227"/>
                <a:gd name="T11" fmla="*/ 10797 h 21141"/>
                <a:gd name="T12" fmla="+- 0 10802 238"/>
                <a:gd name="T13" fmla="*/ T12 w 21128"/>
                <a:gd name="T14" fmla="+- 0 10797 227"/>
                <a:gd name="T15" fmla="*/ 10797 h 21141"/>
              </a:gdLst>
              <a:ahLst/>
              <a:cxnLst>
                <a:cxn ang="0">
                  <a:pos x="T1" y="T3"/>
                </a:cxn>
                <a:cxn ang="0">
                  <a:pos x="T5" y="T7"/>
                </a:cxn>
                <a:cxn ang="0">
                  <a:pos x="T9" y="T11"/>
                </a:cxn>
                <a:cxn ang="0">
                  <a:pos x="T13" y="T15"/>
                </a:cxn>
              </a:cxnLst>
              <a:rect l="0" t="0" r="r" b="b"/>
              <a:pathLst>
                <a:path w="21128" h="21141">
                  <a:moveTo>
                    <a:pt x="20035" y="122"/>
                  </a:moveTo>
                  <a:cubicBezTo>
                    <a:pt x="19142" y="-227"/>
                    <a:pt x="18134" y="195"/>
                    <a:pt x="17778" y="1071"/>
                  </a:cubicBezTo>
                  <a:cubicBezTo>
                    <a:pt x="14571" y="8936"/>
                    <a:pt x="8412" y="14778"/>
                    <a:pt x="1051" y="17867"/>
                  </a:cubicBezTo>
                  <a:lnTo>
                    <a:pt x="1054" y="17867"/>
                  </a:lnTo>
                  <a:cubicBezTo>
                    <a:pt x="172" y="18240"/>
                    <a:pt x="-238" y="19242"/>
                    <a:pt x="142" y="20108"/>
                  </a:cubicBezTo>
                  <a:cubicBezTo>
                    <a:pt x="522" y="20973"/>
                    <a:pt x="1543" y="21372"/>
                    <a:pt x="2425" y="21003"/>
                  </a:cubicBezTo>
                  <a:cubicBezTo>
                    <a:pt x="2459" y="20986"/>
                    <a:pt x="2476" y="20956"/>
                    <a:pt x="2514" y="20936"/>
                  </a:cubicBezTo>
                  <a:cubicBezTo>
                    <a:pt x="10651" y="17491"/>
                    <a:pt x="17459" y="11027"/>
                    <a:pt x="21002" y="2339"/>
                  </a:cubicBezTo>
                  <a:cubicBezTo>
                    <a:pt x="21361" y="1463"/>
                    <a:pt x="20927" y="472"/>
                    <a:pt x="20035" y="122"/>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5C5C5C"/>
                </a:solidFill>
                <a:effectLst/>
                <a:uLnTx/>
                <a:uFillTx/>
                <a:cs typeface="+mn-ea"/>
                <a:sym typeface="+mn-lt"/>
              </a:endParaRPr>
            </a:p>
          </p:txBody>
        </p:sp>
        <p:sp>
          <p:nvSpPr>
            <p:cNvPr id="21" name="AutoShape 13"/>
            <p:cNvSpPr>
              <a:spLocks/>
            </p:cNvSpPr>
            <p:nvPr/>
          </p:nvSpPr>
          <p:spPr bwMode="auto">
            <a:xfrm>
              <a:off x="9275763" y="4566444"/>
              <a:ext cx="73025" cy="73819"/>
            </a:xfrm>
            <a:custGeom>
              <a:avLst/>
              <a:gdLst>
                <a:gd name="T0" fmla="+- 0 10797 278"/>
                <a:gd name="T1" fmla="*/ T0 w 21039"/>
                <a:gd name="T2" fmla="+- 0 10803 281"/>
                <a:gd name="T3" fmla="*/ 10803 h 21044"/>
                <a:gd name="T4" fmla="+- 0 10797 278"/>
                <a:gd name="T5" fmla="*/ T4 w 21039"/>
                <a:gd name="T6" fmla="+- 0 10803 281"/>
                <a:gd name="T7" fmla="*/ 10803 h 21044"/>
                <a:gd name="T8" fmla="+- 0 10797 278"/>
                <a:gd name="T9" fmla="*/ T8 w 21039"/>
                <a:gd name="T10" fmla="+- 0 10803 281"/>
                <a:gd name="T11" fmla="*/ 10803 h 21044"/>
                <a:gd name="T12" fmla="+- 0 10797 278"/>
                <a:gd name="T13" fmla="*/ T12 w 21039"/>
                <a:gd name="T14" fmla="+- 0 10803 281"/>
                <a:gd name="T15" fmla="*/ 10803 h 21044"/>
              </a:gdLst>
              <a:ahLst/>
              <a:cxnLst>
                <a:cxn ang="0">
                  <a:pos x="T1" y="T3"/>
                </a:cxn>
                <a:cxn ang="0">
                  <a:pos x="T5" y="T7"/>
                </a:cxn>
                <a:cxn ang="0">
                  <a:pos x="T9" y="T11"/>
                </a:cxn>
                <a:cxn ang="0">
                  <a:pos x="T13" y="T15"/>
                </a:cxn>
              </a:cxnLst>
              <a:rect l="0" t="0" r="r" b="b"/>
              <a:pathLst>
                <a:path w="21039" h="21044">
                  <a:moveTo>
                    <a:pt x="20871" y="1248"/>
                  </a:moveTo>
                  <a:cubicBezTo>
                    <a:pt x="20411" y="197"/>
                    <a:pt x="19177" y="-281"/>
                    <a:pt x="18112" y="169"/>
                  </a:cubicBezTo>
                  <a:cubicBezTo>
                    <a:pt x="18075" y="181"/>
                    <a:pt x="18050" y="214"/>
                    <a:pt x="18021" y="226"/>
                  </a:cubicBezTo>
                  <a:cubicBezTo>
                    <a:pt x="10159" y="3562"/>
                    <a:pt x="3583" y="9820"/>
                    <a:pt x="152" y="18220"/>
                  </a:cubicBezTo>
                  <a:lnTo>
                    <a:pt x="148" y="18220"/>
                  </a:lnTo>
                  <a:cubicBezTo>
                    <a:pt x="-278" y="19278"/>
                    <a:pt x="242" y="20473"/>
                    <a:pt x="1320" y="20896"/>
                  </a:cubicBezTo>
                  <a:cubicBezTo>
                    <a:pt x="2398" y="21318"/>
                    <a:pt x="3620" y="20803"/>
                    <a:pt x="4046" y="19749"/>
                  </a:cubicBezTo>
                  <a:lnTo>
                    <a:pt x="4051" y="19749"/>
                  </a:lnTo>
                  <a:cubicBezTo>
                    <a:pt x="7068" y="12356"/>
                    <a:pt x="12856" y="6858"/>
                    <a:pt x="19764" y="3956"/>
                  </a:cubicBezTo>
                  <a:cubicBezTo>
                    <a:pt x="20830" y="3506"/>
                    <a:pt x="21322" y="2298"/>
                    <a:pt x="20871" y="1248"/>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5C5C5C"/>
                </a:solidFill>
                <a:effectLst/>
                <a:uLnTx/>
                <a:uFillTx/>
                <a:cs typeface="+mn-ea"/>
                <a:sym typeface="+mn-lt"/>
              </a:endParaRPr>
            </a:p>
          </p:txBody>
        </p:sp>
        <p:sp>
          <p:nvSpPr>
            <p:cNvPr id="22" name="AutoShape 14"/>
            <p:cNvSpPr>
              <a:spLocks/>
            </p:cNvSpPr>
            <p:nvPr/>
          </p:nvSpPr>
          <p:spPr bwMode="auto">
            <a:xfrm>
              <a:off x="9217819" y="4508500"/>
              <a:ext cx="103981" cy="105569"/>
            </a:xfrm>
            <a:custGeom>
              <a:avLst/>
              <a:gdLst>
                <a:gd name="T0" fmla="+- 0 10797 198"/>
                <a:gd name="T1" fmla="*/ T0 w 21199"/>
                <a:gd name="T2" fmla="+- 0 10802 198"/>
                <a:gd name="T3" fmla="*/ 10802 h 21208"/>
                <a:gd name="T4" fmla="+- 0 10797 198"/>
                <a:gd name="T5" fmla="*/ T4 w 21199"/>
                <a:gd name="T6" fmla="+- 0 10802 198"/>
                <a:gd name="T7" fmla="*/ 10802 h 21208"/>
                <a:gd name="T8" fmla="+- 0 10797 198"/>
                <a:gd name="T9" fmla="*/ T8 w 21199"/>
                <a:gd name="T10" fmla="+- 0 10802 198"/>
                <a:gd name="T11" fmla="*/ 10802 h 21208"/>
                <a:gd name="T12" fmla="+- 0 10797 198"/>
                <a:gd name="T13" fmla="*/ T12 w 21199"/>
                <a:gd name="T14" fmla="+- 0 10802 198"/>
                <a:gd name="T15" fmla="*/ 10802 h 21208"/>
              </a:gdLst>
              <a:ahLst/>
              <a:cxnLst>
                <a:cxn ang="0">
                  <a:pos x="T1" y="T3"/>
                </a:cxn>
                <a:cxn ang="0">
                  <a:pos x="T5" y="T7"/>
                </a:cxn>
                <a:cxn ang="0">
                  <a:pos x="T9" y="T11"/>
                </a:cxn>
                <a:cxn ang="0">
                  <a:pos x="T13" y="T15"/>
                </a:cxn>
              </a:cxnLst>
              <a:rect l="0" t="0" r="r" b="b"/>
              <a:pathLst>
                <a:path w="21199" h="21208">
                  <a:moveTo>
                    <a:pt x="21077" y="880"/>
                  </a:moveTo>
                  <a:cubicBezTo>
                    <a:pt x="20753" y="142"/>
                    <a:pt x="19881" y="-198"/>
                    <a:pt x="19129" y="117"/>
                  </a:cubicBezTo>
                  <a:cubicBezTo>
                    <a:pt x="19097" y="131"/>
                    <a:pt x="19071" y="162"/>
                    <a:pt x="19039" y="179"/>
                  </a:cubicBezTo>
                  <a:cubicBezTo>
                    <a:pt x="10706" y="3707"/>
                    <a:pt x="3739" y="10322"/>
                    <a:pt x="106" y="19208"/>
                  </a:cubicBezTo>
                  <a:cubicBezTo>
                    <a:pt x="-198" y="19957"/>
                    <a:pt x="172" y="20803"/>
                    <a:pt x="934" y="21101"/>
                  </a:cubicBezTo>
                  <a:cubicBezTo>
                    <a:pt x="1689" y="21401"/>
                    <a:pt x="2552" y="21041"/>
                    <a:pt x="2859" y="20292"/>
                  </a:cubicBezTo>
                  <a:cubicBezTo>
                    <a:pt x="6206" y="12096"/>
                    <a:pt x="12625" y="6008"/>
                    <a:pt x="20301" y="2787"/>
                  </a:cubicBezTo>
                  <a:cubicBezTo>
                    <a:pt x="21051" y="2469"/>
                    <a:pt x="21402" y="1618"/>
                    <a:pt x="21077" y="88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5C5C5C"/>
                </a:solidFill>
                <a:effectLst/>
                <a:uLnTx/>
                <a:uFillTx/>
                <a:cs typeface="+mn-ea"/>
                <a:sym typeface="+mn-lt"/>
              </a:endParaRPr>
            </a:p>
          </p:txBody>
        </p:sp>
        <p:sp>
          <p:nvSpPr>
            <p:cNvPr id="23" name="AutoShape 15"/>
            <p:cNvSpPr>
              <a:spLocks/>
            </p:cNvSpPr>
            <p:nvPr/>
          </p:nvSpPr>
          <p:spPr bwMode="auto">
            <a:xfrm>
              <a:off x="9247188" y="4537075"/>
              <a:ext cx="88107" cy="90488"/>
            </a:xfrm>
            <a:custGeom>
              <a:avLst/>
              <a:gdLst>
                <a:gd name="T0" fmla="+- 0 10796 232"/>
                <a:gd name="T1" fmla="*/ T0 w 21129"/>
                <a:gd name="T2" fmla="+- 0 10804 234"/>
                <a:gd name="T3" fmla="*/ 10804 h 21141"/>
                <a:gd name="T4" fmla="+- 0 10796 232"/>
                <a:gd name="T5" fmla="*/ T4 w 21129"/>
                <a:gd name="T6" fmla="+- 0 10804 234"/>
                <a:gd name="T7" fmla="*/ 10804 h 21141"/>
                <a:gd name="T8" fmla="+- 0 10796 232"/>
                <a:gd name="T9" fmla="*/ T8 w 21129"/>
                <a:gd name="T10" fmla="+- 0 10804 234"/>
                <a:gd name="T11" fmla="*/ 10804 h 21141"/>
                <a:gd name="T12" fmla="+- 0 10796 232"/>
                <a:gd name="T13" fmla="*/ T12 w 21129"/>
                <a:gd name="T14" fmla="+- 0 10804 234"/>
                <a:gd name="T15" fmla="*/ 10804 h 21141"/>
              </a:gdLst>
              <a:ahLst/>
              <a:cxnLst>
                <a:cxn ang="0">
                  <a:pos x="T1" y="T3"/>
                </a:cxn>
                <a:cxn ang="0">
                  <a:pos x="T5" y="T7"/>
                </a:cxn>
                <a:cxn ang="0">
                  <a:pos x="T9" y="T11"/>
                </a:cxn>
                <a:cxn ang="0">
                  <a:pos x="T13" y="T15"/>
                </a:cxn>
              </a:cxnLst>
              <a:rect l="0" t="0" r="r" b="b"/>
              <a:pathLst>
                <a:path w="21129" h="21141">
                  <a:moveTo>
                    <a:pt x="20075" y="3267"/>
                  </a:moveTo>
                  <a:cubicBezTo>
                    <a:pt x="20953" y="2898"/>
                    <a:pt x="21368" y="1899"/>
                    <a:pt x="20987" y="1030"/>
                  </a:cubicBezTo>
                  <a:cubicBezTo>
                    <a:pt x="20611" y="168"/>
                    <a:pt x="19589" y="-234"/>
                    <a:pt x="18707" y="138"/>
                  </a:cubicBezTo>
                  <a:cubicBezTo>
                    <a:pt x="18670" y="152"/>
                    <a:pt x="18649" y="185"/>
                    <a:pt x="18615" y="198"/>
                  </a:cubicBezTo>
                  <a:cubicBezTo>
                    <a:pt x="10481" y="3647"/>
                    <a:pt x="3673" y="10118"/>
                    <a:pt x="124" y="18802"/>
                  </a:cubicBezTo>
                  <a:cubicBezTo>
                    <a:pt x="-232" y="19678"/>
                    <a:pt x="205" y="20666"/>
                    <a:pt x="1094" y="21019"/>
                  </a:cubicBezTo>
                  <a:cubicBezTo>
                    <a:pt x="1983" y="21366"/>
                    <a:pt x="2991" y="20946"/>
                    <a:pt x="3354" y="20071"/>
                  </a:cubicBezTo>
                  <a:cubicBezTo>
                    <a:pt x="6561" y="12205"/>
                    <a:pt x="12717" y="6360"/>
                    <a:pt x="20075" y="3274"/>
                  </a:cubicBezTo>
                  <a:cubicBezTo>
                    <a:pt x="20075" y="3274"/>
                    <a:pt x="20075" y="3267"/>
                    <a:pt x="20075" y="3267"/>
                  </a:cubicBezTo>
                  <a:close/>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5C5C5C"/>
                </a:solidFill>
                <a:effectLst/>
                <a:uLnTx/>
                <a:uFillTx/>
                <a:cs typeface="+mn-ea"/>
                <a:sym typeface="+mn-lt"/>
              </a:endParaRPr>
            </a:p>
          </p:txBody>
        </p:sp>
      </p:grpSp>
      <p:grpSp>
        <p:nvGrpSpPr>
          <p:cNvPr id="24" name="Group 23"/>
          <p:cNvGrpSpPr/>
          <p:nvPr/>
        </p:nvGrpSpPr>
        <p:grpSpPr>
          <a:xfrm>
            <a:off x="9765213" y="5157214"/>
            <a:ext cx="395432" cy="422131"/>
            <a:chOff x="9159875" y="1647825"/>
            <a:chExt cx="434975" cy="464344"/>
          </a:xfrm>
          <a:solidFill>
            <a:schemeClr val="bg2"/>
          </a:solidFill>
        </p:grpSpPr>
        <p:sp>
          <p:nvSpPr>
            <p:cNvPr id="25" name="AutoShape 78"/>
            <p:cNvSpPr>
              <a:spLocks/>
            </p:cNvSpPr>
            <p:nvPr/>
          </p:nvSpPr>
          <p:spPr bwMode="auto">
            <a:xfrm>
              <a:off x="9159875" y="1647825"/>
              <a:ext cx="434975" cy="4643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160" y="18900"/>
                  </a:moveTo>
                  <a:cubicBezTo>
                    <a:pt x="20160" y="19643"/>
                    <a:pt x="19513" y="20249"/>
                    <a:pt x="18720" y="20249"/>
                  </a:cubicBezTo>
                  <a:lnTo>
                    <a:pt x="2880" y="20249"/>
                  </a:lnTo>
                  <a:cubicBezTo>
                    <a:pt x="2086" y="20249"/>
                    <a:pt x="1440" y="19643"/>
                    <a:pt x="1440" y="18900"/>
                  </a:cubicBezTo>
                  <a:lnTo>
                    <a:pt x="1440" y="2700"/>
                  </a:lnTo>
                  <a:cubicBezTo>
                    <a:pt x="1440" y="1955"/>
                    <a:pt x="2086" y="1350"/>
                    <a:pt x="2880" y="1350"/>
                  </a:cubicBezTo>
                  <a:lnTo>
                    <a:pt x="18720" y="1350"/>
                  </a:lnTo>
                  <a:cubicBezTo>
                    <a:pt x="19513" y="1350"/>
                    <a:pt x="20160" y="1955"/>
                    <a:pt x="20160" y="2700"/>
                  </a:cubicBezTo>
                  <a:cubicBezTo>
                    <a:pt x="20160" y="2700"/>
                    <a:pt x="20160" y="18900"/>
                    <a:pt x="20160" y="18900"/>
                  </a:cubicBezTo>
                  <a:close/>
                  <a:moveTo>
                    <a:pt x="18720" y="0"/>
                  </a:moveTo>
                  <a:lnTo>
                    <a:pt x="2880" y="0"/>
                  </a:lnTo>
                  <a:cubicBezTo>
                    <a:pt x="1289" y="0"/>
                    <a:pt x="0" y="1208"/>
                    <a:pt x="0" y="2700"/>
                  </a:cubicBezTo>
                  <a:lnTo>
                    <a:pt x="0" y="18900"/>
                  </a:lnTo>
                  <a:cubicBezTo>
                    <a:pt x="0" y="20391"/>
                    <a:pt x="1289" y="21599"/>
                    <a:pt x="2880" y="21599"/>
                  </a:cubicBezTo>
                  <a:lnTo>
                    <a:pt x="18720" y="21599"/>
                  </a:lnTo>
                  <a:cubicBezTo>
                    <a:pt x="20310" y="21599"/>
                    <a:pt x="21599" y="20391"/>
                    <a:pt x="21599" y="18900"/>
                  </a:cubicBezTo>
                  <a:lnTo>
                    <a:pt x="21599" y="2700"/>
                  </a:lnTo>
                  <a:cubicBezTo>
                    <a:pt x="21599" y="1208"/>
                    <a:pt x="20310" y="0"/>
                    <a:pt x="18720" y="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FFFFFF"/>
                </a:solidFill>
                <a:effectLst>
                  <a:outerShdw blurRad="38100" dist="38100" dir="2700000" algn="tl">
                    <a:srgbClr val="000000"/>
                  </a:outerShdw>
                </a:effectLst>
                <a:uLnTx/>
                <a:uFillTx/>
                <a:cs typeface="+mn-ea"/>
                <a:sym typeface="+mn-lt"/>
              </a:endParaRPr>
            </a:p>
          </p:txBody>
        </p:sp>
        <p:sp>
          <p:nvSpPr>
            <p:cNvPr id="26" name="AutoShape 79"/>
            <p:cNvSpPr>
              <a:spLocks/>
            </p:cNvSpPr>
            <p:nvPr/>
          </p:nvSpPr>
          <p:spPr bwMode="auto">
            <a:xfrm>
              <a:off x="9217819" y="1705769"/>
              <a:ext cx="319088" cy="2905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7418" y="20519"/>
                  </a:moveTo>
                  <a:lnTo>
                    <a:pt x="14053" y="16248"/>
                  </a:lnTo>
                  <a:lnTo>
                    <a:pt x="16690" y="12959"/>
                  </a:lnTo>
                  <a:lnTo>
                    <a:pt x="20618" y="17689"/>
                  </a:lnTo>
                  <a:lnTo>
                    <a:pt x="20618" y="20519"/>
                  </a:lnTo>
                  <a:cubicBezTo>
                    <a:pt x="20618" y="20519"/>
                    <a:pt x="17418" y="20519"/>
                    <a:pt x="17418" y="20519"/>
                  </a:cubicBezTo>
                  <a:close/>
                  <a:moveTo>
                    <a:pt x="981" y="11446"/>
                  </a:moveTo>
                  <a:lnTo>
                    <a:pt x="4909" y="6479"/>
                  </a:lnTo>
                  <a:lnTo>
                    <a:pt x="12828" y="16353"/>
                  </a:lnTo>
                  <a:lnTo>
                    <a:pt x="13398" y="17064"/>
                  </a:lnTo>
                  <a:lnTo>
                    <a:pt x="16109" y="20519"/>
                  </a:lnTo>
                  <a:lnTo>
                    <a:pt x="981" y="20519"/>
                  </a:lnTo>
                  <a:cubicBezTo>
                    <a:pt x="981" y="20519"/>
                    <a:pt x="981" y="11446"/>
                    <a:pt x="981" y="11446"/>
                  </a:cubicBezTo>
                  <a:close/>
                  <a:moveTo>
                    <a:pt x="20618" y="1080"/>
                  </a:moveTo>
                  <a:lnTo>
                    <a:pt x="20618" y="16058"/>
                  </a:lnTo>
                  <a:lnTo>
                    <a:pt x="17427" y="12244"/>
                  </a:lnTo>
                  <a:cubicBezTo>
                    <a:pt x="17240" y="12012"/>
                    <a:pt x="16972" y="11879"/>
                    <a:pt x="16690" y="11879"/>
                  </a:cubicBezTo>
                  <a:cubicBezTo>
                    <a:pt x="16409" y="11879"/>
                    <a:pt x="16141" y="12012"/>
                    <a:pt x="15954" y="12244"/>
                  </a:cubicBezTo>
                  <a:lnTo>
                    <a:pt x="13399" y="15432"/>
                  </a:lnTo>
                  <a:lnTo>
                    <a:pt x="5645" y="5764"/>
                  </a:lnTo>
                  <a:cubicBezTo>
                    <a:pt x="5458" y="5532"/>
                    <a:pt x="5190" y="5400"/>
                    <a:pt x="4909" y="5400"/>
                  </a:cubicBezTo>
                  <a:cubicBezTo>
                    <a:pt x="4627" y="5400"/>
                    <a:pt x="4359" y="5532"/>
                    <a:pt x="4172" y="5764"/>
                  </a:cubicBezTo>
                  <a:lnTo>
                    <a:pt x="981" y="9812"/>
                  </a:lnTo>
                  <a:lnTo>
                    <a:pt x="981" y="1080"/>
                  </a:lnTo>
                  <a:cubicBezTo>
                    <a:pt x="981" y="1080"/>
                    <a:pt x="20618" y="1080"/>
                    <a:pt x="20618" y="1080"/>
                  </a:cubicBezTo>
                  <a:close/>
                  <a:moveTo>
                    <a:pt x="20618" y="0"/>
                  </a:moveTo>
                  <a:lnTo>
                    <a:pt x="981" y="0"/>
                  </a:lnTo>
                  <a:cubicBezTo>
                    <a:pt x="439" y="0"/>
                    <a:pt x="0" y="483"/>
                    <a:pt x="0" y="1080"/>
                  </a:cubicBezTo>
                  <a:lnTo>
                    <a:pt x="0" y="20519"/>
                  </a:lnTo>
                  <a:cubicBezTo>
                    <a:pt x="0" y="21116"/>
                    <a:pt x="439" y="21599"/>
                    <a:pt x="981" y="21599"/>
                  </a:cubicBezTo>
                  <a:lnTo>
                    <a:pt x="20618" y="21599"/>
                  </a:lnTo>
                  <a:cubicBezTo>
                    <a:pt x="21160" y="21599"/>
                    <a:pt x="21600" y="21116"/>
                    <a:pt x="21600" y="20519"/>
                  </a:cubicBezTo>
                  <a:lnTo>
                    <a:pt x="21600" y="1080"/>
                  </a:lnTo>
                  <a:cubicBezTo>
                    <a:pt x="21600" y="483"/>
                    <a:pt x="21160" y="0"/>
                    <a:pt x="20618" y="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FFFFFF"/>
                </a:solidFill>
                <a:effectLst>
                  <a:outerShdw blurRad="38100" dist="38100" dir="2700000" algn="tl">
                    <a:srgbClr val="000000"/>
                  </a:outerShdw>
                </a:effectLst>
                <a:uLnTx/>
                <a:uFillTx/>
                <a:cs typeface="+mn-ea"/>
                <a:sym typeface="+mn-lt"/>
              </a:endParaRPr>
            </a:p>
          </p:txBody>
        </p:sp>
        <p:sp>
          <p:nvSpPr>
            <p:cNvPr id="27" name="AutoShape 80"/>
            <p:cNvSpPr>
              <a:spLocks/>
            </p:cNvSpPr>
            <p:nvPr/>
          </p:nvSpPr>
          <p:spPr bwMode="auto">
            <a:xfrm>
              <a:off x="9391650" y="1749425"/>
              <a:ext cx="87313" cy="873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3600"/>
                  </a:moveTo>
                  <a:cubicBezTo>
                    <a:pt x="14769" y="3600"/>
                    <a:pt x="17999" y="6827"/>
                    <a:pt x="17999" y="10800"/>
                  </a:cubicBezTo>
                  <a:cubicBezTo>
                    <a:pt x="17999" y="14769"/>
                    <a:pt x="14769" y="18000"/>
                    <a:pt x="10800" y="18000"/>
                  </a:cubicBezTo>
                  <a:cubicBezTo>
                    <a:pt x="6830" y="18000"/>
                    <a:pt x="3600" y="14769"/>
                    <a:pt x="3600" y="10800"/>
                  </a:cubicBezTo>
                  <a:cubicBezTo>
                    <a:pt x="3600" y="6827"/>
                    <a:pt x="6830" y="3600"/>
                    <a:pt x="10800" y="3600"/>
                  </a:cubicBezTo>
                  <a:moveTo>
                    <a:pt x="10800" y="21599"/>
                  </a:moveTo>
                  <a:cubicBezTo>
                    <a:pt x="16766" y="21599"/>
                    <a:pt x="21600" y="16762"/>
                    <a:pt x="21600" y="10800"/>
                  </a:cubicBezTo>
                  <a:cubicBezTo>
                    <a:pt x="21600" y="4833"/>
                    <a:pt x="16766" y="0"/>
                    <a:pt x="10800" y="0"/>
                  </a:cubicBezTo>
                  <a:cubicBezTo>
                    <a:pt x="4833" y="0"/>
                    <a:pt x="0" y="4833"/>
                    <a:pt x="0" y="10800"/>
                  </a:cubicBezTo>
                  <a:cubicBezTo>
                    <a:pt x="0" y="16762"/>
                    <a:pt x="4833" y="21599"/>
                    <a:pt x="10800" y="21599"/>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FFFFFF"/>
                </a:solidFill>
                <a:effectLst>
                  <a:outerShdw blurRad="38100" dist="38100" dir="2700000" algn="tl">
                    <a:srgbClr val="000000"/>
                  </a:outerShdw>
                </a:effectLst>
                <a:uLnTx/>
                <a:uFillTx/>
                <a:cs typeface="+mn-ea"/>
                <a:sym typeface="+mn-lt"/>
              </a:endParaRPr>
            </a:p>
          </p:txBody>
        </p:sp>
      </p:grpSp>
      <p:grpSp>
        <p:nvGrpSpPr>
          <p:cNvPr id="28" name="Group 27"/>
          <p:cNvGrpSpPr/>
          <p:nvPr/>
        </p:nvGrpSpPr>
        <p:grpSpPr>
          <a:xfrm>
            <a:off x="8582681" y="5198242"/>
            <a:ext cx="422853" cy="355745"/>
            <a:chOff x="5368132" y="2625725"/>
            <a:chExt cx="465138" cy="391319"/>
          </a:xfrm>
          <a:solidFill>
            <a:schemeClr val="bg2"/>
          </a:solidFill>
        </p:grpSpPr>
        <p:sp>
          <p:nvSpPr>
            <p:cNvPr id="29" name="AutoShape 120"/>
            <p:cNvSpPr>
              <a:spLocks/>
            </p:cNvSpPr>
            <p:nvPr/>
          </p:nvSpPr>
          <p:spPr bwMode="auto">
            <a:xfrm>
              <a:off x="5484813" y="2727325"/>
              <a:ext cx="231775" cy="2317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948" y="16070"/>
                  </a:moveTo>
                  <a:cubicBezTo>
                    <a:pt x="14037" y="19468"/>
                    <a:pt x="8925" y="19859"/>
                    <a:pt x="5529" y="16948"/>
                  </a:cubicBezTo>
                  <a:cubicBezTo>
                    <a:pt x="2130" y="14038"/>
                    <a:pt x="1740" y="8924"/>
                    <a:pt x="4651" y="5527"/>
                  </a:cubicBezTo>
                  <a:cubicBezTo>
                    <a:pt x="7559" y="2131"/>
                    <a:pt x="12674" y="1740"/>
                    <a:pt x="16070" y="4650"/>
                  </a:cubicBezTo>
                  <a:cubicBezTo>
                    <a:pt x="19466" y="7560"/>
                    <a:pt x="19859" y="12673"/>
                    <a:pt x="16948" y="16070"/>
                  </a:cubicBezTo>
                  <a:moveTo>
                    <a:pt x="10800" y="0"/>
                  </a:moveTo>
                  <a:cubicBezTo>
                    <a:pt x="4833" y="0"/>
                    <a:pt x="0" y="4834"/>
                    <a:pt x="0" y="10800"/>
                  </a:cubicBezTo>
                  <a:cubicBezTo>
                    <a:pt x="0" y="16765"/>
                    <a:pt x="4833" y="21599"/>
                    <a:pt x="10800" y="21599"/>
                  </a:cubicBezTo>
                  <a:cubicBezTo>
                    <a:pt x="16764" y="21599"/>
                    <a:pt x="21600" y="16765"/>
                    <a:pt x="21600" y="10800"/>
                  </a:cubicBezTo>
                  <a:cubicBezTo>
                    <a:pt x="21600" y="4834"/>
                    <a:pt x="16764" y="0"/>
                    <a:pt x="10800" y="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FFFFFF"/>
                </a:solidFill>
                <a:effectLst>
                  <a:outerShdw blurRad="38100" dist="38100" dir="2700000" algn="tl">
                    <a:srgbClr val="000000"/>
                  </a:outerShdw>
                </a:effectLst>
                <a:uLnTx/>
                <a:uFillTx/>
                <a:cs typeface="+mn-ea"/>
                <a:sym typeface="+mn-lt"/>
              </a:endParaRPr>
            </a:p>
          </p:txBody>
        </p:sp>
        <p:sp>
          <p:nvSpPr>
            <p:cNvPr id="30" name="AutoShape 121"/>
            <p:cNvSpPr>
              <a:spLocks/>
            </p:cNvSpPr>
            <p:nvPr/>
          </p:nvSpPr>
          <p:spPr bwMode="auto">
            <a:xfrm>
              <a:off x="5542757" y="2785269"/>
              <a:ext cx="65088" cy="650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200" y="0"/>
                  </a:moveTo>
                  <a:cubicBezTo>
                    <a:pt x="8596" y="0"/>
                    <a:pt x="0" y="8596"/>
                    <a:pt x="0" y="19195"/>
                  </a:cubicBezTo>
                  <a:lnTo>
                    <a:pt x="0" y="19199"/>
                  </a:lnTo>
                  <a:cubicBezTo>
                    <a:pt x="0" y="20524"/>
                    <a:pt x="1068" y="21599"/>
                    <a:pt x="2400" y="21599"/>
                  </a:cubicBezTo>
                  <a:cubicBezTo>
                    <a:pt x="3721" y="21599"/>
                    <a:pt x="4800" y="20524"/>
                    <a:pt x="4800" y="19199"/>
                  </a:cubicBezTo>
                  <a:lnTo>
                    <a:pt x="4800" y="19195"/>
                  </a:lnTo>
                  <a:cubicBezTo>
                    <a:pt x="4800" y="11247"/>
                    <a:pt x="11240" y="4799"/>
                    <a:pt x="19200" y="4799"/>
                  </a:cubicBezTo>
                  <a:cubicBezTo>
                    <a:pt x="20521" y="4799"/>
                    <a:pt x="21600" y="3724"/>
                    <a:pt x="21600" y="2399"/>
                  </a:cubicBezTo>
                  <a:cubicBezTo>
                    <a:pt x="21600" y="1075"/>
                    <a:pt x="20521" y="0"/>
                    <a:pt x="19200" y="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FFFFFF"/>
                </a:solidFill>
                <a:effectLst>
                  <a:outerShdw blurRad="38100" dist="38100" dir="2700000" algn="tl">
                    <a:srgbClr val="000000"/>
                  </a:outerShdw>
                </a:effectLst>
                <a:uLnTx/>
                <a:uFillTx/>
                <a:cs typeface="+mn-ea"/>
                <a:sym typeface="+mn-lt"/>
              </a:endParaRPr>
            </a:p>
          </p:txBody>
        </p:sp>
        <p:sp>
          <p:nvSpPr>
            <p:cNvPr id="31" name="AutoShape 122"/>
            <p:cNvSpPr>
              <a:spLocks/>
            </p:cNvSpPr>
            <p:nvPr/>
          </p:nvSpPr>
          <p:spPr bwMode="auto">
            <a:xfrm>
              <a:off x="5368132" y="2625725"/>
              <a:ext cx="465138" cy="39131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19199"/>
                  </a:moveTo>
                  <a:cubicBezTo>
                    <a:pt x="20249" y="19642"/>
                    <a:pt x="19948" y="19999"/>
                    <a:pt x="19575" y="19999"/>
                  </a:cubicBezTo>
                  <a:lnTo>
                    <a:pt x="2024" y="19999"/>
                  </a:lnTo>
                  <a:cubicBezTo>
                    <a:pt x="1651" y="19999"/>
                    <a:pt x="1349" y="19642"/>
                    <a:pt x="1349" y="19199"/>
                  </a:cubicBezTo>
                  <a:lnTo>
                    <a:pt x="1349" y="7200"/>
                  </a:lnTo>
                  <a:cubicBezTo>
                    <a:pt x="1349" y="6809"/>
                    <a:pt x="1588" y="6475"/>
                    <a:pt x="1914" y="6411"/>
                  </a:cubicBezTo>
                  <a:lnTo>
                    <a:pt x="5588" y="5684"/>
                  </a:lnTo>
                  <a:lnTo>
                    <a:pt x="6797" y="2103"/>
                  </a:lnTo>
                  <a:cubicBezTo>
                    <a:pt x="6900" y="1799"/>
                    <a:pt x="7148" y="1600"/>
                    <a:pt x="7424" y="1600"/>
                  </a:cubicBezTo>
                  <a:lnTo>
                    <a:pt x="14174" y="1600"/>
                  </a:lnTo>
                  <a:cubicBezTo>
                    <a:pt x="14450" y="1600"/>
                    <a:pt x="14698" y="1799"/>
                    <a:pt x="14801" y="2103"/>
                  </a:cubicBezTo>
                  <a:lnTo>
                    <a:pt x="16010" y="5684"/>
                  </a:lnTo>
                  <a:lnTo>
                    <a:pt x="19685" y="6411"/>
                  </a:lnTo>
                  <a:cubicBezTo>
                    <a:pt x="20011" y="6475"/>
                    <a:pt x="20249" y="6809"/>
                    <a:pt x="20249" y="7200"/>
                  </a:cubicBezTo>
                  <a:cubicBezTo>
                    <a:pt x="20249" y="7200"/>
                    <a:pt x="20249" y="19199"/>
                    <a:pt x="20249" y="19199"/>
                  </a:cubicBezTo>
                  <a:close/>
                  <a:moveTo>
                    <a:pt x="19907" y="4832"/>
                  </a:moveTo>
                  <a:lnTo>
                    <a:pt x="16981" y="4254"/>
                  </a:lnTo>
                  <a:lnTo>
                    <a:pt x="16054" y="1507"/>
                  </a:lnTo>
                  <a:cubicBezTo>
                    <a:pt x="15745" y="591"/>
                    <a:pt x="15006" y="0"/>
                    <a:pt x="14174" y="0"/>
                  </a:cubicBezTo>
                  <a:lnTo>
                    <a:pt x="7424" y="0"/>
                  </a:lnTo>
                  <a:cubicBezTo>
                    <a:pt x="6593" y="0"/>
                    <a:pt x="5854" y="591"/>
                    <a:pt x="5543" y="1509"/>
                  </a:cubicBezTo>
                  <a:lnTo>
                    <a:pt x="4618" y="4254"/>
                  </a:lnTo>
                  <a:lnTo>
                    <a:pt x="1692" y="4832"/>
                  </a:lnTo>
                  <a:cubicBezTo>
                    <a:pt x="711" y="5025"/>
                    <a:pt x="0" y="6020"/>
                    <a:pt x="0" y="7200"/>
                  </a:cubicBezTo>
                  <a:lnTo>
                    <a:pt x="0" y="19199"/>
                  </a:lnTo>
                  <a:cubicBezTo>
                    <a:pt x="0" y="20523"/>
                    <a:pt x="908" y="21600"/>
                    <a:pt x="2024" y="21600"/>
                  </a:cubicBezTo>
                  <a:lnTo>
                    <a:pt x="19575" y="21600"/>
                  </a:lnTo>
                  <a:cubicBezTo>
                    <a:pt x="20691" y="21600"/>
                    <a:pt x="21600" y="20523"/>
                    <a:pt x="21600" y="19199"/>
                  </a:cubicBezTo>
                  <a:lnTo>
                    <a:pt x="21600" y="7200"/>
                  </a:lnTo>
                  <a:cubicBezTo>
                    <a:pt x="21600" y="6020"/>
                    <a:pt x="20888" y="5025"/>
                    <a:pt x="19907" y="4832"/>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FFFFFF"/>
                </a:solidFill>
                <a:effectLst>
                  <a:outerShdw blurRad="38100" dist="38100" dir="2700000" algn="tl">
                    <a:srgbClr val="000000"/>
                  </a:outerShdw>
                </a:effectLst>
                <a:uLnTx/>
                <a:uFillTx/>
                <a:cs typeface="+mn-ea"/>
                <a:sym typeface="+mn-lt"/>
              </a:endParaRPr>
            </a:p>
          </p:txBody>
        </p:sp>
      </p:grpSp>
      <p:grpSp>
        <p:nvGrpSpPr>
          <p:cNvPr id="32" name="Group 31"/>
          <p:cNvGrpSpPr/>
          <p:nvPr/>
        </p:nvGrpSpPr>
        <p:grpSpPr>
          <a:xfrm>
            <a:off x="7416023" y="5165048"/>
            <a:ext cx="422131" cy="422131"/>
            <a:chOff x="4439444" y="1652588"/>
            <a:chExt cx="464344" cy="464344"/>
          </a:xfrm>
          <a:solidFill>
            <a:schemeClr val="bg2"/>
          </a:solidFill>
        </p:grpSpPr>
        <p:sp>
          <p:nvSpPr>
            <p:cNvPr id="33" name="AutoShape 136"/>
            <p:cNvSpPr>
              <a:spLocks/>
            </p:cNvSpPr>
            <p:nvPr/>
          </p:nvSpPr>
          <p:spPr bwMode="auto">
            <a:xfrm>
              <a:off x="4686300" y="1710532"/>
              <a:ext cx="152400" cy="1524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538" y="20579"/>
                  </a:moveTo>
                  <a:lnTo>
                    <a:pt x="19542" y="20579"/>
                  </a:lnTo>
                  <a:cubicBezTo>
                    <a:pt x="19546" y="21142"/>
                    <a:pt x="20004" y="21600"/>
                    <a:pt x="20571" y="21600"/>
                  </a:cubicBezTo>
                  <a:cubicBezTo>
                    <a:pt x="21137" y="21600"/>
                    <a:pt x="21599" y="21138"/>
                    <a:pt x="21599" y="20571"/>
                  </a:cubicBezTo>
                  <a:cubicBezTo>
                    <a:pt x="21599" y="20565"/>
                    <a:pt x="21595" y="20561"/>
                    <a:pt x="21595" y="20555"/>
                  </a:cubicBezTo>
                  <a:cubicBezTo>
                    <a:pt x="21583" y="9221"/>
                    <a:pt x="12411" y="41"/>
                    <a:pt x="1080" y="12"/>
                  </a:cubicBezTo>
                  <a:cubicBezTo>
                    <a:pt x="1064" y="10"/>
                    <a:pt x="1048" y="0"/>
                    <a:pt x="1028" y="0"/>
                  </a:cubicBezTo>
                  <a:cubicBezTo>
                    <a:pt x="458" y="0"/>
                    <a:pt x="0" y="461"/>
                    <a:pt x="0" y="1028"/>
                  </a:cubicBezTo>
                  <a:cubicBezTo>
                    <a:pt x="0" y="1594"/>
                    <a:pt x="458" y="2055"/>
                    <a:pt x="1024" y="2057"/>
                  </a:cubicBezTo>
                  <a:lnTo>
                    <a:pt x="1024" y="2065"/>
                  </a:lnTo>
                  <a:cubicBezTo>
                    <a:pt x="11233" y="2065"/>
                    <a:pt x="19538" y="10370"/>
                    <a:pt x="19538" y="20579"/>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5C5C5C"/>
                </a:solidFill>
                <a:effectLst/>
                <a:uLnTx/>
                <a:uFillTx/>
                <a:cs typeface="+mn-ea"/>
                <a:sym typeface="+mn-lt"/>
              </a:endParaRPr>
            </a:p>
          </p:txBody>
        </p:sp>
        <p:sp>
          <p:nvSpPr>
            <p:cNvPr id="34" name="AutoShape 137"/>
            <p:cNvSpPr>
              <a:spLocks/>
            </p:cNvSpPr>
            <p:nvPr/>
          </p:nvSpPr>
          <p:spPr bwMode="auto">
            <a:xfrm>
              <a:off x="4439444" y="1652588"/>
              <a:ext cx="464344" cy="464344"/>
            </a:xfrm>
            <a:custGeom>
              <a:avLst/>
              <a:gdLst>
                <a:gd name="T0" fmla="+- 0 10819 195"/>
                <a:gd name="T1" fmla="*/ T0 w 21248"/>
                <a:gd name="T2" fmla="*/ 10800 h 21600"/>
                <a:gd name="T3" fmla="+- 0 10819 195"/>
                <a:gd name="T4" fmla="*/ T3 w 21248"/>
                <a:gd name="T5" fmla="*/ 10800 h 21600"/>
                <a:gd name="T6" fmla="+- 0 10819 195"/>
                <a:gd name="T7" fmla="*/ T6 w 21248"/>
                <a:gd name="T8" fmla="*/ 10800 h 21600"/>
                <a:gd name="T9" fmla="+- 0 10819 195"/>
                <a:gd name="T10" fmla="*/ T9 w 21248"/>
                <a:gd name="T11" fmla="*/ 10800 h 21600"/>
              </a:gdLst>
              <a:ahLst/>
              <a:cxnLst>
                <a:cxn ang="0">
                  <a:pos x="T1" y="T2"/>
                </a:cxn>
                <a:cxn ang="0">
                  <a:pos x="T4" y="T5"/>
                </a:cxn>
                <a:cxn ang="0">
                  <a:pos x="T7" y="T8"/>
                </a:cxn>
                <a:cxn ang="0">
                  <a:pos x="T10" y="T11"/>
                </a:cxn>
              </a:cxnLst>
              <a:rect l="0" t="0" r="r" b="b"/>
              <a:pathLst>
                <a:path w="21248" h="21600">
                  <a:moveTo>
                    <a:pt x="19868" y="17133"/>
                  </a:moveTo>
                  <a:cubicBezTo>
                    <a:pt x="19766" y="17386"/>
                    <a:pt x="19525" y="17549"/>
                    <a:pt x="19255" y="17549"/>
                  </a:cubicBezTo>
                  <a:lnTo>
                    <a:pt x="19058" y="17549"/>
                  </a:lnTo>
                  <a:lnTo>
                    <a:pt x="3983" y="2226"/>
                  </a:lnTo>
                  <a:lnTo>
                    <a:pt x="3983" y="2025"/>
                  </a:lnTo>
                  <a:cubicBezTo>
                    <a:pt x="3983" y="1750"/>
                    <a:pt x="4144" y="1506"/>
                    <a:pt x="4393" y="1401"/>
                  </a:cubicBezTo>
                  <a:cubicBezTo>
                    <a:pt x="4475" y="1367"/>
                    <a:pt x="4560" y="1350"/>
                    <a:pt x="4647" y="1350"/>
                  </a:cubicBezTo>
                  <a:cubicBezTo>
                    <a:pt x="4824" y="1350"/>
                    <a:pt x="4991" y="1420"/>
                    <a:pt x="5116" y="1547"/>
                  </a:cubicBezTo>
                  <a:lnTo>
                    <a:pt x="19724" y="16397"/>
                  </a:lnTo>
                  <a:cubicBezTo>
                    <a:pt x="19915" y="16591"/>
                    <a:pt x="19972" y="16880"/>
                    <a:pt x="19868" y="17133"/>
                  </a:cubicBezTo>
                  <a:moveTo>
                    <a:pt x="10121" y="17549"/>
                  </a:moveTo>
                  <a:cubicBezTo>
                    <a:pt x="10017" y="17549"/>
                    <a:pt x="9922" y="17586"/>
                    <a:pt x="9824" y="17609"/>
                  </a:cubicBezTo>
                  <a:lnTo>
                    <a:pt x="3923" y="11612"/>
                  </a:lnTo>
                  <a:cubicBezTo>
                    <a:pt x="3946" y="11512"/>
                    <a:pt x="3982" y="11415"/>
                    <a:pt x="3982" y="11311"/>
                  </a:cubicBezTo>
                  <a:lnTo>
                    <a:pt x="3983" y="3180"/>
                  </a:lnTo>
                  <a:lnTo>
                    <a:pt x="18119" y="17549"/>
                  </a:lnTo>
                  <a:cubicBezTo>
                    <a:pt x="18119" y="17549"/>
                    <a:pt x="10121" y="17549"/>
                    <a:pt x="10121" y="17549"/>
                  </a:cubicBezTo>
                  <a:close/>
                  <a:moveTo>
                    <a:pt x="9182" y="17945"/>
                  </a:moveTo>
                  <a:lnTo>
                    <a:pt x="7109" y="20052"/>
                  </a:lnTo>
                  <a:cubicBezTo>
                    <a:pt x="6939" y="20224"/>
                    <a:pt x="6742" y="20249"/>
                    <a:pt x="6640" y="20249"/>
                  </a:cubicBezTo>
                  <a:cubicBezTo>
                    <a:pt x="6537" y="20249"/>
                    <a:pt x="6339" y="20224"/>
                    <a:pt x="6170" y="20052"/>
                  </a:cubicBezTo>
                  <a:lnTo>
                    <a:pt x="1522" y="15327"/>
                  </a:lnTo>
                  <a:cubicBezTo>
                    <a:pt x="1352" y="15154"/>
                    <a:pt x="1327" y="14953"/>
                    <a:pt x="1327" y="14850"/>
                  </a:cubicBezTo>
                  <a:cubicBezTo>
                    <a:pt x="1327" y="14745"/>
                    <a:pt x="1352" y="14544"/>
                    <a:pt x="1522" y="14373"/>
                  </a:cubicBezTo>
                  <a:lnTo>
                    <a:pt x="3593" y="12266"/>
                  </a:lnTo>
                  <a:cubicBezTo>
                    <a:pt x="3599" y="12260"/>
                    <a:pt x="3601" y="12251"/>
                    <a:pt x="3607" y="12245"/>
                  </a:cubicBezTo>
                  <a:lnTo>
                    <a:pt x="9202" y="17932"/>
                  </a:lnTo>
                  <a:cubicBezTo>
                    <a:pt x="9196" y="17937"/>
                    <a:pt x="9187" y="17939"/>
                    <a:pt x="9182" y="17945"/>
                  </a:cubicBezTo>
                  <a:moveTo>
                    <a:pt x="6056" y="593"/>
                  </a:moveTo>
                  <a:cubicBezTo>
                    <a:pt x="5675" y="205"/>
                    <a:pt x="5165" y="0"/>
                    <a:pt x="4647" y="0"/>
                  </a:cubicBezTo>
                  <a:cubicBezTo>
                    <a:pt x="4390" y="0"/>
                    <a:pt x="4132" y="49"/>
                    <a:pt x="3885" y="154"/>
                  </a:cubicBezTo>
                  <a:cubicBezTo>
                    <a:pt x="3141" y="467"/>
                    <a:pt x="2655" y="1205"/>
                    <a:pt x="2655" y="2025"/>
                  </a:cubicBezTo>
                  <a:lnTo>
                    <a:pt x="2654" y="11311"/>
                  </a:lnTo>
                  <a:lnTo>
                    <a:pt x="583" y="13418"/>
                  </a:lnTo>
                  <a:cubicBezTo>
                    <a:pt x="-195" y="14208"/>
                    <a:pt x="-195" y="15491"/>
                    <a:pt x="583" y="16281"/>
                  </a:cubicBezTo>
                  <a:lnTo>
                    <a:pt x="5231" y="21006"/>
                  </a:lnTo>
                  <a:cubicBezTo>
                    <a:pt x="5620" y="21402"/>
                    <a:pt x="6131" y="21599"/>
                    <a:pt x="6640" y="21599"/>
                  </a:cubicBezTo>
                  <a:cubicBezTo>
                    <a:pt x="7150" y="21599"/>
                    <a:pt x="7659" y="21402"/>
                    <a:pt x="8048" y="21006"/>
                  </a:cubicBezTo>
                  <a:lnTo>
                    <a:pt x="10121" y="18900"/>
                  </a:lnTo>
                  <a:lnTo>
                    <a:pt x="19255" y="18900"/>
                  </a:lnTo>
                  <a:cubicBezTo>
                    <a:pt x="20062" y="18900"/>
                    <a:pt x="20788" y="18407"/>
                    <a:pt x="21095" y="17650"/>
                  </a:cubicBezTo>
                  <a:cubicBezTo>
                    <a:pt x="21405" y="16893"/>
                    <a:pt x="21234" y="16022"/>
                    <a:pt x="20663" y="15443"/>
                  </a:cubicBezTo>
                  <a:cubicBezTo>
                    <a:pt x="20663" y="15443"/>
                    <a:pt x="6056" y="593"/>
                    <a:pt x="6056" y="593"/>
                  </a:cubicBezTo>
                  <a:close/>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5C5C5C"/>
                </a:solidFill>
                <a:effectLst/>
                <a:uLnTx/>
                <a:uFillTx/>
                <a:cs typeface="+mn-ea"/>
                <a:sym typeface="+mn-lt"/>
              </a:endParaRPr>
            </a:p>
          </p:txBody>
        </p:sp>
        <p:sp>
          <p:nvSpPr>
            <p:cNvPr id="35" name="AutoShape 138"/>
            <p:cNvSpPr>
              <a:spLocks/>
            </p:cNvSpPr>
            <p:nvPr/>
          </p:nvSpPr>
          <p:spPr bwMode="auto">
            <a:xfrm>
              <a:off x="4686300" y="1652588"/>
              <a:ext cx="217488" cy="2174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437" y="2880"/>
                  </a:moveTo>
                  <a:lnTo>
                    <a:pt x="1437" y="2885"/>
                  </a:lnTo>
                  <a:cubicBezTo>
                    <a:pt x="10965" y="2885"/>
                    <a:pt x="18717" y="10637"/>
                    <a:pt x="18717" y="20165"/>
                  </a:cubicBezTo>
                  <a:lnTo>
                    <a:pt x="18720" y="20165"/>
                  </a:lnTo>
                  <a:cubicBezTo>
                    <a:pt x="18722" y="20959"/>
                    <a:pt x="19366" y="21600"/>
                    <a:pt x="20160" y="21600"/>
                  </a:cubicBezTo>
                  <a:cubicBezTo>
                    <a:pt x="20955" y="21600"/>
                    <a:pt x="21599" y="20956"/>
                    <a:pt x="21599" y="20160"/>
                  </a:cubicBezTo>
                  <a:cubicBezTo>
                    <a:pt x="21599" y="20155"/>
                    <a:pt x="21597" y="20152"/>
                    <a:pt x="21597" y="20148"/>
                  </a:cubicBezTo>
                  <a:cubicBezTo>
                    <a:pt x="21588" y="9034"/>
                    <a:pt x="12588" y="28"/>
                    <a:pt x="1476" y="8"/>
                  </a:cubicBezTo>
                  <a:cubicBezTo>
                    <a:pt x="1465" y="7"/>
                    <a:pt x="1454" y="0"/>
                    <a:pt x="1440" y="0"/>
                  </a:cubicBezTo>
                  <a:cubicBezTo>
                    <a:pt x="644" y="0"/>
                    <a:pt x="0" y="644"/>
                    <a:pt x="0" y="1440"/>
                  </a:cubicBezTo>
                  <a:cubicBezTo>
                    <a:pt x="0" y="2234"/>
                    <a:pt x="644" y="2878"/>
                    <a:pt x="1437" y="288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5C5C5C"/>
                </a:solidFill>
                <a:effectLst/>
                <a:uLnTx/>
                <a:uFillTx/>
                <a:cs typeface="+mn-ea"/>
                <a:sym typeface="+mn-lt"/>
              </a:endParaRPr>
            </a:p>
          </p:txBody>
        </p:sp>
      </p:grpSp>
      <p:grpSp>
        <p:nvGrpSpPr>
          <p:cNvPr id="36" name="Group 35"/>
          <p:cNvGrpSpPr/>
          <p:nvPr/>
        </p:nvGrpSpPr>
        <p:grpSpPr>
          <a:xfrm>
            <a:off x="6248644" y="5224117"/>
            <a:ext cx="422131" cy="329767"/>
            <a:chOff x="2581275" y="1710532"/>
            <a:chExt cx="464344" cy="362744"/>
          </a:xfrm>
          <a:solidFill>
            <a:schemeClr val="bg2"/>
          </a:solidFill>
        </p:grpSpPr>
        <p:sp>
          <p:nvSpPr>
            <p:cNvPr id="37" name="AutoShape 140"/>
            <p:cNvSpPr>
              <a:spLocks/>
            </p:cNvSpPr>
            <p:nvPr/>
          </p:nvSpPr>
          <p:spPr bwMode="auto">
            <a:xfrm>
              <a:off x="2639219" y="1768475"/>
              <a:ext cx="290513" cy="235744"/>
            </a:xfrm>
            <a:custGeom>
              <a:avLst/>
              <a:gdLst>
                <a:gd name="T0" fmla="+- 0 10800 376"/>
                <a:gd name="T1" fmla="*/ T0 w 20848"/>
                <a:gd name="T2" fmla="*/ 10800 h 21600"/>
                <a:gd name="T3" fmla="+- 0 10800 376"/>
                <a:gd name="T4" fmla="*/ T3 w 20848"/>
                <a:gd name="T5" fmla="*/ 10800 h 21600"/>
                <a:gd name="T6" fmla="+- 0 10800 376"/>
                <a:gd name="T7" fmla="*/ T6 w 20848"/>
                <a:gd name="T8" fmla="*/ 10800 h 21600"/>
                <a:gd name="T9" fmla="+- 0 10800 376"/>
                <a:gd name="T10" fmla="*/ T9 w 20848"/>
                <a:gd name="T11" fmla="*/ 10800 h 21600"/>
              </a:gdLst>
              <a:ahLst/>
              <a:cxnLst>
                <a:cxn ang="0">
                  <a:pos x="T1" y="T2"/>
                </a:cxn>
                <a:cxn ang="0">
                  <a:pos x="T4" y="T5"/>
                </a:cxn>
                <a:cxn ang="0">
                  <a:pos x="T7" y="T8"/>
                </a:cxn>
                <a:cxn ang="0">
                  <a:pos x="T10" y="T11"/>
                </a:cxn>
              </a:cxnLst>
              <a:rect l="0" t="0" r="r" b="b"/>
              <a:pathLst>
                <a:path w="20848" h="21600">
                  <a:moveTo>
                    <a:pt x="18728" y="19178"/>
                  </a:moveTo>
                  <a:cubicBezTo>
                    <a:pt x="13191" y="20631"/>
                    <a:pt x="7654" y="20631"/>
                    <a:pt x="2118" y="19178"/>
                  </a:cubicBezTo>
                  <a:cubicBezTo>
                    <a:pt x="678" y="13592"/>
                    <a:pt x="678" y="8008"/>
                    <a:pt x="2118" y="2421"/>
                  </a:cubicBezTo>
                  <a:cubicBezTo>
                    <a:pt x="7654" y="968"/>
                    <a:pt x="13191" y="968"/>
                    <a:pt x="18728" y="2421"/>
                  </a:cubicBezTo>
                  <a:cubicBezTo>
                    <a:pt x="20168" y="8008"/>
                    <a:pt x="20168" y="13592"/>
                    <a:pt x="18728" y="19178"/>
                  </a:cubicBezTo>
                  <a:moveTo>
                    <a:pt x="18938" y="1116"/>
                  </a:moveTo>
                  <a:cubicBezTo>
                    <a:pt x="16114" y="375"/>
                    <a:pt x="13249" y="0"/>
                    <a:pt x="10423" y="0"/>
                  </a:cubicBezTo>
                  <a:cubicBezTo>
                    <a:pt x="7597" y="0"/>
                    <a:pt x="4732" y="375"/>
                    <a:pt x="1908" y="1116"/>
                  </a:cubicBezTo>
                  <a:cubicBezTo>
                    <a:pt x="1543" y="1213"/>
                    <a:pt x="1244" y="1552"/>
                    <a:pt x="1127" y="2004"/>
                  </a:cubicBezTo>
                  <a:cubicBezTo>
                    <a:pt x="-376" y="7841"/>
                    <a:pt x="-376" y="13759"/>
                    <a:pt x="1127" y="19593"/>
                  </a:cubicBezTo>
                  <a:cubicBezTo>
                    <a:pt x="1244" y="20047"/>
                    <a:pt x="1543" y="20386"/>
                    <a:pt x="1908" y="20482"/>
                  </a:cubicBezTo>
                  <a:cubicBezTo>
                    <a:pt x="4732" y="21224"/>
                    <a:pt x="7597" y="21600"/>
                    <a:pt x="10423" y="21600"/>
                  </a:cubicBezTo>
                  <a:cubicBezTo>
                    <a:pt x="13249" y="21600"/>
                    <a:pt x="16114" y="21224"/>
                    <a:pt x="18938" y="20482"/>
                  </a:cubicBezTo>
                  <a:cubicBezTo>
                    <a:pt x="19303" y="20386"/>
                    <a:pt x="19602" y="20047"/>
                    <a:pt x="19719" y="19593"/>
                  </a:cubicBezTo>
                  <a:cubicBezTo>
                    <a:pt x="21223" y="13759"/>
                    <a:pt x="21223" y="7841"/>
                    <a:pt x="19719" y="2004"/>
                  </a:cubicBezTo>
                  <a:cubicBezTo>
                    <a:pt x="19602" y="1552"/>
                    <a:pt x="19303" y="1213"/>
                    <a:pt x="18938" y="1116"/>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FFFFFF"/>
                </a:solidFill>
                <a:effectLst>
                  <a:outerShdw blurRad="38100" dist="38100" dir="2700000" algn="tl">
                    <a:srgbClr val="000000"/>
                  </a:outerShdw>
                </a:effectLst>
                <a:uLnTx/>
                <a:uFillTx/>
                <a:cs typeface="+mn-ea"/>
                <a:sym typeface="+mn-lt"/>
              </a:endParaRPr>
            </a:p>
          </p:txBody>
        </p:sp>
        <p:sp>
          <p:nvSpPr>
            <p:cNvPr id="38" name="AutoShape 141"/>
            <p:cNvSpPr>
              <a:spLocks/>
            </p:cNvSpPr>
            <p:nvPr/>
          </p:nvSpPr>
          <p:spPr bwMode="auto">
            <a:xfrm>
              <a:off x="2581275" y="1710532"/>
              <a:ext cx="464344" cy="362744"/>
            </a:xfrm>
            <a:custGeom>
              <a:avLst/>
              <a:gdLst>
                <a:gd name="T0" fmla="+- 0 10800 252"/>
                <a:gd name="T1" fmla="*/ T0 w 21096"/>
                <a:gd name="T2" fmla="*/ 10800 h 21600"/>
                <a:gd name="T3" fmla="+- 0 10800 252"/>
                <a:gd name="T4" fmla="*/ T3 w 21096"/>
                <a:gd name="T5" fmla="*/ 10800 h 21600"/>
                <a:gd name="T6" fmla="+- 0 10800 252"/>
                <a:gd name="T7" fmla="*/ T6 w 21096"/>
                <a:gd name="T8" fmla="*/ 10800 h 21600"/>
                <a:gd name="T9" fmla="+- 0 10800 252"/>
                <a:gd name="T10" fmla="*/ T9 w 21096"/>
                <a:gd name="T11" fmla="*/ 10800 h 21600"/>
              </a:gdLst>
              <a:ahLst/>
              <a:cxnLst>
                <a:cxn ang="0">
                  <a:pos x="T1" y="T2"/>
                </a:cxn>
                <a:cxn ang="0">
                  <a:pos x="T4" y="T5"/>
                </a:cxn>
                <a:cxn ang="0">
                  <a:pos x="T7" y="T8"/>
                </a:cxn>
                <a:cxn ang="0">
                  <a:pos x="T10" y="T11"/>
                </a:cxn>
              </a:cxnLst>
              <a:rect l="0" t="0" r="r" b="b"/>
              <a:pathLst>
                <a:path w="21096" h="21600">
                  <a:moveTo>
                    <a:pt x="19056" y="18331"/>
                  </a:moveTo>
                  <a:cubicBezTo>
                    <a:pt x="13383" y="19233"/>
                    <a:pt x="7711" y="19233"/>
                    <a:pt x="2038" y="18331"/>
                  </a:cubicBezTo>
                  <a:cubicBezTo>
                    <a:pt x="1074" y="13022"/>
                    <a:pt x="1074" y="7713"/>
                    <a:pt x="2038" y="2404"/>
                  </a:cubicBezTo>
                  <a:cubicBezTo>
                    <a:pt x="7711" y="1502"/>
                    <a:pt x="13383" y="1502"/>
                    <a:pt x="19056" y="2404"/>
                  </a:cubicBezTo>
                  <a:cubicBezTo>
                    <a:pt x="20021" y="7713"/>
                    <a:pt x="20021" y="13022"/>
                    <a:pt x="19056" y="18331"/>
                  </a:cubicBezTo>
                  <a:moveTo>
                    <a:pt x="20338" y="2005"/>
                  </a:moveTo>
                  <a:cubicBezTo>
                    <a:pt x="20211" y="1301"/>
                    <a:pt x="19762" y="776"/>
                    <a:pt x="19215" y="689"/>
                  </a:cubicBezTo>
                  <a:cubicBezTo>
                    <a:pt x="16339" y="232"/>
                    <a:pt x="13423" y="0"/>
                    <a:pt x="10547" y="0"/>
                  </a:cubicBezTo>
                  <a:cubicBezTo>
                    <a:pt x="7671" y="0"/>
                    <a:pt x="4755" y="232"/>
                    <a:pt x="1879" y="689"/>
                  </a:cubicBezTo>
                  <a:cubicBezTo>
                    <a:pt x="1332" y="776"/>
                    <a:pt x="883" y="1301"/>
                    <a:pt x="756" y="2005"/>
                  </a:cubicBezTo>
                  <a:cubicBezTo>
                    <a:pt x="-252" y="7553"/>
                    <a:pt x="-252" y="13181"/>
                    <a:pt x="756" y="18731"/>
                  </a:cubicBezTo>
                  <a:cubicBezTo>
                    <a:pt x="883" y="19434"/>
                    <a:pt x="1332" y="19959"/>
                    <a:pt x="1879" y="20046"/>
                  </a:cubicBezTo>
                  <a:cubicBezTo>
                    <a:pt x="3265" y="20266"/>
                    <a:pt x="4660" y="20429"/>
                    <a:pt x="6055" y="20544"/>
                  </a:cubicBezTo>
                  <a:cubicBezTo>
                    <a:pt x="5979" y="20606"/>
                    <a:pt x="5931" y="20670"/>
                    <a:pt x="5931" y="20735"/>
                  </a:cubicBezTo>
                  <a:cubicBezTo>
                    <a:pt x="5931" y="21213"/>
                    <a:pt x="7997" y="21599"/>
                    <a:pt x="10547" y="21599"/>
                  </a:cubicBezTo>
                  <a:cubicBezTo>
                    <a:pt x="13097" y="21599"/>
                    <a:pt x="15164" y="21213"/>
                    <a:pt x="15164" y="20735"/>
                  </a:cubicBezTo>
                  <a:cubicBezTo>
                    <a:pt x="15164" y="20670"/>
                    <a:pt x="15115" y="20606"/>
                    <a:pt x="15040" y="20544"/>
                  </a:cubicBezTo>
                  <a:cubicBezTo>
                    <a:pt x="16434" y="20429"/>
                    <a:pt x="17830" y="20266"/>
                    <a:pt x="19215" y="20046"/>
                  </a:cubicBezTo>
                  <a:cubicBezTo>
                    <a:pt x="19762" y="19959"/>
                    <a:pt x="20211" y="19434"/>
                    <a:pt x="20338" y="18731"/>
                  </a:cubicBezTo>
                  <a:cubicBezTo>
                    <a:pt x="21347" y="13181"/>
                    <a:pt x="21347" y="7553"/>
                    <a:pt x="20338" y="2005"/>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FFFFFF"/>
                </a:solidFill>
                <a:effectLst>
                  <a:outerShdw blurRad="38100" dist="38100" dir="2700000" algn="tl">
                    <a:srgbClr val="000000"/>
                  </a:outerShdw>
                </a:effectLst>
                <a:uLnTx/>
                <a:uFillTx/>
                <a:cs typeface="+mn-ea"/>
                <a:sym typeface="+mn-lt"/>
              </a:endParaRPr>
            </a:p>
          </p:txBody>
        </p:sp>
        <p:sp>
          <p:nvSpPr>
            <p:cNvPr id="39" name="AutoShape 142"/>
            <p:cNvSpPr>
              <a:spLocks/>
            </p:cNvSpPr>
            <p:nvPr/>
          </p:nvSpPr>
          <p:spPr bwMode="auto">
            <a:xfrm>
              <a:off x="2944019" y="1783557"/>
              <a:ext cx="43656" cy="4286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7200"/>
                  </a:moveTo>
                  <a:cubicBezTo>
                    <a:pt x="12779" y="7200"/>
                    <a:pt x="14399" y="8820"/>
                    <a:pt x="14399" y="10800"/>
                  </a:cubicBezTo>
                  <a:cubicBezTo>
                    <a:pt x="14399" y="12779"/>
                    <a:pt x="12779" y="14400"/>
                    <a:pt x="10800" y="14400"/>
                  </a:cubicBezTo>
                  <a:cubicBezTo>
                    <a:pt x="8820" y="14400"/>
                    <a:pt x="7199" y="12779"/>
                    <a:pt x="7199" y="10800"/>
                  </a:cubicBezTo>
                  <a:cubicBezTo>
                    <a:pt x="7199" y="8820"/>
                    <a:pt x="8820" y="7200"/>
                    <a:pt x="10800" y="7200"/>
                  </a:cubicBezTo>
                  <a:moveTo>
                    <a:pt x="10800" y="21599"/>
                  </a:moveTo>
                  <a:cubicBezTo>
                    <a:pt x="16762" y="21599"/>
                    <a:pt x="21600" y="16762"/>
                    <a:pt x="21600" y="10800"/>
                  </a:cubicBezTo>
                  <a:cubicBezTo>
                    <a:pt x="21600" y="4837"/>
                    <a:pt x="16762" y="0"/>
                    <a:pt x="10800" y="0"/>
                  </a:cubicBezTo>
                  <a:cubicBezTo>
                    <a:pt x="4837" y="0"/>
                    <a:pt x="0" y="4837"/>
                    <a:pt x="0" y="10800"/>
                  </a:cubicBezTo>
                  <a:cubicBezTo>
                    <a:pt x="0" y="16762"/>
                    <a:pt x="4837" y="21599"/>
                    <a:pt x="10800" y="21599"/>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FFFFFF"/>
                </a:solidFill>
                <a:effectLst>
                  <a:outerShdw blurRad="38100" dist="38100" dir="2700000" algn="tl">
                    <a:srgbClr val="000000"/>
                  </a:outerShdw>
                </a:effectLst>
                <a:uLnTx/>
                <a:uFillTx/>
                <a:cs typeface="+mn-ea"/>
                <a:sym typeface="+mn-lt"/>
              </a:endParaRPr>
            </a:p>
          </p:txBody>
        </p:sp>
        <p:sp>
          <p:nvSpPr>
            <p:cNvPr id="40" name="AutoShape 143"/>
            <p:cNvSpPr>
              <a:spLocks/>
            </p:cNvSpPr>
            <p:nvPr/>
          </p:nvSpPr>
          <p:spPr bwMode="auto">
            <a:xfrm>
              <a:off x="2929732" y="1971675"/>
              <a:ext cx="57944" cy="1508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899" y="0"/>
                  </a:moveTo>
                  <a:lnTo>
                    <a:pt x="2699" y="0"/>
                  </a:lnTo>
                  <a:cubicBezTo>
                    <a:pt x="1210" y="0"/>
                    <a:pt x="0" y="4841"/>
                    <a:pt x="0" y="10800"/>
                  </a:cubicBezTo>
                  <a:cubicBezTo>
                    <a:pt x="0" y="16758"/>
                    <a:pt x="1210" y="21599"/>
                    <a:pt x="2699" y="21599"/>
                  </a:cubicBezTo>
                  <a:lnTo>
                    <a:pt x="18899" y="21599"/>
                  </a:lnTo>
                  <a:cubicBezTo>
                    <a:pt x="20389" y="21599"/>
                    <a:pt x="21600" y="16758"/>
                    <a:pt x="21600" y="10800"/>
                  </a:cubicBezTo>
                  <a:cubicBezTo>
                    <a:pt x="21600" y="4841"/>
                    <a:pt x="20389" y="0"/>
                    <a:pt x="18899" y="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FFFFFF"/>
                </a:solidFill>
                <a:effectLst>
                  <a:outerShdw blurRad="38100" dist="38100" dir="2700000" algn="tl">
                    <a:srgbClr val="000000"/>
                  </a:outerShdw>
                </a:effectLst>
                <a:uLnTx/>
                <a:uFillTx/>
                <a:cs typeface="+mn-ea"/>
                <a:sym typeface="+mn-lt"/>
              </a:endParaRPr>
            </a:p>
          </p:txBody>
        </p:sp>
        <p:sp>
          <p:nvSpPr>
            <p:cNvPr id="41" name="AutoShape 144"/>
            <p:cNvSpPr>
              <a:spLocks/>
            </p:cNvSpPr>
            <p:nvPr/>
          </p:nvSpPr>
          <p:spPr bwMode="auto">
            <a:xfrm>
              <a:off x="2944019" y="1928019"/>
              <a:ext cx="58738" cy="1508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899" y="0"/>
                  </a:moveTo>
                  <a:lnTo>
                    <a:pt x="2699" y="0"/>
                  </a:lnTo>
                  <a:cubicBezTo>
                    <a:pt x="1210" y="0"/>
                    <a:pt x="0" y="4841"/>
                    <a:pt x="0" y="10800"/>
                  </a:cubicBezTo>
                  <a:cubicBezTo>
                    <a:pt x="0" y="16758"/>
                    <a:pt x="1210" y="21599"/>
                    <a:pt x="2699" y="21599"/>
                  </a:cubicBezTo>
                  <a:lnTo>
                    <a:pt x="18899" y="21599"/>
                  </a:lnTo>
                  <a:cubicBezTo>
                    <a:pt x="20389" y="21599"/>
                    <a:pt x="21600" y="16758"/>
                    <a:pt x="21600" y="10800"/>
                  </a:cubicBezTo>
                  <a:cubicBezTo>
                    <a:pt x="21600" y="4841"/>
                    <a:pt x="20389" y="0"/>
                    <a:pt x="18899" y="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FFFFFF"/>
                </a:solidFill>
                <a:effectLst>
                  <a:outerShdw blurRad="38100" dist="38100" dir="2700000" algn="tl">
                    <a:srgbClr val="000000"/>
                  </a:outerShdw>
                </a:effectLst>
                <a:uLnTx/>
                <a:uFillTx/>
                <a:cs typeface="+mn-ea"/>
                <a:sym typeface="+mn-lt"/>
              </a:endParaRPr>
            </a:p>
          </p:txBody>
        </p:sp>
        <p:sp>
          <p:nvSpPr>
            <p:cNvPr id="42" name="AutoShape 145"/>
            <p:cNvSpPr>
              <a:spLocks/>
            </p:cNvSpPr>
            <p:nvPr/>
          </p:nvSpPr>
          <p:spPr bwMode="auto">
            <a:xfrm>
              <a:off x="2944019" y="1885157"/>
              <a:ext cx="58738" cy="142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899" y="0"/>
                  </a:moveTo>
                  <a:lnTo>
                    <a:pt x="2699" y="0"/>
                  </a:lnTo>
                  <a:cubicBezTo>
                    <a:pt x="1210" y="0"/>
                    <a:pt x="0" y="4841"/>
                    <a:pt x="0" y="10800"/>
                  </a:cubicBezTo>
                  <a:cubicBezTo>
                    <a:pt x="0" y="16758"/>
                    <a:pt x="1210" y="21599"/>
                    <a:pt x="2699" y="21599"/>
                  </a:cubicBezTo>
                  <a:lnTo>
                    <a:pt x="18899" y="21599"/>
                  </a:lnTo>
                  <a:cubicBezTo>
                    <a:pt x="20389" y="21599"/>
                    <a:pt x="21600" y="16758"/>
                    <a:pt x="21600" y="10800"/>
                  </a:cubicBezTo>
                  <a:cubicBezTo>
                    <a:pt x="21600" y="4841"/>
                    <a:pt x="20389" y="0"/>
                    <a:pt x="18899" y="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FFFFFF"/>
                </a:solidFill>
                <a:effectLst>
                  <a:outerShdw blurRad="38100" dist="38100" dir="2700000" algn="tl">
                    <a:srgbClr val="000000"/>
                  </a:outerShdw>
                </a:effectLst>
                <a:uLnTx/>
                <a:uFillTx/>
                <a:cs typeface="+mn-ea"/>
                <a:sym typeface="+mn-lt"/>
              </a:endParaRPr>
            </a:p>
          </p:txBody>
        </p:sp>
        <p:sp>
          <p:nvSpPr>
            <p:cNvPr id="43" name="AutoShape 146"/>
            <p:cNvSpPr>
              <a:spLocks/>
            </p:cNvSpPr>
            <p:nvPr/>
          </p:nvSpPr>
          <p:spPr bwMode="auto">
            <a:xfrm>
              <a:off x="2697957" y="1826419"/>
              <a:ext cx="86519" cy="61119"/>
            </a:xfrm>
            <a:custGeom>
              <a:avLst/>
              <a:gdLst>
                <a:gd name="T0" fmla="+- 0 10822 44"/>
                <a:gd name="T1" fmla="*/ T0 w 21556"/>
                <a:gd name="T2" fmla="+- 0 10826 53"/>
                <a:gd name="T3" fmla="*/ 10826 h 21547"/>
                <a:gd name="T4" fmla="+- 0 10822 44"/>
                <a:gd name="T5" fmla="*/ T4 w 21556"/>
                <a:gd name="T6" fmla="+- 0 10826 53"/>
                <a:gd name="T7" fmla="*/ 10826 h 21547"/>
                <a:gd name="T8" fmla="+- 0 10822 44"/>
                <a:gd name="T9" fmla="*/ T8 w 21556"/>
                <a:gd name="T10" fmla="+- 0 10826 53"/>
                <a:gd name="T11" fmla="*/ 10826 h 21547"/>
                <a:gd name="T12" fmla="+- 0 10822 44"/>
                <a:gd name="T13" fmla="*/ T12 w 21556"/>
                <a:gd name="T14" fmla="+- 0 10826 53"/>
                <a:gd name="T15" fmla="*/ 10826 h 21547"/>
              </a:gdLst>
              <a:ahLst/>
              <a:cxnLst>
                <a:cxn ang="0">
                  <a:pos x="T1" y="T3"/>
                </a:cxn>
                <a:cxn ang="0">
                  <a:pos x="T5" y="T7"/>
                </a:cxn>
                <a:cxn ang="0">
                  <a:pos x="T9" y="T11"/>
                </a:cxn>
                <a:cxn ang="0">
                  <a:pos x="T13" y="T15"/>
                </a:cxn>
              </a:cxnLst>
              <a:rect l="0" t="0" r="r" b="b"/>
              <a:pathLst>
                <a:path w="21556" h="21547">
                  <a:moveTo>
                    <a:pt x="19751" y="2"/>
                  </a:moveTo>
                  <a:lnTo>
                    <a:pt x="3200" y="1845"/>
                  </a:lnTo>
                  <a:cubicBezTo>
                    <a:pt x="2215" y="2010"/>
                    <a:pt x="1272" y="3284"/>
                    <a:pt x="1106" y="4676"/>
                  </a:cubicBezTo>
                  <a:lnTo>
                    <a:pt x="1" y="18986"/>
                  </a:lnTo>
                  <a:cubicBezTo>
                    <a:pt x="-44" y="20398"/>
                    <a:pt x="724" y="21547"/>
                    <a:pt x="1712" y="21547"/>
                  </a:cubicBezTo>
                  <a:cubicBezTo>
                    <a:pt x="2698" y="21547"/>
                    <a:pt x="3542" y="20398"/>
                    <a:pt x="3582" y="18978"/>
                  </a:cubicBezTo>
                  <a:lnTo>
                    <a:pt x="4185" y="9251"/>
                  </a:lnTo>
                  <a:cubicBezTo>
                    <a:pt x="4319" y="7849"/>
                    <a:pt x="5235" y="6592"/>
                    <a:pt x="6220" y="6447"/>
                  </a:cubicBezTo>
                  <a:lnTo>
                    <a:pt x="19751" y="5128"/>
                  </a:lnTo>
                  <a:cubicBezTo>
                    <a:pt x="20743" y="5078"/>
                    <a:pt x="21556" y="3884"/>
                    <a:pt x="21556" y="2467"/>
                  </a:cubicBezTo>
                  <a:cubicBezTo>
                    <a:pt x="21556" y="1055"/>
                    <a:pt x="20743" y="-53"/>
                    <a:pt x="19751" y="2"/>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FFFFFF"/>
                </a:solidFill>
                <a:effectLst>
                  <a:outerShdw blurRad="38100" dist="38100" dir="2700000" algn="tl">
                    <a:srgbClr val="000000"/>
                  </a:outerShdw>
                </a:effectLst>
                <a:uLnTx/>
                <a:uFillTx/>
                <a:cs typeface="+mn-ea"/>
                <a:sym typeface="+mn-lt"/>
              </a:endParaRPr>
            </a:p>
          </p:txBody>
        </p:sp>
      </p:grpSp>
      <p:sp>
        <p:nvSpPr>
          <p:cNvPr id="44" name="TextBox 43"/>
          <p:cNvSpPr txBox="1"/>
          <p:nvPr/>
        </p:nvSpPr>
        <p:spPr>
          <a:xfrm>
            <a:off x="5825561" y="5877156"/>
            <a:ext cx="1268297" cy="27699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C5C5C"/>
                </a:solidFill>
                <a:effectLst/>
                <a:uLnTx/>
                <a:uFillTx/>
                <a:cs typeface="+mn-ea"/>
                <a:sym typeface="+mn-lt"/>
              </a:rPr>
              <a:t>TV Production</a:t>
            </a:r>
            <a:endParaRPr kumimoji="0" lang="en-GB" sz="1200" b="0" i="0" u="none" strike="noStrike" kern="1200" cap="none" spc="0" normalizeH="0" baseline="0" noProof="0">
              <a:ln>
                <a:noFill/>
              </a:ln>
              <a:solidFill>
                <a:srgbClr val="5C5C5C"/>
              </a:solidFill>
              <a:effectLst/>
              <a:uLnTx/>
              <a:uFillTx/>
              <a:cs typeface="+mn-ea"/>
              <a:sym typeface="+mn-lt"/>
            </a:endParaRPr>
          </a:p>
        </p:txBody>
      </p:sp>
      <p:sp>
        <p:nvSpPr>
          <p:cNvPr id="45" name="TextBox 44"/>
          <p:cNvSpPr txBox="1"/>
          <p:nvPr/>
        </p:nvSpPr>
        <p:spPr>
          <a:xfrm>
            <a:off x="7301519" y="5877155"/>
            <a:ext cx="651140" cy="27699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C5C5C"/>
                </a:solidFill>
                <a:effectLst/>
                <a:uLnTx/>
                <a:uFillTx/>
                <a:cs typeface="+mn-ea"/>
                <a:sym typeface="+mn-lt"/>
              </a:rPr>
              <a:t>Sound</a:t>
            </a:r>
            <a:endParaRPr kumimoji="0" lang="en-GB" sz="1200" b="0" i="0" u="none" strike="noStrike" kern="1200" cap="none" spc="0" normalizeH="0" baseline="0" noProof="0">
              <a:ln>
                <a:noFill/>
              </a:ln>
              <a:solidFill>
                <a:srgbClr val="5C5C5C"/>
              </a:solidFill>
              <a:effectLst/>
              <a:uLnTx/>
              <a:uFillTx/>
              <a:cs typeface="+mn-ea"/>
              <a:sym typeface="+mn-lt"/>
            </a:endParaRPr>
          </a:p>
        </p:txBody>
      </p:sp>
      <p:sp>
        <p:nvSpPr>
          <p:cNvPr id="46" name="TextBox 45"/>
          <p:cNvSpPr txBox="1"/>
          <p:nvPr/>
        </p:nvSpPr>
        <p:spPr>
          <a:xfrm>
            <a:off x="8227368" y="5877155"/>
            <a:ext cx="1146468" cy="27699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C5C5C"/>
                </a:solidFill>
                <a:effectLst/>
                <a:uLnTx/>
                <a:uFillTx/>
                <a:cs typeface="+mn-ea"/>
                <a:sym typeface="+mn-lt"/>
              </a:rPr>
              <a:t>Photography</a:t>
            </a:r>
            <a:endParaRPr kumimoji="0" lang="en-GB" sz="1200" b="0" i="0" u="none" strike="noStrike" kern="1200" cap="none" spc="0" normalizeH="0" baseline="0" noProof="0">
              <a:ln>
                <a:noFill/>
              </a:ln>
              <a:solidFill>
                <a:srgbClr val="5C5C5C"/>
              </a:solidFill>
              <a:effectLst/>
              <a:uLnTx/>
              <a:uFillTx/>
              <a:cs typeface="+mn-ea"/>
              <a:sym typeface="+mn-lt"/>
            </a:endParaRPr>
          </a:p>
        </p:txBody>
      </p:sp>
      <p:sp>
        <p:nvSpPr>
          <p:cNvPr id="47" name="TextBox 46"/>
          <p:cNvSpPr txBox="1"/>
          <p:nvPr/>
        </p:nvSpPr>
        <p:spPr>
          <a:xfrm>
            <a:off x="10554669" y="5873285"/>
            <a:ext cx="1151277" cy="27699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C5C5C"/>
                </a:solidFill>
                <a:effectLst/>
                <a:uLnTx/>
                <a:uFillTx/>
                <a:cs typeface="+mn-ea"/>
                <a:sym typeface="+mn-lt"/>
              </a:rPr>
              <a:t>Social Media</a:t>
            </a:r>
            <a:endParaRPr kumimoji="0" lang="en-GB" sz="1200" b="0" i="0" u="none" strike="noStrike" kern="1200" cap="none" spc="0" normalizeH="0" baseline="0" noProof="0">
              <a:ln>
                <a:noFill/>
              </a:ln>
              <a:solidFill>
                <a:srgbClr val="5C5C5C"/>
              </a:solidFill>
              <a:effectLst/>
              <a:uLnTx/>
              <a:uFillTx/>
              <a:cs typeface="+mn-ea"/>
              <a:sym typeface="+mn-lt"/>
            </a:endParaRPr>
          </a:p>
        </p:txBody>
      </p:sp>
      <p:sp>
        <p:nvSpPr>
          <p:cNvPr id="48" name="TextBox 47"/>
          <p:cNvSpPr txBox="1"/>
          <p:nvPr/>
        </p:nvSpPr>
        <p:spPr>
          <a:xfrm>
            <a:off x="9546788" y="5873752"/>
            <a:ext cx="832279" cy="27699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C5C5C"/>
                </a:solidFill>
                <a:effectLst/>
                <a:uLnTx/>
                <a:uFillTx/>
                <a:cs typeface="+mn-ea"/>
                <a:sym typeface="+mn-lt"/>
              </a:rPr>
              <a:t>Portfolio</a:t>
            </a:r>
            <a:endParaRPr kumimoji="0" lang="en-GB" sz="1200" b="0" i="0" u="none" strike="noStrike" kern="1200" cap="none" spc="0" normalizeH="0" baseline="0" noProof="0">
              <a:ln>
                <a:noFill/>
              </a:ln>
              <a:solidFill>
                <a:srgbClr val="5C5C5C"/>
              </a:solidFill>
              <a:effectLst/>
              <a:uLnTx/>
              <a:uFillTx/>
              <a:cs typeface="+mn-ea"/>
              <a:sym typeface="+mn-lt"/>
            </a:endParaRPr>
          </a:p>
        </p:txBody>
      </p:sp>
      <p:sp>
        <p:nvSpPr>
          <p:cNvPr id="49" name="TextBox 48"/>
          <p:cNvSpPr txBox="1"/>
          <p:nvPr/>
        </p:nvSpPr>
        <p:spPr>
          <a:xfrm>
            <a:off x="9579651" y="1756673"/>
            <a:ext cx="766557" cy="4001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5C5C5C"/>
                </a:solidFill>
                <a:effectLst/>
                <a:uLnTx/>
                <a:uFillTx/>
                <a:cs typeface="+mn-ea"/>
                <a:sym typeface="+mn-lt"/>
              </a:rPr>
              <a:t>96%</a:t>
            </a:r>
            <a:endParaRPr kumimoji="0" lang="en-GB" sz="2000" b="1" i="0" u="none" strike="noStrike" kern="1200" cap="none" spc="0" normalizeH="0" baseline="0" noProof="0">
              <a:ln>
                <a:noFill/>
              </a:ln>
              <a:solidFill>
                <a:srgbClr val="5C5C5C"/>
              </a:solidFill>
              <a:effectLst/>
              <a:uLnTx/>
              <a:uFillTx/>
              <a:cs typeface="+mn-ea"/>
              <a:sym typeface="+mn-lt"/>
            </a:endParaRPr>
          </a:p>
        </p:txBody>
      </p:sp>
      <p:sp>
        <p:nvSpPr>
          <p:cNvPr id="50" name="TextBox 49"/>
          <p:cNvSpPr txBox="1"/>
          <p:nvPr/>
        </p:nvSpPr>
        <p:spPr>
          <a:xfrm>
            <a:off x="6074828" y="2987508"/>
            <a:ext cx="769763" cy="4001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5C5C5C"/>
                </a:solidFill>
                <a:effectLst/>
                <a:uLnTx/>
                <a:uFillTx/>
                <a:cs typeface="+mn-ea"/>
                <a:sym typeface="+mn-lt"/>
              </a:rPr>
              <a:t>50%</a:t>
            </a:r>
            <a:endParaRPr kumimoji="0" lang="en-GB" sz="2000" b="1" i="0" u="none" strike="noStrike" kern="1200" cap="none" spc="0" normalizeH="0" baseline="0" noProof="0">
              <a:ln>
                <a:noFill/>
              </a:ln>
              <a:solidFill>
                <a:srgbClr val="5C5C5C"/>
              </a:solidFill>
              <a:effectLst/>
              <a:uLnTx/>
              <a:uFillTx/>
              <a:cs typeface="+mn-ea"/>
              <a:sym typeface="+mn-lt"/>
            </a:endParaRPr>
          </a:p>
        </p:txBody>
      </p:sp>
      <p:sp>
        <p:nvSpPr>
          <p:cNvPr id="51" name="TextBox 50"/>
          <p:cNvSpPr txBox="1"/>
          <p:nvPr/>
        </p:nvSpPr>
        <p:spPr>
          <a:xfrm>
            <a:off x="7254892" y="3569376"/>
            <a:ext cx="742511" cy="4001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5C5C5C"/>
                </a:solidFill>
                <a:effectLst/>
                <a:uLnTx/>
                <a:uFillTx/>
                <a:cs typeface="+mn-ea"/>
                <a:sym typeface="+mn-lt"/>
              </a:rPr>
              <a:t>35%</a:t>
            </a:r>
            <a:endParaRPr kumimoji="0" lang="en-GB" sz="2000" b="1" i="0" u="none" strike="noStrike" kern="1200" cap="none" spc="0" normalizeH="0" baseline="0" noProof="0">
              <a:ln>
                <a:noFill/>
              </a:ln>
              <a:solidFill>
                <a:srgbClr val="5C5C5C"/>
              </a:solidFill>
              <a:effectLst/>
              <a:uLnTx/>
              <a:uFillTx/>
              <a:cs typeface="+mn-ea"/>
              <a:sym typeface="+mn-lt"/>
            </a:endParaRPr>
          </a:p>
        </p:txBody>
      </p:sp>
      <p:sp>
        <p:nvSpPr>
          <p:cNvPr id="52" name="TextBox 51"/>
          <p:cNvSpPr txBox="1"/>
          <p:nvPr/>
        </p:nvSpPr>
        <p:spPr>
          <a:xfrm>
            <a:off x="10743455" y="3049905"/>
            <a:ext cx="769763" cy="4001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5C5C5C"/>
                </a:solidFill>
                <a:effectLst/>
                <a:uLnTx/>
                <a:uFillTx/>
                <a:cs typeface="+mn-ea"/>
                <a:sym typeface="+mn-lt"/>
              </a:rPr>
              <a:t>46%</a:t>
            </a:r>
            <a:endParaRPr kumimoji="0" lang="en-GB" sz="2000" b="1" i="0" u="none" strike="noStrike" kern="1200" cap="none" spc="0" normalizeH="0" baseline="0" noProof="0">
              <a:ln>
                <a:noFill/>
              </a:ln>
              <a:solidFill>
                <a:srgbClr val="5C5C5C"/>
              </a:solidFill>
              <a:effectLst/>
              <a:uLnTx/>
              <a:uFillTx/>
              <a:cs typeface="+mn-ea"/>
              <a:sym typeface="+mn-lt"/>
            </a:endParaRPr>
          </a:p>
        </p:txBody>
      </p:sp>
      <p:sp>
        <p:nvSpPr>
          <p:cNvPr id="53" name="TextBox 52"/>
          <p:cNvSpPr txBox="1"/>
          <p:nvPr/>
        </p:nvSpPr>
        <p:spPr>
          <a:xfrm>
            <a:off x="8390143" y="2304078"/>
            <a:ext cx="761747" cy="4001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5C5C5C"/>
                </a:solidFill>
                <a:effectLst/>
                <a:uLnTx/>
                <a:uFillTx/>
                <a:cs typeface="+mn-ea"/>
                <a:sym typeface="+mn-lt"/>
              </a:rPr>
              <a:t>82%</a:t>
            </a:r>
            <a:endParaRPr kumimoji="0" lang="en-GB" sz="2000" b="1" i="0" u="none" strike="noStrike" kern="1200" cap="none" spc="0" normalizeH="0" baseline="0" noProof="0">
              <a:ln>
                <a:noFill/>
              </a:ln>
              <a:solidFill>
                <a:srgbClr val="5C5C5C"/>
              </a:solidFill>
              <a:effectLst/>
              <a:uLnTx/>
              <a:uFillTx/>
              <a:cs typeface="+mn-ea"/>
              <a:sym typeface="+mn-lt"/>
            </a:endParaRPr>
          </a:p>
        </p:txBody>
      </p:sp>
      <p:sp>
        <p:nvSpPr>
          <p:cNvPr id="54" name="TextBox 53"/>
          <p:cNvSpPr txBox="1"/>
          <p:nvPr/>
        </p:nvSpPr>
        <p:spPr>
          <a:xfrm>
            <a:off x="1041613" y="1984493"/>
            <a:ext cx="2343911"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chemeClr val="bg2">
                    <a:lumMod val="25000"/>
                  </a:schemeClr>
                </a:solidFill>
                <a:effectLst/>
                <a:uLnTx/>
                <a:uFillTx/>
                <a:cs typeface="+mn-ea"/>
                <a:sym typeface="+mn-lt"/>
              </a:rPr>
              <a:t>DATA </a:t>
            </a:r>
            <a:r>
              <a:rPr kumimoji="0" lang="zh-CN" altLang="en-US" sz="2400" b="1" i="0" u="none" strike="noStrike" kern="1200" cap="none" spc="0" normalizeH="0" baseline="0" noProof="0">
                <a:ln>
                  <a:noFill/>
                </a:ln>
                <a:solidFill>
                  <a:schemeClr val="bg2">
                    <a:lumMod val="25000"/>
                  </a:schemeClr>
                </a:solidFill>
                <a:effectLst/>
                <a:uLnTx/>
                <a:uFillTx/>
                <a:cs typeface="+mn-ea"/>
                <a:sym typeface="+mn-lt"/>
              </a:rPr>
              <a:t>输入标题</a:t>
            </a:r>
            <a:endParaRPr kumimoji="0" lang="en-GB" sz="2400" b="1" i="0" u="none" strike="noStrike" kern="1200" cap="none" spc="0" normalizeH="0" baseline="0" noProof="0">
              <a:ln>
                <a:noFill/>
              </a:ln>
              <a:solidFill>
                <a:schemeClr val="bg2">
                  <a:lumMod val="25000"/>
                </a:schemeClr>
              </a:solidFill>
              <a:effectLst/>
              <a:uLnTx/>
              <a:uFillTx/>
              <a:cs typeface="+mn-ea"/>
              <a:sym typeface="+mn-lt"/>
            </a:endParaRPr>
          </a:p>
        </p:txBody>
      </p:sp>
      <p:sp>
        <p:nvSpPr>
          <p:cNvPr id="55" name="TextBox 54"/>
          <p:cNvSpPr txBox="1"/>
          <p:nvPr/>
        </p:nvSpPr>
        <p:spPr>
          <a:xfrm>
            <a:off x="1041613" y="2942933"/>
            <a:ext cx="1925527" cy="1015663"/>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0" normalizeH="0" baseline="0" noProof="0" dirty="0">
                <a:ln>
                  <a:noFill/>
                </a:ln>
                <a:solidFill>
                  <a:schemeClr val="bg2">
                    <a:lumMod val="25000"/>
                  </a:schemeClr>
                </a:solidFill>
                <a:effectLst/>
                <a:uLnTx/>
                <a:uFillTx/>
                <a:cs typeface="+mn-ea"/>
                <a:sym typeface="+mn-lt"/>
              </a:rPr>
              <a:t>85%</a:t>
            </a:r>
            <a:endParaRPr kumimoji="0" lang="en-GB" sz="6000" b="0" i="0" u="none" strike="noStrike" kern="1200" cap="none" spc="0" normalizeH="0" baseline="0" noProof="0" dirty="0">
              <a:ln>
                <a:noFill/>
              </a:ln>
              <a:solidFill>
                <a:schemeClr val="bg2">
                  <a:lumMod val="25000"/>
                </a:schemeClr>
              </a:solidFill>
              <a:effectLst/>
              <a:uLnTx/>
              <a:uFillTx/>
              <a:cs typeface="+mn-ea"/>
              <a:sym typeface="+mn-lt"/>
            </a:endParaRPr>
          </a:p>
        </p:txBody>
      </p:sp>
      <p:sp>
        <p:nvSpPr>
          <p:cNvPr id="56" name="Rectangle 55"/>
          <p:cNvSpPr/>
          <p:nvPr/>
        </p:nvSpPr>
        <p:spPr>
          <a:xfrm>
            <a:off x="1041614" y="2427710"/>
            <a:ext cx="3833002" cy="613373"/>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200" b="0" i="0" u="none" strike="noStrike" kern="1200" cap="none" spc="0" normalizeH="0" baseline="0" noProof="0">
                <a:ln>
                  <a:noFill/>
                </a:ln>
                <a:solidFill>
                  <a:schemeClr val="bg2">
                    <a:lumMod val="25000"/>
                  </a:schemeClr>
                </a:solidFill>
                <a:effectLst/>
                <a:uLnTx/>
                <a:uFillTx/>
                <a:cs typeface="+mn-ea"/>
                <a:sym typeface="+mn-lt"/>
              </a:rPr>
              <a:t>请点击此处输入您的内容或复制粘贴您的文本请点击此处输入您的内容或复制粘贴您的文本</a:t>
            </a:r>
            <a:endParaRPr kumimoji="0" lang="en-GB" sz="1200" b="0" i="0" u="none" strike="noStrike" kern="1200" cap="none" spc="0" normalizeH="0" baseline="0" noProof="0">
              <a:ln>
                <a:noFill/>
              </a:ln>
              <a:solidFill>
                <a:schemeClr val="bg2">
                  <a:lumMod val="25000"/>
                </a:schemeClr>
              </a:solidFill>
              <a:effectLst/>
              <a:uLnTx/>
              <a:uFillTx/>
              <a:cs typeface="+mn-ea"/>
              <a:sym typeface="+mn-lt"/>
            </a:endParaRPr>
          </a:p>
        </p:txBody>
      </p:sp>
      <p:sp>
        <p:nvSpPr>
          <p:cNvPr id="57" name="Rectangle 56"/>
          <p:cNvSpPr/>
          <p:nvPr/>
        </p:nvSpPr>
        <p:spPr>
          <a:xfrm>
            <a:off x="2607614" y="3179410"/>
            <a:ext cx="2331492" cy="613373"/>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200" b="0" i="0" u="none" strike="noStrike" kern="1200" cap="none" spc="0" normalizeH="0" baseline="0" noProof="0">
                <a:ln>
                  <a:noFill/>
                </a:ln>
                <a:solidFill>
                  <a:schemeClr val="bg2">
                    <a:lumMod val="25000"/>
                  </a:schemeClr>
                </a:solidFill>
                <a:effectLst/>
                <a:uLnTx/>
                <a:uFillTx/>
                <a:cs typeface="+mn-ea"/>
                <a:sym typeface="+mn-lt"/>
              </a:rPr>
              <a:t>请点击此处输入您的内容或复制粘贴您的文本</a:t>
            </a:r>
            <a:endParaRPr kumimoji="0" lang="en-GB" sz="1200" b="0" i="0" u="none" strike="noStrike" kern="1200" cap="none" spc="0" normalizeH="0" baseline="0" noProof="0">
              <a:ln>
                <a:noFill/>
              </a:ln>
              <a:solidFill>
                <a:schemeClr val="bg2">
                  <a:lumMod val="25000"/>
                </a:schemeClr>
              </a:solidFill>
              <a:effectLst/>
              <a:uLnTx/>
              <a:uFillTx/>
              <a:cs typeface="+mn-ea"/>
              <a:sym typeface="+mn-lt"/>
            </a:endParaRPr>
          </a:p>
        </p:txBody>
      </p:sp>
      <p:sp>
        <p:nvSpPr>
          <p:cNvPr id="58" name="Rectangle 57"/>
          <p:cNvSpPr/>
          <p:nvPr/>
        </p:nvSpPr>
        <p:spPr>
          <a:xfrm>
            <a:off x="1050742" y="3855484"/>
            <a:ext cx="3833003" cy="613373"/>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200" b="0" i="0" u="none" strike="noStrike" kern="1200" cap="none" spc="0" normalizeH="0" baseline="0" noProof="0">
                <a:ln>
                  <a:noFill/>
                </a:ln>
                <a:solidFill>
                  <a:schemeClr val="bg2">
                    <a:lumMod val="25000"/>
                  </a:schemeClr>
                </a:solidFill>
                <a:effectLst/>
                <a:uLnTx/>
                <a:uFillTx/>
                <a:cs typeface="+mn-ea"/>
                <a:sym typeface="+mn-lt"/>
              </a:rPr>
              <a:t>请点击此处输入您的内容或复制粘贴您的文本请点击此处输入您的内容或复制粘贴您的文本</a:t>
            </a:r>
            <a:endParaRPr kumimoji="0" lang="en-GB" sz="1200" b="0" i="0" u="none" strike="noStrike" kern="1200" cap="none" spc="0" normalizeH="0" baseline="0" noProof="0">
              <a:ln>
                <a:noFill/>
              </a:ln>
              <a:solidFill>
                <a:schemeClr val="bg2">
                  <a:lumMod val="25000"/>
                </a:schemeClr>
              </a:solidFill>
              <a:effectLst/>
              <a:uLnTx/>
              <a:uFillTx/>
              <a:cs typeface="+mn-ea"/>
              <a:sym typeface="+mn-lt"/>
            </a:endParaRPr>
          </a:p>
        </p:txBody>
      </p:sp>
      <p:cxnSp>
        <p:nvCxnSpPr>
          <p:cNvPr id="59" name="Straight Connector 58"/>
          <p:cNvCxnSpPr/>
          <p:nvPr/>
        </p:nvCxnSpPr>
        <p:spPr>
          <a:xfrm>
            <a:off x="1135437" y="4506472"/>
            <a:ext cx="373917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60" name="Group 59"/>
          <p:cNvGrpSpPr/>
          <p:nvPr/>
        </p:nvGrpSpPr>
        <p:grpSpPr>
          <a:xfrm>
            <a:off x="1205474" y="4818915"/>
            <a:ext cx="464344" cy="464344"/>
            <a:chOff x="3510757" y="2582069"/>
            <a:chExt cx="464344" cy="464344"/>
          </a:xfrm>
          <a:solidFill>
            <a:srgbClr val="076571"/>
          </a:solidFill>
        </p:grpSpPr>
        <p:sp>
          <p:nvSpPr>
            <p:cNvPr id="61" name="AutoShape 126"/>
            <p:cNvSpPr>
              <a:spLocks/>
            </p:cNvSpPr>
            <p:nvPr/>
          </p:nvSpPr>
          <p:spPr bwMode="auto">
            <a:xfrm>
              <a:off x="3510757" y="2582069"/>
              <a:ext cx="464344" cy="4643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3499" y="14850"/>
                  </a:moveTo>
                  <a:cubicBezTo>
                    <a:pt x="9772" y="14850"/>
                    <a:pt x="6749" y="11827"/>
                    <a:pt x="6749" y="8100"/>
                  </a:cubicBezTo>
                  <a:cubicBezTo>
                    <a:pt x="6749" y="4372"/>
                    <a:pt x="9772" y="1350"/>
                    <a:pt x="13499" y="1350"/>
                  </a:cubicBezTo>
                  <a:cubicBezTo>
                    <a:pt x="17227" y="1350"/>
                    <a:pt x="20249" y="4372"/>
                    <a:pt x="20249" y="8100"/>
                  </a:cubicBezTo>
                  <a:cubicBezTo>
                    <a:pt x="20249" y="11827"/>
                    <a:pt x="17227" y="14850"/>
                    <a:pt x="13499" y="14850"/>
                  </a:cubicBezTo>
                  <a:moveTo>
                    <a:pt x="3236" y="20042"/>
                  </a:moveTo>
                  <a:cubicBezTo>
                    <a:pt x="3019" y="20266"/>
                    <a:pt x="2718" y="20408"/>
                    <a:pt x="2382" y="20408"/>
                  </a:cubicBezTo>
                  <a:cubicBezTo>
                    <a:pt x="1724" y="20408"/>
                    <a:pt x="1191" y="19875"/>
                    <a:pt x="1191" y="19218"/>
                  </a:cubicBezTo>
                  <a:cubicBezTo>
                    <a:pt x="1191" y="18881"/>
                    <a:pt x="1332" y="18580"/>
                    <a:pt x="1557" y="18363"/>
                  </a:cubicBezTo>
                  <a:lnTo>
                    <a:pt x="1551" y="18358"/>
                  </a:lnTo>
                  <a:lnTo>
                    <a:pt x="6996" y="12913"/>
                  </a:lnTo>
                  <a:cubicBezTo>
                    <a:pt x="7472" y="13555"/>
                    <a:pt x="8039" y="14122"/>
                    <a:pt x="8680" y="14599"/>
                  </a:cubicBezTo>
                  <a:cubicBezTo>
                    <a:pt x="8680" y="14599"/>
                    <a:pt x="3236" y="20042"/>
                    <a:pt x="3236" y="20042"/>
                  </a:cubicBezTo>
                  <a:close/>
                  <a:moveTo>
                    <a:pt x="13499" y="0"/>
                  </a:moveTo>
                  <a:cubicBezTo>
                    <a:pt x="9026" y="0"/>
                    <a:pt x="5399" y="3626"/>
                    <a:pt x="5399" y="8100"/>
                  </a:cubicBezTo>
                  <a:cubicBezTo>
                    <a:pt x="5399" y="9467"/>
                    <a:pt x="5742" y="10754"/>
                    <a:pt x="6341" y="11884"/>
                  </a:cubicBezTo>
                  <a:lnTo>
                    <a:pt x="709" y="17515"/>
                  </a:lnTo>
                  <a:lnTo>
                    <a:pt x="713" y="17520"/>
                  </a:lnTo>
                  <a:cubicBezTo>
                    <a:pt x="274" y="17953"/>
                    <a:pt x="0" y="18552"/>
                    <a:pt x="0" y="19218"/>
                  </a:cubicBezTo>
                  <a:cubicBezTo>
                    <a:pt x="0" y="20533"/>
                    <a:pt x="1066" y="21599"/>
                    <a:pt x="2382" y="21599"/>
                  </a:cubicBezTo>
                  <a:cubicBezTo>
                    <a:pt x="3047" y="21599"/>
                    <a:pt x="3647" y="21326"/>
                    <a:pt x="4079" y="20885"/>
                  </a:cubicBezTo>
                  <a:lnTo>
                    <a:pt x="4078" y="20884"/>
                  </a:lnTo>
                  <a:lnTo>
                    <a:pt x="9708" y="15255"/>
                  </a:lnTo>
                  <a:cubicBezTo>
                    <a:pt x="10839" y="15856"/>
                    <a:pt x="12128" y="16200"/>
                    <a:pt x="13499" y="16200"/>
                  </a:cubicBezTo>
                  <a:cubicBezTo>
                    <a:pt x="17973" y="16200"/>
                    <a:pt x="21600" y="12573"/>
                    <a:pt x="21600" y="8100"/>
                  </a:cubicBezTo>
                  <a:cubicBezTo>
                    <a:pt x="21600" y="3626"/>
                    <a:pt x="17973" y="0"/>
                    <a:pt x="13499" y="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tabLst/>
                <a:defRPr/>
              </a:pPr>
              <a:endParaRPr kumimoji="0" lang="en-US" sz="1500" b="0" i="0" u="none" strike="noStrike" kern="1200" cap="none" spc="0" normalizeH="0" baseline="0" noProof="0">
                <a:ln>
                  <a:noFill/>
                </a:ln>
                <a:solidFill>
                  <a:schemeClr val="bg2">
                    <a:lumMod val="25000"/>
                  </a:schemeClr>
                </a:solidFill>
                <a:effectLst>
                  <a:outerShdw blurRad="38100" dist="38100" dir="2700000" algn="tl">
                    <a:srgbClr val="000000"/>
                  </a:outerShdw>
                </a:effectLst>
                <a:uLnTx/>
                <a:uFillTx/>
                <a:cs typeface="+mn-ea"/>
                <a:sym typeface="+mn-lt"/>
              </a:endParaRPr>
            </a:p>
          </p:txBody>
        </p:sp>
        <p:sp>
          <p:nvSpPr>
            <p:cNvPr id="62" name="AutoShape 127"/>
            <p:cNvSpPr>
              <a:spLocks/>
            </p:cNvSpPr>
            <p:nvPr/>
          </p:nvSpPr>
          <p:spPr bwMode="auto">
            <a:xfrm>
              <a:off x="3698875" y="2654300"/>
              <a:ext cx="109538" cy="1087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160" y="0"/>
                  </a:moveTo>
                  <a:cubicBezTo>
                    <a:pt x="9025" y="0"/>
                    <a:pt x="0" y="9025"/>
                    <a:pt x="0" y="20160"/>
                  </a:cubicBezTo>
                  <a:cubicBezTo>
                    <a:pt x="0" y="20954"/>
                    <a:pt x="644" y="21600"/>
                    <a:pt x="1440" y="21600"/>
                  </a:cubicBezTo>
                  <a:cubicBezTo>
                    <a:pt x="2235" y="21600"/>
                    <a:pt x="2880" y="20954"/>
                    <a:pt x="2880" y="20160"/>
                  </a:cubicBezTo>
                  <a:cubicBezTo>
                    <a:pt x="2880" y="10618"/>
                    <a:pt x="10617" y="2880"/>
                    <a:pt x="20160" y="2880"/>
                  </a:cubicBezTo>
                  <a:cubicBezTo>
                    <a:pt x="20955" y="2880"/>
                    <a:pt x="21599" y="2234"/>
                    <a:pt x="21599" y="1440"/>
                  </a:cubicBezTo>
                  <a:cubicBezTo>
                    <a:pt x="21599" y="645"/>
                    <a:pt x="20955" y="0"/>
                    <a:pt x="20160" y="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tabLst/>
                <a:defRPr/>
              </a:pPr>
              <a:endParaRPr kumimoji="0" lang="en-US" sz="1500" b="0" i="0" u="none" strike="noStrike" kern="1200" cap="none" spc="0" normalizeH="0" baseline="0" noProof="0">
                <a:ln>
                  <a:noFill/>
                </a:ln>
                <a:solidFill>
                  <a:schemeClr val="bg2">
                    <a:lumMod val="25000"/>
                  </a:schemeClr>
                </a:solidFill>
                <a:effectLst>
                  <a:outerShdw blurRad="38100" dist="38100" dir="2700000" algn="tl">
                    <a:srgbClr val="000000"/>
                  </a:outerShdw>
                </a:effectLst>
                <a:uLnTx/>
                <a:uFillTx/>
                <a:cs typeface="+mn-ea"/>
                <a:sym typeface="+mn-lt"/>
              </a:endParaRPr>
            </a:p>
          </p:txBody>
        </p:sp>
      </p:grpSp>
      <p:sp>
        <p:nvSpPr>
          <p:cNvPr id="63" name="Rectangle 62"/>
          <p:cNvSpPr/>
          <p:nvPr/>
        </p:nvSpPr>
        <p:spPr>
          <a:xfrm>
            <a:off x="1787970" y="4790818"/>
            <a:ext cx="3333764" cy="613373"/>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200" b="0" i="0" u="none" strike="noStrike" kern="1200" cap="none" spc="0" normalizeH="0" baseline="0" noProof="0">
                <a:ln>
                  <a:noFill/>
                </a:ln>
                <a:solidFill>
                  <a:schemeClr val="bg2">
                    <a:lumMod val="25000"/>
                  </a:schemeClr>
                </a:solidFill>
                <a:effectLst/>
                <a:uLnTx/>
                <a:uFillTx/>
                <a:cs typeface="+mn-ea"/>
                <a:sym typeface="+mn-lt"/>
              </a:rPr>
              <a:t>请点击此处输入您的内容或复制粘贴您的文本请点击此处输入您的内容或复制粘贴您的文本</a:t>
            </a:r>
            <a:endParaRPr kumimoji="0" lang="en-GB" sz="1200" b="0" i="0" u="none" strike="noStrike" kern="1200" cap="none" spc="0" normalizeH="0" baseline="0" noProof="0">
              <a:ln>
                <a:noFill/>
              </a:ln>
              <a:solidFill>
                <a:schemeClr val="bg2">
                  <a:lumMod val="25000"/>
                </a:schemeClr>
              </a:solidFill>
              <a:effectLst/>
              <a:uLnTx/>
              <a:uFillTx/>
              <a:cs typeface="+mn-ea"/>
              <a:sym typeface="+mn-lt"/>
            </a:endParaRPr>
          </a:p>
        </p:txBody>
      </p:sp>
      <p:sp>
        <p:nvSpPr>
          <p:cNvPr id="64" name="Rectangle 63"/>
          <p:cNvSpPr/>
          <p:nvPr/>
        </p:nvSpPr>
        <p:spPr>
          <a:xfrm>
            <a:off x="1056149" y="5475231"/>
            <a:ext cx="4069427" cy="613373"/>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200" b="0" i="0" u="none" strike="noStrike" kern="1200" cap="none" spc="0" normalizeH="0" baseline="0" noProof="0">
                <a:ln>
                  <a:noFill/>
                </a:ln>
                <a:solidFill>
                  <a:schemeClr val="bg2">
                    <a:lumMod val="25000"/>
                  </a:schemeClr>
                </a:solidFill>
                <a:effectLst/>
                <a:uLnTx/>
                <a:uFillTx/>
                <a:cs typeface="+mn-ea"/>
                <a:sym typeface="+mn-lt"/>
              </a:rPr>
              <a:t>请点击此处输入您的内容或复制粘贴您的文本请点击此处输入您的内容或复制粘贴您的文本</a:t>
            </a:r>
            <a:endParaRPr kumimoji="0" lang="en-GB" sz="1200" b="0" i="0" u="none" strike="noStrike" kern="1200" cap="none" spc="0" normalizeH="0" baseline="0" noProof="0">
              <a:ln>
                <a:noFill/>
              </a:ln>
              <a:solidFill>
                <a:schemeClr val="bg2">
                  <a:lumMod val="25000"/>
                </a:schemeClr>
              </a:solidFill>
              <a:effectLst/>
              <a:uLnTx/>
              <a:uFillTx/>
              <a:cs typeface="+mn-ea"/>
              <a:sym typeface="+mn-lt"/>
            </a:endParaRPr>
          </a:p>
        </p:txBody>
      </p:sp>
      <p:grpSp>
        <p:nvGrpSpPr>
          <p:cNvPr id="65" name="组合 64">
            <a:extLst>
              <a:ext uri="{FF2B5EF4-FFF2-40B4-BE49-F238E27FC236}">
                <a16:creationId xmlns:a16="http://schemas.microsoft.com/office/drawing/2014/main" id="{A54EC20B-D3AC-4B11-8FD8-17433A82E781}"/>
              </a:ext>
            </a:extLst>
          </p:cNvPr>
          <p:cNvGrpSpPr/>
          <p:nvPr/>
        </p:nvGrpSpPr>
        <p:grpSpPr>
          <a:xfrm>
            <a:off x="2918188" y="338191"/>
            <a:ext cx="5975713" cy="584775"/>
            <a:chOff x="2918188" y="338191"/>
            <a:chExt cx="5975713" cy="584775"/>
          </a:xfrm>
        </p:grpSpPr>
        <p:sp>
          <p:nvSpPr>
            <p:cNvPr id="66" name="TextBox 18">
              <a:extLst>
                <a:ext uri="{FF2B5EF4-FFF2-40B4-BE49-F238E27FC236}">
                  <a16:creationId xmlns:a16="http://schemas.microsoft.com/office/drawing/2014/main" id="{17BD4B88-B666-4870-8438-559032F4EEC8}"/>
                </a:ext>
              </a:extLst>
            </p:cNvPr>
            <p:cNvSpPr txBox="1"/>
            <p:nvPr/>
          </p:nvSpPr>
          <p:spPr>
            <a:xfrm flipH="1">
              <a:off x="4435692" y="338191"/>
              <a:ext cx="2989921" cy="584775"/>
            </a:xfrm>
            <a:prstGeom prst="rect">
              <a:avLst/>
            </a:prstGeom>
            <a:noFill/>
          </p:spPr>
          <p:txBody>
            <a:bodyPr wrap="none" rtlCol="0">
              <a:spAutoFit/>
            </a:bodyPr>
            <a:lstStyle/>
            <a:p>
              <a:r>
                <a:rPr lang="en-US" sz="3200" b="1" dirty="0">
                  <a:cs typeface="+mn-ea"/>
                  <a:sym typeface="+mn-lt"/>
                </a:rPr>
                <a:t>POWERPOINT</a:t>
              </a:r>
            </a:p>
          </p:txBody>
        </p:sp>
        <p:sp>
          <p:nvSpPr>
            <p:cNvPr id="67" name="椭圆 66">
              <a:extLst>
                <a:ext uri="{FF2B5EF4-FFF2-40B4-BE49-F238E27FC236}">
                  <a16:creationId xmlns:a16="http://schemas.microsoft.com/office/drawing/2014/main" id="{5A9881DC-4ED0-48AD-8FAA-1F8B26F8CF64}"/>
                </a:ext>
              </a:extLst>
            </p:cNvPr>
            <p:cNvSpPr/>
            <p:nvPr/>
          </p:nvSpPr>
          <p:spPr>
            <a:xfrm>
              <a:off x="7518763"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8" name="椭圆 67">
              <a:extLst>
                <a:ext uri="{FF2B5EF4-FFF2-40B4-BE49-F238E27FC236}">
                  <a16:creationId xmlns:a16="http://schemas.microsoft.com/office/drawing/2014/main" id="{2E9F2A6E-C72B-4E64-82E3-8C9A0B8F3F4F}"/>
                </a:ext>
              </a:extLst>
            </p:cNvPr>
            <p:cNvSpPr/>
            <p:nvPr/>
          </p:nvSpPr>
          <p:spPr>
            <a:xfrm>
              <a:off x="7814038"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9" name="椭圆 68">
              <a:extLst>
                <a:ext uri="{FF2B5EF4-FFF2-40B4-BE49-F238E27FC236}">
                  <a16:creationId xmlns:a16="http://schemas.microsoft.com/office/drawing/2014/main" id="{A7CF9005-1652-4925-98E5-9CBB8A16F12A}"/>
                </a:ext>
              </a:extLst>
            </p:cNvPr>
            <p:cNvSpPr/>
            <p:nvPr/>
          </p:nvSpPr>
          <p:spPr>
            <a:xfrm>
              <a:off x="8109313"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0" name="椭圆 69">
              <a:extLst>
                <a:ext uri="{FF2B5EF4-FFF2-40B4-BE49-F238E27FC236}">
                  <a16:creationId xmlns:a16="http://schemas.microsoft.com/office/drawing/2014/main" id="{F60492F8-C22F-4C1F-807D-EE2884025EEC}"/>
                </a:ext>
              </a:extLst>
            </p:cNvPr>
            <p:cNvSpPr/>
            <p:nvPr/>
          </p:nvSpPr>
          <p:spPr>
            <a:xfrm>
              <a:off x="8404588"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1" name="椭圆 70">
              <a:extLst>
                <a:ext uri="{FF2B5EF4-FFF2-40B4-BE49-F238E27FC236}">
                  <a16:creationId xmlns:a16="http://schemas.microsoft.com/office/drawing/2014/main" id="{41688EAD-6CF6-4725-BEA1-105AB51F579B}"/>
                </a:ext>
              </a:extLst>
            </p:cNvPr>
            <p:cNvSpPr/>
            <p:nvPr/>
          </p:nvSpPr>
          <p:spPr>
            <a:xfrm>
              <a:off x="8699863"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2" name="椭圆 71">
              <a:extLst>
                <a:ext uri="{FF2B5EF4-FFF2-40B4-BE49-F238E27FC236}">
                  <a16:creationId xmlns:a16="http://schemas.microsoft.com/office/drawing/2014/main" id="{AD81B1FD-252F-4327-B947-0A66C1AAA329}"/>
                </a:ext>
              </a:extLst>
            </p:cNvPr>
            <p:cNvSpPr/>
            <p:nvPr/>
          </p:nvSpPr>
          <p:spPr>
            <a:xfrm>
              <a:off x="2918188"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3" name="椭圆 72">
              <a:extLst>
                <a:ext uri="{FF2B5EF4-FFF2-40B4-BE49-F238E27FC236}">
                  <a16:creationId xmlns:a16="http://schemas.microsoft.com/office/drawing/2014/main" id="{A6DBB025-621F-4658-8D72-41227B9C318A}"/>
                </a:ext>
              </a:extLst>
            </p:cNvPr>
            <p:cNvSpPr/>
            <p:nvPr/>
          </p:nvSpPr>
          <p:spPr>
            <a:xfrm>
              <a:off x="3213463"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4" name="椭圆 73">
              <a:extLst>
                <a:ext uri="{FF2B5EF4-FFF2-40B4-BE49-F238E27FC236}">
                  <a16:creationId xmlns:a16="http://schemas.microsoft.com/office/drawing/2014/main" id="{65B952C9-2012-4C81-B82A-33F3956A8924}"/>
                </a:ext>
              </a:extLst>
            </p:cNvPr>
            <p:cNvSpPr/>
            <p:nvPr/>
          </p:nvSpPr>
          <p:spPr>
            <a:xfrm>
              <a:off x="3508738"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5" name="椭圆 74">
              <a:extLst>
                <a:ext uri="{FF2B5EF4-FFF2-40B4-BE49-F238E27FC236}">
                  <a16:creationId xmlns:a16="http://schemas.microsoft.com/office/drawing/2014/main" id="{5D65D756-BF23-4BA8-84BC-D35976FC10B7}"/>
                </a:ext>
              </a:extLst>
            </p:cNvPr>
            <p:cNvSpPr/>
            <p:nvPr/>
          </p:nvSpPr>
          <p:spPr>
            <a:xfrm>
              <a:off x="3804013"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6" name="椭圆 75">
              <a:extLst>
                <a:ext uri="{FF2B5EF4-FFF2-40B4-BE49-F238E27FC236}">
                  <a16:creationId xmlns:a16="http://schemas.microsoft.com/office/drawing/2014/main" id="{E42A54DE-5BC7-4DAA-8FEF-AB864B117E4F}"/>
                </a:ext>
              </a:extLst>
            </p:cNvPr>
            <p:cNvSpPr/>
            <p:nvPr/>
          </p:nvSpPr>
          <p:spPr>
            <a:xfrm>
              <a:off x="4099288"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Tree>
    <p:extLst>
      <p:ext uri="{BB962C8B-B14F-4D97-AF65-F5344CB8AC3E}">
        <p14:creationId xmlns:p14="http://schemas.microsoft.com/office/powerpoint/2010/main" val="2270770282"/>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wipe(left)">
                                      <p:cBhvr>
                                        <p:cTn id="7" dur="500"/>
                                        <p:tgtEl>
                                          <p:spTgt spid="5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5"/>
                                        </p:tgtEl>
                                        <p:attrNameLst>
                                          <p:attrName>style.visibility</p:attrName>
                                        </p:attrNameLst>
                                      </p:cBhvr>
                                      <p:to>
                                        <p:strVal val="visible"/>
                                      </p:to>
                                    </p:set>
                                    <p:animEffect transition="in" filter="fade">
                                      <p:cBhvr>
                                        <p:cTn id="11" dur="500"/>
                                        <p:tgtEl>
                                          <p:spTgt spid="55"/>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56"/>
                                        </p:tgtEl>
                                        <p:attrNameLst>
                                          <p:attrName>style.visibility</p:attrName>
                                        </p:attrNameLst>
                                      </p:cBhvr>
                                      <p:to>
                                        <p:strVal val="visible"/>
                                      </p:to>
                                    </p:set>
                                    <p:animEffect transition="in" filter="wipe(left)">
                                      <p:cBhvr>
                                        <p:cTn id="15" dur="500"/>
                                        <p:tgtEl>
                                          <p:spTgt spid="56"/>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57"/>
                                        </p:tgtEl>
                                        <p:attrNameLst>
                                          <p:attrName>style.visibility</p:attrName>
                                        </p:attrNameLst>
                                      </p:cBhvr>
                                      <p:to>
                                        <p:strVal val="visible"/>
                                      </p:to>
                                    </p:set>
                                    <p:animEffect transition="in" filter="wipe(left)">
                                      <p:cBhvr>
                                        <p:cTn id="19" dur="500"/>
                                        <p:tgtEl>
                                          <p:spTgt spid="57"/>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58"/>
                                        </p:tgtEl>
                                        <p:attrNameLst>
                                          <p:attrName>style.visibility</p:attrName>
                                        </p:attrNameLst>
                                      </p:cBhvr>
                                      <p:to>
                                        <p:strVal val="visible"/>
                                      </p:to>
                                    </p:set>
                                    <p:animEffect transition="in" filter="wipe(left)">
                                      <p:cBhvr>
                                        <p:cTn id="23" dur="500"/>
                                        <p:tgtEl>
                                          <p:spTgt spid="58"/>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60"/>
                                        </p:tgtEl>
                                        <p:attrNameLst>
                                          <p:attrName>style.visibility</p:attrName>
                                        </p:attrNameLst>
                                      </p:cBhvr>
                                      <p:to>
                                        <p:strVal val="visible"/>
                                      </p:to>
                                    </p:set>
                                    <p:animEffect transition="in" filter="fade">
                                      <p:cBhvr>
                                        <p:cTn id="27" dur="500"/>
                                        <p:tgtEl>
                                          <p:spTgt spid="60"/>
                                        </p:tgtEl>
                                      </p:cBhvr>
                                    </p:animEffect>
                                  </p:childTnLst>
                                </p:cTn>
                              </p:par>
                            </p:childTnLst>
                          </p:cTn>
                        </p:par>
                        <p:par>
                          <p:cTn id="28" fill="hold">
                            <p:stCondLst>
                              <p:cond delay="3000"/>
                            </p:stCondLst>
                            <p:childTnLst>
                              <p:par>
                                <p:cTn id="29" presetID="22" presetClass="entr" presetSubtype="8" fill="hold" grpId="0" nodeType="afterEffect">
                                  <p:stCondLst>
                                    <p:cond delay="0"/>
                                  </p:stCondLst>
                                  <p:childTnLst>
                                    <p:set>
                                      <p:cBhvr>
                                        <p:cTn id="30" dur="1" fill="hold">
                                          <p:stCondLst>
                                            <p:cond delay="0"/>
                                          </p:stCondLst>
                                        </p:cTn>
                                        <p:tgtEl>
                                          <p:spTgt spid="63"/>
                                        </p:tgtEl>
                                        <p:attrNameLst>
                                          <p:attrName>style.visibility</p:attrName>
                                        </p:attrNameLst>
                                      </p:cBhvr>
                                      <p:to>
                                        <p:strVal val="visible"/>
                                      </p:to>
                                    </p:set>
                                    <p:animEffect transition="in" filter="wipe(left)">
                                      <p:cBhvr>
                                        <p:cTn id="31" dur="500"/>
                                        <p:tgtEl>
                                          <p:spTgt spid="63"/>
                                        </p:tgtEl>
                                      </p:cBhvr>
                                    </p:animEffect>
                                  </p:childTnLst>
                                </p:cTn>
                              </p:par>
                            </p:childTnLst>
                          </p:cTn>
                        </p:par>
                        <p:par>
                          <p:cTn id="32" fill="hold">
                            <p:stCondLst>
                              <p:cond delay="3500"/>
                            </p:stCondLst>
                            <p:childTnLst>
                              <p:par>
                                <p:cTn id="33" presetID="22" presetClass="entr" presetSubtype="8" fill="hold" grpId="0" nodeType="afterEffect">
                                  <p:stCondLst>
                                    <p:cond delay="0"/>
                                  </p:stCondLst>
                                  <p:childTnLst>
                                    <p:set>
                                      <p:cBhvr>
                                        <p:cTn id="34" dur="1" fill="hold">
                                          <p:stCondLst>
                                            <p:cond delay="0"/>
                                          </p:stCondLst>
                                        </p:cTn>
                                        <p:tgtEl>
                                          <p:spTgt spid="64"/>
                                        </p:tgtEl>
                                        <p:attrNameLst>
                                          <p:attrName>style.visibility</p:attrName>
                                        </p:attrNameLst>
                                      </p:cBhvr>
                                      <p:to>
                                        <p:strVal val="visible"/>
                                      </p:to>
                                    </p:set>
                                    <p:animEffect transition="in" filter="wipe(left)">
                                      <p:cBhvr>
                                        <p:cTn id="35" dur="500"/>
                                        <p:tgtEl>
                                          <p:spTgt spid="64"/>
                                        </p:tgtEl>
                                      </p:cBhvr>
                                    </p:animEffect>
                                  </p:childTnLst>
                                </p:cTn>
                              </p:par>
                            </p:childTnLst>
                          </p:cTn>
                        </p:par>
                        <p:par>
                          <p:cTn id="36" fill="hold">
                            <p:stCondLst>
                              <p:cond delay="4000"/>
                            </p:stCondLst>
                            <p:childTnLst>
                              <p:par>
                                <p:cTn id="37" presetID="22" presetClass="entr" presetSubtype="8" fill="hold" nodeType="afterEffect">
                                  <p:stCondLst>
                                    <p:cond delay="0"/>
                                  </p:stCondLst>
                                  <p:childTnLst>
                                    <p:set>
                                      <p:cBhvr>
                                        <p:cTn id="38" dur="1" fill="hold">
                                          <p:stCondLst>
                                            <p:cond delay="0"/>
                                          </p:stCondLst>
                                        </p:cTn>
                                        <p:tgtEl>
                                          <p:spTgt spid="59"/>
                                        </p:tgtEl>
                                        <p:attrNameLst>
                                          <p:attrName>style.visibility</p:attrName>
                                        </p:attrNameLst>
                                      </p:cBhvr>
                                      <p:to>
                                        <p:strVal val="visible"/>
                                      </p:to>
                                    </p:set>
                                    <p:animEffect transition="in" filter="wipe(left)">
                                      <p:cBhvr>
                                        <p:cTn id="39"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P spid="55" grpId="0"/>
      <p:bldP spid="56" grpId="0"/>
      <p:bldP spid="57" grpId="0"/>
      <p:bldP spid="58" grpId="0"/>
      <p:bldP spid="63" grpId="0"/>
      <p:bldP spid="6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 name="Group 39"/>
          <p:cNvGrpSpPr/>
          <p:nvPr/>
        </p:nvGrpSpPr>
        <p:grpSpPr>
          <a:xfrm>
            <a:off x="833808" y="2141363"/>
            <a:ext cx="6841985" cy="4341744"/>
            <a:chOff x="370866" y="1524639"/>
            <a:chExt cx="8278802" cy="5253510"/>
          </a:xfrm>
        </p:grpSpPr>
        <p:grpSp>
          <p:nvGrpSpPr>
            <p:cNvPr id="4" name="Group 3"/>
            <p:cNvGrpSpPr>
              <a:grpSpLocks noChangeAspect="1"/>
            </p:cNvGrpSpPr>
            <p:nvPr/>
          </p:nvGrpSpPr>
          <p:grpSpPr bwMode="auto">
            <a:xfrm>
              <a:off x="370866" y="1544390"/>
              <a:ext cx="8278802" cy="4267214"/>
              <a:chOff x="211" y="703"/>
              <a:chExt cx="5215" cy="2688"/>
            </a:xfrm>
          </p:grpSpPr>
          <p:sp>
            <p:nvSpPr>
              <p:cNvPr id="5" name="AutoShape 3"/>
              <p:cNvSpPr>
                <a:spLocks noChangeAspect="1" noChangeArrowheads="1" noTextEdit="1"/>
              </p:cNvSpPr>
              <p:nvPr/>
            </p:nvSpPr>
            <p:spPr bwMode="auto">
              <a:xfrm>
                <a:off x="211" y="709"/>
                <a:ext cx="5215" cy="26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5C5C5C"/>
                  </a:solidFill>
                  <a:effectLst/>
                  <a:uLnTx/>
                  <a:uFillTx/>
                  <a:cs typeface="+mn-ea"/>
                  <a:sym typeface="+mn-lt"/>
                </a:endParaRPr>
              </a:p>
            </p:txBody>
          </p:sp>
          <p:sp>
            <p:nvSpPr>
              <p:cNvPr id="6" name="Freeform 5"/>
              <p:cNvSpPr>
                <a:spLocks noEditPoints="1"/>
              </p:cNvSpPr>
              <p:nvPr/>
            </p:nvSpPr>
            <p:spPr bwMode="auto">
              <a:xfrm>
                <a:off x="211" y="703"/>
                <a:ext cx="161" cy="75"/>
              </a:xfrm>
              <a:custGeom>
                <a:avLst/>
                <a:gdLst>
                  <a:gd name="T0" fmla="*/ 3 w 28"/>
                  <a:gd name="T1" fmla="*/ 13 h 13"/>
                  <a:gd name="T2" fmla="*/ 6 w 28"/>
                  <a:gd name="T3" fmla="*/ 13 h 13"/>
                  <a:gd name="T4" fmla="*/ 6 w 28"/>
                  <a:gd name="T5" fmla="*/ 0 h 13"/>
                  <a:gd name="T6" fmla="*/ 4 w 28"/>
                  <a:gd name="T7" fmla="*/ 0 h 13"/>
                  <a:gd name="T8" fmla="*/ 0 w 28"/>
                  <a:gd name="T9" fmla="*/ 3 h 13"/>
                  <a:gd name="T10" fmla="*/ 1 w 28"/>
                  <a:gd name="T11" fmla="*/ 5 h 13"/>
                  <a:gd name="T12" fmla="*/ 3 w 28"/>
                  <a:gd name="T13" fmla="*/ 3 h 13"/>
                  <a:gd name="T14" fmla="*/ 3 w 28"/>
                  <a:gd name="T15" fmla="*/ 13 h 13"/>
                  <a:gd name="T16" fmla="*/ 10 w 28"/>
                  <a:gd name="T17" fmla="*/ 11 h 13"/>
                  <a:gd name="T18" fmla="*/ 14 w 28"/>
                  <a:gd name="T19" fmla="*/ 13 h 13"/>
                  <a:gd name="T20" fmla="*/ 17 w 28"/>
                  <a:gd name="T21" fmla="*/ 11 h 13"/>
                  <a:gd name="T22" fmla="*/ 18 w 28"/>
                  <a:gd name="T23" fmla="*/ 7 h 13"/>
                  <a:gd name="T24" fmla="*/ 17 w 28"/>
                  <a:gd name="T25" fmla="*/ 2 h 13"/>
                  <a:gd name="T26" fmla="*/ 14 w 28"/>
                  <a:gd name="T27" fmla="*/ 0 h 13"/>
                  <a:gd name="T28" fmla="*/ 10 w 28"/>
                  <a:gd name="T29" fmla="*/ 2 h 13"/>
                  <a:gd name="T30" fmla="*/ 9 w 28"/>
                  <a:gd name="T31" fmla="*/ 7 h 13"/>
                  <a:gd name="T32" fmla="*/ 10 w 28"/>
                  <a:gd name="T33" fmla="*/ 11 h 13"/>
                  <a:gd name="T34" fmla="*/ 14 w 28"/>
                  <a:gd name="T35" fmla="*/ 11 h 13"/>
                  <a:gd name="T36" fmla="*/ 12 w 28"/>
                  <a:gd name="T37" fmla="*/ 7 h 13"/>
                  <a:gd name="T38" fmla="*/ 14 w 28"/>
                  <a:gd name="T39" fmla="*/ 2 h 13"/>
                  <a:gd name="T40" fmla="*/ 15 w 28"/>
                  <a:gd name="T41" fmla="*/ 7 h 13"/>
                  <a:gd name="T42" fmla="*/ 14 w 28"/>
                  <a:gd name="T43" fmla="*/ 11 h 13"/>
                  <a:gd name="T44" fmla="*/ 21 w 28"/>
                  <a:gd name="T45" fmla="*/ 11 h 13"/>
                  <a:gd name="T46" fmla="*/ 24 w 28"/>
                  <a:gd name="T47" fmla="*/ 13 h 13"/>
                  <a:gd name="T48" fmla="*/ 27 w 28"/>
                  <a:gd name="T49" fmla="*/ 11 h 13"/>
                  <a:gd name="T50" fmla="*/ 28 w 28"/>
                  <a:gd name="T51" fmla="*/ 7 h 13"/>
                  <a:gd name="T52" fmla="*/ 27 w 28"/>
                  <a:gd name="T53" fmla="*/ 2 h 13"/>
                  <a:gd name="T54" fmla="*/ 24 w 28"/>
                  <a:gd name="T55" fmla="*/ 0 h 13"/>
                  <a:gd name="T56" fmla="*/ 20 w 28"/>
                  <a:gd name="T57" fmla="*/ 2 h 13"/>
                  <a:gd name="T58" fmla="*/ 19 w 28"/>
                  <a:gd name="T59" fmla="*/ 7 h 13"/>
                  <a:gd name="T60" fmla="*/ 21 w 28"/>
                  <a:gd name="T61" fmla="*/ 11 h 13"/>
                  <a:gd name="T62" fmla="*/ 24 w 28"/>
                  <a:gd name="T63" fmla="*/ 11 h 13"/>
                  <a:gd name="T64" fmla="*/ 22 w 28"/>
                  <a:gd name="T65" fmla="*/ 7 h 13"/>
                  <a:gd name="T66" fmla="*/ 24 w 28"/>
                  <a:gd name="T67" fmla="*/ 2 h 13"/>
                  <a:gd name="T68" fmla="*/ 26 w 28"/>
                  <a:gd name="T69" fmla="*/ 7 h 13"/>
                  <a:gd name="T70" fmla="*/ 24 w 28"/>
                  <a:gd name="T71" fmla="*/ 1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8" h="13">
                    <a:moveTo>
                      <a:pt x="3" y="13"/>
                    </a:moveTo>
                    <a:cubicBezTo>
                      <a:pt x="6" y="13"/>
                      <a:pt x="6" y="13"/>
                      <a:pt x="6" y="13"/>
                    </a:cubicBezTo>
                    <a:cubicBezTo>
                      <a:pt x="6" y="0"/>
                      <a:pt x="6" y="0"/>
                      <a:pt x="6" y="0"/>
                    </a:cubicBezTo>
                    <a:cubicBezTo>
                      <a:pt x="4" y="0"/>
                      <a:pt x="4" y="0"/>
                      <a:pt x="4" y="0"/>
                    </a:cubicBezTo>
                    <a:cubicBezTo>
                      <a:pt x="0" y="3"/>
                      <a:pt x="0" y="3"/>
                      <a:pt x="0" y="3"/>
                    </a:cubicBezTo>
                    <a:cubicBezTo>
                      <a:pt x="1" y="5"/>
                      <a:pt x="1" y="5"/>
                      <a:pt x="1" y="5"/>
                    </a:cubicBezTo>
                    <a:cubicBezTo>
                      <a:pt x="3" y="3"/>
                      <a:pt x="3" y="3"/>
                      <a:pt x="3" y="3"/>
                    </a:cubicBezTo>
                    <a:cubicBezTo>
                      <a:pt x="3" y="13"/>
                      <a:pt x="3" y="13"/>
                      <a:pt x="3" y="13"/>
                    </a:cubicBezTo>
                    <a:close/>
                    <a:moveTo>
                      <a:pt x="10" y="11"/>
                    </a:moveTo>
                    <a:cubicBezTo>
                      <a:pt x="11" y="12"/>
                      <a:pt x="12" y="13"/>
                      <a:pt x="14" y="13"/>
                    </a:cubicBezTo>
                    <a:cubicBezTo>
                      <a:pt x="15" y="13"/>
                      <a:pt x="16" y="12"/>
                      <a:pt x="17" y="11"/>
                    </a:cubicBezTo>
                    <a:cubicBezTo>
                      <a:pt x="18" y="10"/>
                      <a:pt x="18" y="9"/>
                      <a:pt x="18" y="7"/>
                    </a:cubicBezTo>
                    <a:cubicBezTo>
                      <a:pt x="18" y="4"/>
                      <a:pt x="18" y="3"/>
                      <a:pt x="17" y="2"/>
                    </a:cubicBezTo>
                    <a:cubicBezTo>
                      <a:pt x="16" y="0"/>
                      <a:pt x="15" y="0"/>
                      <a:pt x="14" y="0"/>
                    </a:cubicBezTo>
                    <a:cubicBezTo>
                      <a:pt x="12" y="0"/>
                      <a:pt x="11" y="1"/>
                      <a:pt x="10" y="2"/>
                    </a:cubicBezTo>
                    <a:cubicBezTo>
                      <a:pt x="9" y="3"/>
                      <a:pt x="9" y="4"/>
                      <a:pt x="9" y="7"/>
                    </a:cubicBezTo>
                    <a:cubicBezTo>
                      <a:pt x="9" y="9"/>
                      <a:pt x="9" y="10"/>
                      <a:pt x="10" y="11"/>
                    </a:cubicBezTo>
                    <a:close/>
                    <a:moveTo>
                      <a:pt x="14" y="11"/>
                    </a:moveTo>
                    <a:cubicBezTo>
                      <a:pt x="12" y="11"/>
                      <a:pt x="12" y="10"/>
                      <a:pt x="12" y="7"/>
                    </a:cubicBezTo>
                    <a:cubicBezTo>
                      <a:pt x="12" y="3"/>
                      <a:pt x="12" y="2"/>
                      <a:pt x="14" y="2"/>
                    </a:cubicBezTo>
                    <a:cubicBezTo>
                      <a:pt x="15" y="2"/>
                      <a:pt x="15" y="3"/>
                      <a:pt x="15" y="7"/>
                    </a:cubicBezTo>
                    <a:cubicBezTo>
                      <a:pt x="15" y="10"/>
                      <a:pt x="15" y="11"/>
                      <a:pt x="14" y="11"/>
                    </a:cubicBezTo>
                    <a:close/>
                    <a:moveTo>
                      <a:pt x="21" y="11"/>
                    </a:moveTo>
                    <a:cubicBezTo>
                      <a:pt x="21" y="12"/>
                      <a:pt x="23" y="13"/>
                      <a:pt x="24" y="13"/>
                    </a:cubicBezTo>
                    <a:cubicBezTo>
                      <a:pt x="25" y="13"/>
                      <a:pt x="27" y="12"/>
                      <a:pt x="27" y="11"/>
                    </a:cubicBezTo>
                    <a:cubicBezTo>
                      <a:pt x="28" y="10"/>
                      <a:pt x="28" y="9"/>
                      <a:pt x="28" y="7"/>
                    </a:cubicBezTo>
                    <a:cubicBezTo>
                      <a:pt x="28" y="4"/>
                      <a:pt x="28" y="3"/>
                      <a:pt x="27" y="2"/>
                    </a:cubicBezTo>
                    <a:cubicBezTo>
                      <a:pt x="27" y="0"/>
                      <a:pt x="25" y="0"/>
                      <a:pt x="24" y="0"/>
                    </a:cubicBezTo>
                    <a:cubicBezTo>
                      <a:pt x="22" y="0"/>
                      <a:pt x="21" y="1"/>
                      <a:pt x="20" y="2"/>
                    </a:cubicBezTo>
                    <a:cubicBezTo>
                      <a:pt x="20" y="3"/>
                      <a:pt x="19" y="4"/>
                      <a:pt x="19" y="7"/>
                    </a:cubicBezTo>
                    <a:cubicBezTo>
                      <a:pt x="19" y="9"/>
                      <a:pt x="20" y="10"/>
                      <a:pt x="21" y="11"/>
                    </a:cubicBezTo>
                    <a:close/>
                    <a:moveTo>
                      <a:pt x="24" y="11"/>
                    </a:moveTo>
                    <a:cubicBezTo>
                      <a:pt x="23" y="11"/>
                      <a:pt x="22" y="10"/>
                      <a:pt x="22" y="7"/>
                    </a:cubicBezTo>
                    <a:cubicBezTo>
                      <a:pt x="22" y="3"/>
                      <a:pt x="23" y="2"/>
                      <a:pt x="24" y="2"/>
                    </a:cubicBezTo>
                    <a:cubicBezTo>
                      <a:pt x="25" y="2"/>
                      <a:pt x="26" y="3"/>
                      <a:pt x="26" y="7"/>
                    </a:cubicBezTo>
                    <a:cubicBezTo>
                      <a:pt x="26" y="10"/>
                      <a:pt x="25" y="11"/>
                      <a:pt x="24" y="11"/>
                    </a:cubicBezTo>
                    <a:close/>
                  </a:path>
                </a:pathLst>
              </a:custGeom>
              <a:solidFill>
                <a:srgbClr val="B5B5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5C5C5C"/>
                  </a:solidFill>
                  <a:effectLst/>
                  <a:uLnTx/>
                  <a:uFillTx/>
                  <a:cs typeface="+mn-ea"/>
                  <a:sym typeface="+mn-lt"/>
                </a:endParaRPr>
              </a:p>
            </p:txBody>
          </p:sp>
          <p:sp>
            <p:nvSpPr>
              <p:cNvPr id="7" name="Freeform 6"/>
              <p:cNvSpPr>
                <a:spLocks noEditPoints="1"/>
              </p:cNvSpPr>
              <p:nvPr/>
            </p:nvSpPr>
            <p:spPr bwMode="auto">
              <a:xfrm>
                <a:off x="234" y="1227"/>
                <a:ext cx="109" cy="75"/>
              </a:xfrm>
              <a:custGeom>
                <a:avLst/>
                <a:gdLst>
                  <a:gd name="T0" fmla="*/ 0 w 19"/>
                  <a:gd name="T1" fmla="*/ 9 h 13"/>
                  <a:gd name="T2" fmla="*/ 5 w 19"/>
                  <a:gd name="T3" fmla="*/ 13 h 13"/>
                  <a:gd name="T4" fmla="*/ 8 w 19"/>
                  <a:gd name="T5" fmla="*/ 12 h 13"/>
                  <a:gd name="T6" fmla="*/ 9 w 19"/>
                  <a:gd name="T7" fmla="*/ 9 h 13"/>
                  <a:gd name="T8" fmla="*/ 7 w 19"/>
                  <a:gd name="T9" fmla="*/ 6 h 13"/>
                  <a:gd name="T10" fmla="*/ 9 w 19"/>
                  <a:gd name="T11" fmla="*/ 3 h 13"/>
                  <a:gd name="T12" fmla="*/ 5 w 19"/>
                  <a:gd name="T13" fmla="*/ 0 h 13"/>
                  <a:gd name="T14" fmla="*/ 0 w 19"/>
                  <a:gd name="T15" fmla="*/ 3 h 13"/>
                  <a:gd name="T16" fmla="*/ 3 w 19"/>
                  <a:gd name="T17" fmla="*/ 6 h 13"/>
                  <a:gd name="T18" fmla="*/ 0 w 19"/>
                  <a:gd name="T19" fmla="*/ 9 h 13"/>
                  <a:gd name="T20" fmla="*/ 4 w 19"/>
                  <a:gd name="T21" fmla="*/ 4 h 13"/>
                  <a:gd name="T22" fmla="*/ 3 w 19"/>
                  <a:gd name="T23" fmla="*/ 3 h 13"/>
                  <a:gd name="T24" fmla="*/ 5 w 19"/>
                  <a:gd name="T25" fmla="*/ 1 h 13"/>
                  <a:gd name="T26" fmla="*/ 6 w 19"/>
                  <a:gd name="T27" fmla="*/ 3 h 13"/>
                  <a:gd name="T28" fmla="*/ 5 w 19"/>
                  <a:gd name="T29" fmla="*/ 5 h 13"/>
                  <a:gd name="T30" fmla="*/ 5 w 19"/>
                  <a:gd name="T31" fmla="*/ 5 h 13"/>
                  <a:gd name="T32" fmla="*/ 4 w 19"/>
                  <a:gd name="T33" fmla="*/ 4 h 13"/>
                  <a:gd name="T34" fmla="*/ 3 w 19"/>
                  <a:gd name="T35" fmla="*/ 9 h 13"/>
                  <a:gd name="T36" fmla="*/ 4 w 19"/>
                  <a:gd name="T37" fmla="*/ 7 h 13"/>
                  <a:gd name="T38" fmla="*/ 4 w 19"/>
                  <a:gd name="T39" fmla="*/ 7 h 13"/>
                  <a:gd name="T40" fmla="*/ 7 w 19"/>
                  <a:gd name="T41" fmla="*/ 9 h 13"/>
                  <a:gd name="T42" fmla="*/ 5 w 19"/>
                  <a:gd name="T43" fmla="*/ 11 h 13"/>
                  <a:gd name="T44" fmla="*/ 3 w 19"/>
                  <a:gd name="T45" fmla="*/ 9 h 13"/>
                  <a:gd name="T46" fmla="*/ 12 w 19"/>
                  <a:gd name="T47" fmla="*/ 11 h 13"/>
                  <a:gd name="T48" fmla="*/ 15 w 19"/>
                  <a:gd name="T49" fmla="*/ 13 h 13"/>
                  <a:gd name="T50" fmla="*/ 18 w 19"/>
                  <a:gd name="T51" fmla="*/ 11 h 13"/>
                  <a:gd name="T52" fmla="*/ 19 w 19"/>
                  <a:gd name="T53" fmla="*/ 6 h 13"/>
                  <a:gd name="T54" fmla="*/ 19 w 19"/>
                  <a:gd name="T55" fmla="*/ 2 h 13"/>
                  <a:gd name="T56" fmla="*/ 15 w 19"/>
                  <a:gd name="T57" fmla="*/ 0 h 13"/>
                  <a:gd name="T58" fmla="*/ 11 w 19"/>
                  <a:gd name="T59" fmla="*/ 2 h 13"/>
                  <a:gd name="T60" fmla="*/ 11 w 19"/>
                  <a:gd name="T61" fmla="*/ 6 h 13"/>
                  <a:gd name="T62" fmla="*/ 12 w 19"/>
                  <a:gd name="T63" fmla="*/ 11 h 13"/>
                  <a:gd name="T64" fmla="*/ 15 w 19"/>
                  <a:gd name="T65" fmla="*/ 11 h 13"/>
                  <a:gd name="T66" fmla="*/ 13 w 19"/>
                  <a:gd name="T67" fmla="*/ 6 h 13"/>
                  <a:gd name="T68" fmla="*/ 15 w 19"/>
                  <a:gd name="T69" fmla="*/ 2 h 13"/>
                  <a:gd name="T70" fmla="*/ 17 w 19"/>
                  <a:gd name="T71" fmla="*/ 6 h 13"/>
                  <a:gd name="T72" fmla="*/ 15 w 19"/>
                  <a:gd name="T73" fmla="*/ 1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9" h="13">
                    <a:moveTo>
                      <a:pt x="0" y="9"/>
                    </a:moveTo>
                    <a:cubicBezTo>
                      <a:pt x="0" y="11"/>
                      <a:pt x="2" y="13"/>
                      <a:pt x="5" y="13"/>
                    </a:cubicBezTo>
                    <a:cubicBezTo>
                      <a:pt x="6" y="13"/>
                      <a:pt x="7" y="13"/>
                      <a:pt x="8" y="12"/>
                    </a:cubicBezTo>
                    <a:cubicBezTo>
                      <a:pt x="9" y="11"/>
                      <a:pt x="9" y="10"/>
                      <a:pt x="9" y="9"/>
                    </a:cubicBezTo>
                    <a:cubicBezTo>
                      <a:pt x="9" y="7"/>
                      <a:pt x="8" y="6"/>
                      <a:pt x="7" y="6"/>
                    </a:cubicBezTo>
                    <a:cubicBezTo>
                      <a:pt x="8" y="5"/>
                      <a:pt x="9" y="4"/>
                      <a:pt x="9" y="3"/>
                    </a:cubicBezTo>
                    <a:cubicBezTo>
                      <a:pt x="9" y="1"/>
                      <a:pt x="7" y="0"/>
                      <a:pt x="5" y="0"/>
                    </a:cubicBezTo>
                    <a:cubicBezTo>
                      <a:pt x="2" y="0"/>
                      <a:pt x="0" y="1"/>
                      <a:pt x="0" y="3"/>
                    </a:cubicBezTo>
                    <a:cubicBezTo>
                      <a:pt x="0" y="4"/>
                      <a:pt x="1" y="6"/>
                      <a:pt x="3" y="6"/>
                    </a:cubicBezTo>
                    <a:cubicBezTo>
                      <a:pt x="1" y="6"/>
                      <a:pt x="0" y="7"/>
                      <a:pt x="0" y="9"/>
                    </a:cubicBezTo>
                    <a:close/>
                    <a:moveTo>
                      <a:pt x="4" y="4"/>
                    </a:moveTo>
                    <a:cubicBezTo>
                      <a:pt x="3" y="4"/>
                      <a:pt x="3" y="3"/>
                      <a:pt x="3" y="3"/>
                    </a:cubicBezTo>
                    <a:cubicBezTo>
                      <a:pt x="3" y="2"/>
                      <a:pt x="4" y="1"/>
                      <a:pt x="5" y="1"/>
                    </a:cubicBezTo>
                    <a:cubicBezTo>
                      <a:pt x="6" y="1"/>
                      <a:pt x="6" y="2"/>
                      <a:pt x="6" y="3"/>
                    </a:cubicBezTo>
                    <a:cubicBezTo>
                      <a:pt x="6" y="4"/>
                      <a:pt x="6" y="4"/>
                      <a:pt x="5" y="5"/>
                    </a:cubicBezTo>
                    <a:cubicBezTo>
                      <a:pt x="5" y="5"/>
                      <a:pt x="5" y="5"/>
                      <a:pt x="5" y="5"/>
                    </a:cubicBezTo>
                    <a:cubicBezTo>
                      <a:pt x="4" y="5"/>
                      <a:pt x="4" y="5"/>
                      <a:pt x="4" y="4"/>
                    </a:cubicBezTo>
                    <a:close/>
                    <a:moveTo>
                      <a:pt x="3" y="9"/>
                    </a:moveTo>
                    <a:cubicBezTo>
                      <a:pt x="3" y="8"/>
                      <a:pt x="3" y="8"/>
                      <a:pt x="4" y="7"/>
                    </a:cubicBezTo>
                    <a:cubicBezTo>
                      <a:pt x="4" y="7"/>
                      <a:pt x="4" y="7"/>
                      <a:pt x="4" y="7"/>
                    </a:cubicBezTo>
                    <a:cubicBezTo>
                      <a:pt x="6" y="8"/>
                      <a:pt x="7" y="8"/>
                      <a:pt x="7" y="9"/>
                    </a:cubicBezTo>
                    <a:cubicBezTo>
                      <a:pt x="7" y="10"/>
                      <a:pt x="6" y="11"/>
                      <a:pt x="5" y="11"/>
                    </a:cubicBezTo>
                    <a:cubicBezTo>
                      <a:pt x="4" y="11"/>
                      <a:pt x="3" y="10"/>
                      <a:pt x="3" y="9"/>
                    </a:cubicBezTo>
                    <a:close/>
                    <a:moveTo>
                      <a:pt x="12" y="11"/>
                    </a:moveTo>
                    <a:cubicBezTo>
                      <a:pt x="12" y="12"/>
                      <a:pt x="14" y="13"/>
                      <a:pt x="15" y="13"/>
                    </a:cubicBezTo>
                    <a:cubicBezTo>
                      <a:pt x="16" y="13"/>
                      <a:pt x="18" y="12"/>
                      <a:pt x="18" y="11"/>
                    </a:cubicBezTo>
                    <a:cubicBezTo>
                      <a:pt x="19" y="10"/>
                      <a:pt x="19" y="9"/>
                      <a:pt x="19" y="6"/>
                    </a:cubicBezTo>
                    <a:cubicBezTo>
                      <a:pt x="19" y="4"/>
                      <a:pt x="19" y="3"/>
                      <a:pt x="19" y="2"/>
                    </a:cubicBezTo>
                    <a:cubicBezTo>
                      <a:pt x="18" y="0"/>
                      <a:pt x="17" y="0"/>
                      <a:pt x="15" y="0"/>
                    </a:cubicBezTo>
                    <a:cubicBezTo>
                      <a:pt x="13" y="0"/>
                      <a:pt x="12" y="0"/>
                      <a:pt x="11" y="2"/>
                    </a:cubicBezTo>
                    <a:cubicBezTo>
                      <a:pt x="11" y="3"/>
                      <a:pt x="11" y="4"/>
                      <a:pt x="11" y="6"/>
                    </a:cubicBezTo>
                    <a:cubicBezTo>
                      <a:pt x="11" y="9"/>
                      <a:pt x="11" y="10"/>
                      <a:pt x="12" y="11"/>
                    </a:cubicBezTo>
                    <a:close/>
                    <a:moveTo>
                      <a:pt x="15" y="11"/>
                    </a:moveTo>
                    <a:cubicBezTo>
                      <a:pt x="14" y="11"/>
                      <a:pt x="13" y="9"/>
                      <a:pt x="13" y="6"/>
                    </a:cubicBezTo>
                    <a:cubicBezTo>
                      <a:pt x="13" y="3"/>
                      <a:pt x="14" y="2"/>
                      <a:pt x="15" y="2"/>
                    </a:cubicBezTo>
                    <a:cubicBezTo>
                      <a:pt x="16" y="2"/>
                      <a:pt x="17" y="3"/>
                      <a:pt x="17" y="6"/>
                    </a:cubicBezTo>
                    <a:cubicBezTo>
                      <a:pt x="17" y="9"/>
                      <a:pt x="16" y="11"/>
                      <a:pt x="15" y="11"/>
                    </a:cubicBezTo>
                    <a:close/>
                  </a:path>
                </a:pathLst>
              </a:custGeom>
              <a:solidFill>
                <a:srgbClr val="B5B5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5C5C5C"/>
                  </a:solidFill>
                  <a:effectLst/>
                  <a:uLnTx/>
                  <a:uFillTx/>
                  <a:cs typeface="+mn-ea"/>
                  <a:sym typeface="+mn-lt"/>
                </a:endParaRPr>
              </a:p>
            </p:txBody>
          </p:sp>
          <p:sp>
            <p:nvSpPr>
              <p:cNvPr id="8" name="Freeform 7"/>
              <p:cNvSpPr>
                <a:spLocks noEditPoints="1"/>
              </p:cNvSpPr>
              <p:nvPr/>
            </p:nvSpPr>
            <p:spPr bwMode="auto">
              <a:xfrm>
                <a:off x="234" y="1751"/>
                <a:ext cx="109" cy="74"/>
              </a:xfrm>
              <a:custGeom>
                <a:avLst/>
                <a:gdLst>
                  <a:gd name="T0" fmla="*/ 8 w 19"/>
                  <a:gd name="T1" fmla="*/ 0 h 13"/>
                  <a:gd name="T2" fmla="*/ 6 w 19"/>
                  <a:gd name="T3" fmla="*/ 0 h 13"/>
                  <a:gd name="T4" fmla="*/ 0 w 19"/>
                  <a:gd name="T5" fmla="*/ 7 h 13"/>
                  <a:gd name="T6" fmla="*/ 5 w 19"/>
                  <a:gd name="T7" fmla="*/ 13 h 13"/>
                  <a:gd name="T8" fmla="*/ 9 w 19"/>
                  <a:gd name="T9" fmla="*/ 9 h 13"/>
                  <a:gd name="T10" fmla="*/ 5 w 19"/>
                  <a:gd name="T11" fmla="*/ 5 h 13"/>
                  <a:gd name="T12" fmla="*/ 3 w 19"/>
                  <a:gd name="T13" fmla="*/ 6 h 13"/>
                  <a:gd name="T14" fmla="*/ 6 w 19"/>
                  <a:gd name="T15" fmla="*/ 2 h 13"/>
                  <a:gd name="T16" fmla="*/ 8 w 19"/>
                  <a:gd name="T17" fmla="*/ 2 h 13"/>
                  <a:gd name="T18" fmla="*/ 8 w 19"/>
                  <a:gd name="T19" fmla="*/ 0 h 13"/>
                  <a:gd name="T20" fmla="*/ 3 w 19"/>
                  <a:gd name="T21" fmla="*/ 9 h 13"/>
                  <a:gd name="T22" fmla="*/ 5 w 19"/>
                  <a:gd name="T23" fmla="*/ 7 h 13"/>
                  <a:gd name="T24" fmla="*/ 7 w 19"/>
                  <a:gd name="T25" fmla="*/ 9 h 13"/>
                  <a:gd name="T26" fmla="*/ 5 w 19"/>
                  <a:gd name="T27" fmla="*/ 11 h 13"/>
                  <a:gd name="T28" fmla="*/ 3 w 19"/>
                  <a:gd name="T29" fmla="*/ 9 h 13"/>
                  <a:gd name="T30" fmla="*/ 12 w 19"/>
                  <a:gd name="T31" fmla="*/ 12 h 13"/>
                  <a:gd name="T32" fmla="*/ 15 w 19"/>
                  <a:gd name="T33" fmla="*/ 13 h 13"/>
                  <a:gd name="T34" fmla="*/ 18 w 19"/>
                  <a:gd name="T35" fmla="*/ 12 h 13"/>
                  <a:gd name="T36" fmla="*/ 19 w 19"/>
                  <a:gd name="T37" fmla="*/ 7 h 13"/>
                  <a:gd name="T38" fmla="*/ 19 w 19"/>
                  <a:gd name="T39" fmla="*/ 2 h 13"/>
                  <a:gd name="T40" fmla="*/ 15 w 19"/>
                  <a:gd name="T41" fmla="*/ 0 h 13"/>
                  <a:gd name="T42" fmla="*/ 11 w 19"/>
                  <a:gd name="T43" fmla="*/ 2 h 13"/>
                  <a:gd name="T44" fmla="*/ 11 w 19"/>
                  <a:gd name="T45" fmla="*/ 7 h 13"/>
                  <a:gd name="T46" fmla="*/ 12 w 19"/>
                  <a:gd name="T47" fmla="*/ 12 h 13"/>
                  <a:gd name="T48" fmla="*/ 15 w 19"/>
                  <a:gd name="T49" fmla="*/ 11 h 13"/>
                  <a:gd name="T50" fmla="*/ 13 w 19"/>
                  <a:gd name="T51" fmla="*/ 7 h 13"/>
                  <a:gd name="T52" fmla="*/ 15 w 19"/>
                  <a:gd name="T53" fmla="*/ 2 h 13"/>
                  <a:gd name="T54" fmla="*/ 17 w 19"/>
                  <a:gd name="T55" fmla="*/ 7 h 13"/>
                  <a:gd name="T56" fmla="*/ 15 w 19"/>
                  <a:gd name="T57" fmla="*/ 1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9" h="13">
                    <a:moveTo>
                      <a:pt x="8" y="0"/>
                    </a:moveTo>
                    <a:cubicBezTo>
                      <a:pt x="7" y="0"/>
                      <a:pt x="7" y="0"/>
                      <a:pt x="6" y="0"/>
                    </a:cubicBezTo>
                    <a:cubicBezTo>
                      <a:pt x="2" y="0"/>
                      <a:pt x="0" y="2"/>
                      <a:pt x="0" y="7"/>
                    </a:cubicBezTo>
                    <a:cubicBezTo>
                      <a:pt x="0" y="11"/>
                      <a:pt x="2" y="13"/>
                      <a:pt x="5" y="13"/>
                    </a:cubicBezTo>
                    <a:cubicBezTo>
                      <a:pt x="7" y="13"/>
                      <a:pt x="9" y="12"/>
                      <a:pt x="9" y="9"/>
                    </a:cubicBezTo>
                    <a:cubicBezTo>
                      <a:pt x="9" y="6"/>
                      <a:pt x="8" y="5"/>
                      <a:pt x="5" y="5"/>
                    </a:cubicBezTo>
                    <a:cubicBezTo>
                      <a:pt x="4" y="5"/>
                      <a:pt x="3" y="5"/>
                      <a:pt x="3" y="6"/>
                    </a:cubicBezTo>
                    <a:cubicBezTo>
                      <a:pt x="3" y="3"/>
                      <a:pt x="4" y="2"/>
                      <a:pt x="6" y="2"/>
                    </a:cubicBezTo>
                    <a:cubicBezTo>
                      <a:pt x="7" y="2"/>
                      <a:pt x="7" y="2"/>
                      <a:pt x="8" y="2"/>
                    </a:cubicBezTo>
                    <a:cubicBezTo>
                      <a:pt x="8" y="0"/>
                      <a:pt x="8" y="0"/>
                      <a:pt x="8" y="0"/>
                    </a:cubicBezTo>
                    <a:close/>
                    <a:moveTo>
                      <a:pt x="3" y="9"/>
                    </a:moveTo>
                    <a:cubicBezTo>
                      <a:pt x="3" y="7"/>
                      <a:pt x="4" y="7"/>
                      <a:pt x="5" y="7"/>
                    </a:cubicBezTo>
                    <a:cubicBezTo>
                      <a:pt x="6" y="7"/>
                      <a:pt x="7" y="8"/>
                      <a:pt x="7" y="9"/>
                    </a:cubicBezTo>
                    <a:cubicBezTo>
                      <a:pt x="7" y="10"/>
                      <a:pt x="6" y="11"/>
                      <a:pt x="5" y="11"/>
                    </a:cubicBezTo>
                    <a:cubicBezTo>
                      <a:pt x="4" y="11"/>
                      <a:pt x="3" y="10"/>
                      <a:pt x="3" y="9"/>
                    </a:cubicBezTo>
                    <a:close/>
                    <a:moveTo>
                      <a:pt x="12" y="12"/>
                    </a:moveTo>
                    <a:cubicBezTo>
                      <a:pt x="12" y="13"/>
                      <a:pt x="14" y="13"/>
                      <a:pt x="15" y="13"/>
                    </a:cubicBezTo>
                    <a:cubicBezTo>
                      <a:pt x="16" y="13"/>
                      <a:pt x="18" y="13"/>
                      <a:pt x="18" y="12"/>
                    </a:cubicBezTo>
                    <a:cubicBezTo>
                      <a:pt x="19" y="10"/>
                      <a:pt x="19" y="9"/>
                      <a:pt x="19" y="7"/>
                    </a:cubicBezTo>
                    <a:cubicBezTo>
                      <a:pt x="19" y="5"/>
                      <a:pt x="19" y="3"/>
                      <a:pt x="19" y="2"/>
                    </a:cubicBezTo>
                    <a:cubicBezTo>
                      <a:pt x="18" y="1"/>
                      <a:pt x="17" y="0"/>
                      <a:pt x="15" y="0"/>
                    </a:cubicBezTo>
                    <a:cubicBezTo>
                      <a:pt x="13" y="0"/>
                      <a:pt x="12" y="1"/>
                      <a:pt x="11" y="2"/>
                    </a:cubicBezTo>
                    <a:cubicBezTo>
                      <a:pt x="11" y="3"/>
                      <a:pt x="11" y="5"/>
                      <a:pt x="11" y="7"/>
                    </a:cubicBezTo>
                    <a:cubicBezTo>
                      <a:pt x="11" y="9"/>
                      <a:pt x="11" y="10"/>
                      <a:pt x="12" y="12"/>
                    </a:cubicBezTo>
                    <a:close/>
                    <a:moveTo>
                      <a:pt x="15" y="11"/>
                    </a:moveTo>
                    <a:cubicBezTo>
                      <a:pt x="14" y="11"/>
                      <a:pt x="13" y="10"/>
                      <a:pt x="13" y="7"/>
                    </a:cubicBezTo>
                    <a:cubicBezTo>
                      <a:pt x="13" y="3"/>
                      <a:pt x="14" y="2"/>
                      <a:pt x="15" y="2"/>
                    </a:cubicBezTo>
                    <a:cubicBezTo>
                      <a:pt x="16" y="2"/>
                      <a:pt x="17" y="3"/>
                      <a:pt x="17" y="7"/>
                    </a:cubicBezTo>
                    <a:cubicBezTo>
                      <a:pt x="17" y="10"/>
                      <a:pt x="16" y="11"/>
                      <a:pt x="15" y="11"/>
                    </a:cubicBezTo>
                    <a:close/>
                  </a:path>
                </a:pathLst>
              </a:custGeom>
              <a:solidFill>
                <a:srgbClr val="B5B5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5C5C5C"/>
                  </a:solidFill>
                  <a:effectLst/>
                  <a:uLnTx/>
                  <a:uFillTx/>
                  <a:cs typeface="+mn-ea"/>
                  <a:sym typeface="+mn-lt"/>
                </a:endParaRPr>
              </a:p>
            </p:txBody>
          </p:sp>
          <p:sp>
            <p:nvSpPr>
              <p:cNvPr id="9" name="Freeform 8"/>
              <p:cNvSpPr>
                <a:spLocks noEditPoints="1"/>
              </p:cNvSpPr>
              <p:nvPr/>
            </p:nvSpPr>
            <p:spPr bwMode="auto">
              <a:xfrm>
                <a:off x="234" y="2263"/>
                <a:ext cx="109" cy="75"/>
              </a:xfrm>
              <a:custGeom>
                <a:avLst/>
                <a:gdLst>
                  <a:gd name="T0" fmla="*/ 0 w 19"/>
                  <a:gd name="T1" fmla="*/ 11 h 13"/>
                  <a:gd name="T2" fmla="*/ 5 w 19"/>
                  <a:gd name="T3" fmla="*/ 11 h 13"/>
                  <a:gd name="T4" fmla="*/ 5 w 19"/>
                  <a:gd name="T5" fmla="*/ 13 h 13"/>
                  <a:gd name="T6" fmla="*/ 8 w 19"/>
                  <a:gd name="T7" fmla="*/ 13 h 13"/>
                  <a:gd name="T8" fmla="*/ 8 w 19"/>
                  <a:gd name="T9" fmla="*/ 11 h 13"/>
                  <a:gd name="T10" fmla="*/ 10 w 19"/>
                  <a:gd name="T11" fmla="*/ 11 h 13"/>
                  <a:gd name="T12" fmla="*/ 10 w 19"/>
                  <a:gd name="T13" fmla="*/ 9 h 13"/>
                  <a:gd name="T14" fmla="*/ 8 w 19"/>
                  <a:gd name="T15" fmla="*/ 9 h 13"/>
                  <a:gd name="T16" fmla="*/ 8 w 19"/>
                  <a:gd name="T17" fmla="*/ 0 h 13"/>
                  <a:gd name="T18" fmla="*/ 5 w 19"/>
                  <a:gd name="T19" fmla="*/ 0 h 13"/>
                  <a:gd name="T20" fmla="*/ 0 w 19"/>
                  <a:gd name="T21" fmla="*/ 8 h 13"/>
                  <a:gd name="T22" fmla="*/ 0 w 19"/>
                  <a:gd name="T23" fmla="*/ 11 h 13"/>
                  <a:gd name="T24" fmla="*/ 2 w 19"/>
                  <a:gd name="T25" fmla="*/ 9 h 13"/>
                  <a:gd name="T26" fmla="*/ 5 w 19"/>
                  <a:gd name="T27" fmla="*/ 3 h 13"/>
                  <a:gd name="T28" fmla="*/ 6 w 19"/>
                  <a:gd name="T29" fmla="*/ 2 h 13"/>
                  <a:gd name="T30" fmla="*/ 5 w 19"/>
                  <a:gd name="T31" fmla="*/ 3 h 13"/>
                  <a:gd name="T32" fmla="*/ 5 w 19"/>
                  <a:gd name="T33" fmla="*/ 9 h 13"/>
                  <a:gd name="T34" fmla="*/ 2 w 19"/>
                  <a:gd name="T35" fmla="*/ 9 h 13"/>
                  <a:gd name="T36" fmla="*/ 12 w 19"/>
                  <a:gd name="T37" fmla="*/ 12 h 13"/>
                  <a:gd name="T38" fmla="*/ 15 w 19"/>
                  <a:gd name="T39" fmla="*/ 13 h 13"/>
                  <a:gd name="T40" fmla="*/ 18 w 19"/>
                  <a:gd name="T41" fmla="*/ 12 h 13"/>
                  <a:gd name="T42" fmla="*/ 19 w 19"/>
                  <a:gd name="T43" fmla="*/ 7 h 13"/>
                  <a:gd name="T44" fmla="*/ 19 w 19"/>
                  <a:gd name="T45" fmla="*/ 2 h 13"/>
                  <a:gd name="T46" fmla="*/ 15 w 19"/>
                  <a:gd name="T47" fmla="*/ 0 h 13"/>
                  <a:gd name="T48" fmla="*/ 11 w 19"/>
                  <a:gd name="T49" fmla="*/ 2 h 13"/>
                  <a:gd name="T50" fmla="*/ 11 w 19"/>
                  <a:gd name="T51" fmla="*/ 7 h 13"/>
                  <a:gd name="T52" fmla="*/ 12 w 19"/>
                  <a:gd name="T53" fmla="*/ 12 h 13"/>
                  <a:gd name="T54" fmla="*/ 15 w 19"/>
                  <a:gd name="T55" fmla="*/ 12 h 13"/>
                  <a:gd name="T56" fmla="*/ 13 w 19"/>
                  <a:gd name="T57" fmla="*/ 7 h 13"/>
                  <a:gd name="T58" fmla="*/ 15 w 19"/>
                  <a:gd name="T59" fmla="*/ 2 h 13"/>
                  <a:gd name="T60" fmla="*/ 17 w 19"/>
                  <a:gd name="T61" fmla="*/ 7 h 13"/>
                  <a:gd name="T62" fmla="*/ 15 w 19"/>
                  <a:gd name="T63" fmla="*/ 1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9" h="13">
                    <a:moveTo>
                      <a:pt x="0" y="11"/>
                    </a:moveTo>
                    <a:cubicBezTo>
                      <a:pt x="5" y="11"/>
                      <a:pt x="5" y="11"/>
                      <a:pt x="5" y="11"/>
                    </a:cubicBezTo>
                    <a:cubicBezTo>
                      <a:pt x="5" y="13"/>
                      <a:pt x="5" y="13"/>
                      <a:pt x="5" y="13"/>
                    </a:cubicBezTo>
                    <a:cubicBezTo>
                      <a:pt x="8" y="13"/>
                      <a:pt x="8" y="13"/>
                      <a:pt x="8" y="13"/>
                    </a:cubicBezTo>
                    <a:cubicBezTo>
                      <a:pt x="8" y="11"/>
                      <a:pt x="8" y="11"/>
                      <a:pt x="8" y="11"/>
                    </a:cubicBezTo>
                    <a:cubicBezTo>
                      <a:pt x="10" y="11"/>
                      <a:pt x="10" y="11"/>
                      <a:pt x="10" y="11"/>
                    </a:cubicBezTo>
                    <a:cubicBezTo>
                      <a:pt x="10" y="9"/>
                      <a:pt x="10" y="9"/>
                      <a:pt x="10" y="9"/>
                    </a:cubicBezTo>
                    <a:cubicBezTo>
                      <a:pt x="8" y="9"/>
                      <a:pt x="8" y="9"/>
                      <a:pt x="8" y="9"/>
                    </a:cubicBezTo>
                    <a:cubicBezTo>
                      <a:pt x="8" y="0"/>
                      <a:pt x="8" y="0"/>
                      <a:pt x="8" y="0"/>
                    </a:cubicBezTo>
                    <a:cubicBezTo>
                      <a:pt x="5" y="0"/>
                      <a:pt x="5" y="0"/>
                      <a:pt x="5" y="0"/>
                    </a:cubicBezTo>
                    <a:cubicBezTo>
                      <a:pt x="0" y="8"/>
                      <a:pt x="0" y="8"/>
                      <a:pt x="0" y="8"/>
                    </a:cubicBezTo>
                    <a:cubicBezTo>
                      <a:pt x="0" y="11"/>
                      <a:pt x="0" y="11"/>
                      <a:pt x="0" y="11"/>
                    </a:cubicBezTo>
                    <a:close/>
                    <a:moveTo>
                      <a:pt x="2" y="9"/>
                    </a:moveTo>
                    <a:cubicBezTo>
                      <a:pt x="5" y="3"/>
                      <a:pt x="5" y="3"/>
                      <a:pt x="5" y="3"/>
                    </a:cubicBezTo>
                    <a:cubicBezTo>
                      <a:pt x="5" y="3"/>
                      <a:pt x="5" y="3"/>
                      <a:pt x="6" y="2"/>
                    </a:cubicBezTo>
                    <a:cubicBezTo>
                      <a:pt x="5" y="3"/>
                      <a:pt x="5" y="3"/>
                      <a:pt x="5" y="3"/>
                    </a:cubicBezTo>
                    <a:cubicBezTo>
                      <a:pt x="5" y="9"/>
                      <a:pt x="5" y="9"/>
                      <a:pt x="5" y="9"/>
                    </a:cubicBezTo>
                    <a:cubicBezTo>
                      <a:pt x="2" y="9"/>
                      <a:pt x="2" y="9"/>
                      <a:pt x="2" y="9"/>
                    </a:cubicBezTo>
                    <a:close/>
                    <a:moveTo>
                      <a:pt x="12" y="12"/>
                    </a:moveTo>
                    <a:cubicBezTo>
                      <a:pt x="12" y="13"/>
                      <a:pt x="14" y="13"/>
                      <a:pt x="15" y="13"/>
                    </a:cubicBezTo>
                    <a:cubicBezTo>
                      <a:pt x="16" y="13"/>
                      <a:pt x="18" y="13"/>
                      <a:pt x="18" y="12"/>
                    </a:cubicBezTo>
                    <a:cubicBezTo>
                      <a:pt x="19" y="11"/>
                      <a:pt x="19" y="9"/>
                      <a:pt x="19" y="7"/>
                    </a:cubicBezTo>
                    <a:cubicBezTo>
                      <a:pt x="19" y="5"/>
                      <a:pt x="19" y="3"/>
                      <a:pt x="19" y="2"/>
                    </a:cubicBezTo>
                    <a:cubicBezTo>
                      <a:pt x="18" y="1"/>
                      <a:pt x="17" y="0"/>
                      <a:pt x="15" y="0"/>
                    </a:cubicBezTo>
                    <a:cubicBezTo>
                      <a:pt x="13" y="0"/>
                      <a:pt x="12" y="1"/>
                      <a:pt x="11" y="2"/>
                    </a:cubicBezTo>
                    <a:cubicBezTo>
                      <a:pt x="11" y="3"/>
                      <a:pt x="11" y="5"/>
                      <a:pt x="11" y="7"/>
                    </a:cubicBezTo>
                    <a:cubicBezTo>
                      <a:pt x="11" y="9"/>
                      <a:pt x="11" y="11"/>
                      <a:pt x="12" y="12"/>
                    </a:cubicBezTo>
                    <a:close/>
                    <a:moveTo>
                      <a:pt x="15" y="12"/>
                    </a:moveTo>
                    <a:cubicBezTo>
                      <a:pt x="14" y="12"/>
                      <a:pt x="13" y="10"/>
                      <a:pt x="13" y="7"/>
                    </a:cubicBezTo>
                    <a:cubicBezTo>
                      <a:pt x="13" y="4"/>
                      <a:pt x="14" y="2"/>
                      <a:pt x="15" y="2"/>
                    </a:cubicBezTo>
                    <a:cubicBezTo>
                      <a:pt x="16" y="2"/>
                      <a:pt x="17" y="4"/>
                      <a:pt x="17" y="7"/>
                    </a:cubicBezTo>
                    <a:cubicBezTo>
                      <a:pt x="17" y="10"/>
                      <a:pt x="16" y="12"/>
                      <a:pt x="15" y="12"/>
                    </a:cubicBezTo>
                    <a:close/>
                  </a:path>
                </a:pathLst>
              </a:custGeom>
              <a:solidFill>
                <a:srgbClr val="B5B5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5C5C5C"/>
                  </a:solidFill>
                  <a:effectLst/>
                  <a:uLnTx/>
                  <a:uFillTx/>
                  <a:cs typeface="+mn-ea"/>
                  <a:sym typeface="+mn-lt"/>
                </a:endParaRPr>
              </a:p>
            </p:txBody>
          </p:sp>
          <p:sp>
            <p:nvSpPr>
              <p:cNvPr id="10" name="Freeform 9"/>
              <p:cNvSpPr>
                <a:spLocks noEditPoints="1"/>
              </p:cNvSpPr>
              <p:nvPr/>
            </p:nvSpPr>
            <p:spPr bwMode="auto">
              <a:xfrm>
                <a:off x="234" y="2781"/>
                <a:ext cx="109" cy="80"/>
              </a:xfrm>
              <a:custGeom>
                <a:avLst/>
                <a:gdLst>
                  <a:gd name="T0" fmla="*/ 0 w 19"/>
                  <a:gd name="T1" fmla="*/ 13 h 14"/>
                  <a:gd name="T2" fmla="*/ 9 w 19"/>
                  <a:gd name="T3" fmla="*/ 13 h 14"/>
                  <a:gd name="T4" fmla="*/ 9 w 19"/>
                  <a:gd name="T5" fmla="*/ 11 h 14"/>
                  <a:gd name="T6" fmla="*/ 4 w 19"/>
                  <a:gd name="T7" fmla="*/ 11 h 14"/>
                  <a:gd name="T8" fmla="*/ 6 w 19"/>
                  <a:gd name="T9" fmla="*/ 8 h 14"/>
                  <a:gd name="T10" fmla="*/ 9 w 19"/>
                  <a:gd name="T11" fmla="*/ 4 h 14"/>
                  <a:gd name="T12" fmla="*/ 7 w 19"/>
                  <a:gd name="T13" fmla="*/ 1 h 14"/>
                  <a:gd name="T14" fmla="*/ 4 w 19"/>
                  <a:gd name="T15" fmla="*/ 0 h 14"/>
                  <a:gd name="T16" fmla="*/ 1 w 19"/>
                  <a:gd name="T17" fmla="*/ 1 h 14"/>
                  <a:gd name="T18" fmla="*/ 1 w 19"/>
                  <a:gd name="T19" fmla="*/ 4 h 14"/>
                  <a:gd name="T20" fmla="*/ 4 w 19"/>
                  <a:gd name="T21" fmla="*/ 3 h 14"/>
                  <a:gd name="T22" fmla="*/ 6 w 19"/>
                  <a:gd name="T23" fmla="*/ 4 h 14"/>
                  <a:gd name="T24" fmla="*/ 4 w 19"/>
                  <a:gd name="T25" fmla="*/ 8 h 14"/>
                  <a:gd name="T26" fmla="*/ 0 w 19"/>
                  <a:gd name="T27" fmla="*/ 11 h 14"/>
                  <a:gd name="T28" fmla="*/ 0 w 19"/>
                  <a:gd name="T29" fmla="*/ 13 h 14"/>
                  <a:gd name="T30" fmla="*/ 12 w 19"/>
                  <a:gd name="T31" fmla="*/ 12 h 14"/>
                  <a:gd name="T32" fmla="*/ 15 w 19"/>
                  <a:gd name="T33" fmla="*/ 14 h 14"/>
                  <a:gd name="T34" fmla="*/ 18 w 19"/>
                  <a:gd name="T35" fmla="*/ 12 h 14"/>
                  <a:gd name="T36" fmla="*/ 19 w 19"/>
                  <a:gd name="T37" fmla="*/ 7 h 14"/>
                  <a:gd name="T38" fmla="*/ 19 w 19"/>
                  <a:gd name="T39" fmla="*/ 2 h 14"/>
                  <a:gd name="T40" fmla="*/ 15 w 19"/>
                  <a:gd name="T41" fmla="*/ 0 h 14"/>
                  <a:gd name="T42" fmla="*/ 11 w 19"/>
                  <a:gd name="T43" fmla="*/ 2 h 14"/>
                  <a:gd name="T44" fmla="*/ 11 w 19"/>
                  <a:gd name="T45" fmla="*/ 7 h 14"/>
                  <a:gd name="T46" fmla="*/ 12 w 19"/>
                  <a:gd name="T47" fmla="*/ 12 h 14"/>
                  <a:gd name="T48" fmla="*/ 15 w 19"/>
                  <a:gd name="T49" fmla="*/ 12 h 14"/>
                  <a:gd name="T50" fmla="*/ 13 w 19"/>
                  <a:gd name="T51" fmla="*/ 7 h 14"/>
                  <a:gd name="T52" fmla="*/ 15 w 19"/>
                  <a:gd name="T53" fmla="*/ 2 h 14"/>
                  <a:gd name="T54" fmla="*/ 17 w 19"/>
                  <a:gd name="T55" fmla="*/ 7 h 14"/>
                  <a:gd name="T56" fmla="*/ 15 w 19"/>
                  <a:gd name="T57" fmla="*/ 1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9" h="14">
                    <a:moveTo>
                      <a:pt x="0" y="13"/>
                    </a:moveTo>
                    <a:cubicBezTo>
                      <a:pt x="9" y="13"/>
                      <a:pt x="9" y="13"/>
                      <a:pt x="9" y="13"/>
                    </a:cubicBezTo>
                    <a:cubicBezTo>
                      <a:pt x="9" y="11"/>
                      <a:pt x="9" y="11"/>
                      <a:pt x="9" y="11"/>
                    </a:cubicBezTo>
                    <a:cubicBezTo>
                      <a:pt x="4" y="11"/>
                      <a:pt x="4" y="11"/>
                      <a:pt x="4" y="11"/>
                    </a:cubicBezTo>
                    <a:cubicBezTo>
                      <a:pt x="5" y="10"/>
                      <a:pt x="6" y="10"/>
                      <a:pt x="6" y="8"/>
                    </a:cubicBezTo>
                    <a:cubicBezTo>
                      <a:pt x="8" y="6"/>
                      <a:pt x="9" y="5"/>
                      <a:pt x="9" y="4"/>
                    </a:cubicBezTo>
                    <a:cubicBezTo>
                      <a:pt x="9" y="3"/>
                      <a:pt x="8" y="2"/>
                      <a:pt x="7" y="1"/>
                    </a:cubicBezTo>
                    <a:cubicBezTo>
                      <a:pt x="7" y="1"/>
                      <a:pt x="6" y="0"/>
                      <a:pt x="4" y="0"/>
                    </a:cubicBezTo>
                    <a:cubicBezTo>
                      <a:pt x="3" y="0"/>
                      <a:pt x="2" y="1"/>
                      <a:pt x="1" y="1"/>
                    </a:cubicBezTo>
                    <a:cubicBezTo>
                      <a:pt x="1" y="4"/>
                      <a:pt x="1" y="4"/>
                      <a:pt x="1" y="4"/>
                    </a:cubicBezTo>
                    <a:cubicBezTo>
                      <a:pt x="2" y="3"/>
                      <a:pt x="3" y="3"/>
                      <a:pt x="4" y="3"/>
                    </a:cubicBezTo>
                    <a:cubicBezTo>
                      <a:pt x="5" y="3"/>
                      <a:pt x="6" y="3"/>
                      <a:pt x="6" y="4"/>
                    </a:cubicBezTo>
                    <a:cubicBezTo>
                      <a:pt x="6" y="5"/>
                      <a:pt x="5" y="6"/>
                      <a:pt x="4" y="8"/>
                    </a:cubicBezTo>
                    <a:cubicBezTo>
                      <a:pt x="3" y="9"/>
                      <a:pt x="1" y="10"/>
                      <a:pt x="0" y="11"/>
                    </a:cubicBezTo>
                    <a:cubicBezTo>
                      <a:pt x="0" y="13"/>
                      <a:pt x="0" y="13"/>
                      <a:pt x="0" y="13"/>
                    </a:cubicBezTo>
                    <a:close/>
                    <a:moveTo>
                      <a:pt x="12" y="12"/>
                    </a:moveTo>
                    <a:cubicBezTo>
                      <a:pt x="12" y="13"/>
                      <a:pt x="14" y="14"/>
                      <a:pt x="15" y="14"/>
                    </a:cubicBezTo>
                    <a:cubicBezTo>
                      <a:pt x="16" y="14"/>
                      <a:pt x="18" y="13"/>
                      <a:pt x="18" y="12"/>
                    </a:cubicBezTo>
                    <a:cubicBezTo>
                      <a:pt x="19" y="11"/>
                      <a:pt x="19" y="9"/>
                      <a:pt x="19" y="7"/>
                    </a:cubicBezTo>
                    <a:cubicBezTo>
                      <a:pt x="19" y="5"/>
                      <a:pt x="19" y="4"/>
                      <a:pt x="19" y="2"/>
                    </a:cubicBezTo>
                    <a:cubicBezTo>
                      <a:pt x="18" y="1"/>
                      <a:pt x="17" y="0"/>
                      <a:pt x="15" y="0"/>
                    </a:cubicBezTo>
                    <a:cubicBezTo>
                      <a:pt x="13" y="0"/>
                      <a:pt x="12" y="1"/>
                      <a:pt x="11" y="2"/>
                    </a:cubicBezTo>
                    <a:cubicBezTo>
                      <a:pt x="11" y="4"/>
                      <a:pt x="11" y="5"/>
                      <a:pt x="11" y="7"/>
                    </a:cubicBezTo>
                    <a:cubicBezTo>
                      <a:pt x="11" y="9"/>
                      <a:pt x="11" y="11"/>
                      <a:pt x="12" y="12"/>
                    </a:cubicBezTo>
                    <a:close/>
                    <a:moveTo>
                      <a:pt x="15" y="12"/>
                    </a:moveTo>
                    <a:cubicBezTo>
                      <a:pt x="14" y="12"/>
                      <a:pt x="13" y="10"/>
                      <a:pt x="13" y="7"/>
                    </a:cubicBezTo>
                    <a:cubicBezTo>
                      <a:pt x="13" y="4"/>
                      <a:pt x="14" y="2"/>
                      <a:pt x="15" y="2"/>
                    </a:cubicBezTo>
                    <a:cubicBezTo>
                      <a:pt x="16" y="2"/>
                      <a:pt x="17" y="4"/>
                      <a:pt x="17" y="7"/>
                    </a:cubicBezTo>
                    <a:cubicBezTo>
                      <a:pt x="17" y="10"/>
                      <a:pt x="16" y="12"/>
                      <a:pt x="15" y="12"/>
                    </a:cubicBezTo>
                    <a:close/>
                  </a:path>
                </a:pathLst>
              </a:custGeom>
              <a:solidFill>
                <a:srgbClr val="B5B5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5C5C5C"/>
                  </a:solidFill>
                  <a:effectLst/>
                  <a:uLnTx/>
                  <a:uFillTx/>
                  <a:cs typeface="+mn-ea"/>
                  <a:sym typeface="+mn-lt"/>
                </a:endParaRPr>
              </a:p>
            </p:txBody>
          </p:sp>
          <p:sp>
            <p:nvSpPr>
              <p:cNvPr id="11" name="Freeform 10"/>
              <p:cNvSpPr>
                <a:spLocks noEditPoints="1"/>
              </p:cNvSpPr>
              <p:nvPr/>
            </p:nvSpPr>
            <p:spPr bwMode="auto">
              <a:xfrm>
                <a:off x="263" y="3316"/>
                <a:ext cx="51" cy="75"/>
              </a:xfrm>
              <a:custGeom>
                <a:avLst/>
                <a:gdLst>
                  <a:gd name="T0" fmla="*/ 1 w 9"/>
                  <a:gd name="T1" fmla="*/ 11 h 13"/>
                  <a:gd name="T2" fmla="*/ 5 w 9"/>
                  <a:gd name="T3" fmla="*/ 13 h 13"/>
                  <a:gd name="T4" fmla="*/ 8 w 9"/>
                  <a:gd name="T5" fmla="*/ 11 h 13"/>
                  <a:gd name="T6" fmla="*/ 9 w 9"/>
                  <a:gd name="T7" fmla="*/ 7 h 13"/>
                  <a:gd name="T8" fmla="*/ 8 w 9"/>
                  <a:gd name="T9" fmla="*/ 2 h 13"/>
                  <a:gd name="T10" fmla="*/ 5 w 9"/>
                  <a:gd name="T11" fmla="*/ 0 h 13"/>
                  <a:gd name="T12" fmla="*/ 1 w 9"/>
                  <a:gd name="T13" fmla="*/ 2 h 13"/>
                  <a:gd name="T14" fmla="*/ 0 w 9"/>
                  <a:gd name="T15" fmla="*/ 6 h 13"/>
                  <a:gd name="T16" fmla="*/ 1 w 9"/>
                  <a:gd name="T17" fmla="*/ 11 h 13"/>
                  <a:gd name="T18" fmla="*/ 5 w 9"/>
                  <a:gd name="T19" fmla="*/ 11 h 13"/>
                  <a:gd name="T20" fmla="*/ 3 w 9"/>
                  <a:gd name="T21" fmla="*/ 6 h 13"/>
                  <a:gd name="T22" fmla="*/ 5 w 9"/>
                  <a:gd name="T23" fmla="*/ 2 h 13"/>
                  <a:gd name="T24" fmla="*/ 7 w 9"/>
                  <a:gd name="T25" fmla="*/ 7 h 13"/>
                  <a:gd name="T26" fmla="*/ 5 w 9"/>
                  <a:gd name="T27" fmla="*/ 1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13">
                    <a:moveTo>
                      <a:pt x="1" y="11"/>
                    </a:moveTo>
                    <a:cubicBezTo>
                      <a:pt x="2" y="12"/>
                      <a:pt x="3" y="13"/>
                      <a:pt x="5" y="13"/>
                    </a:cubicBezTo>
                    <a:cubicBezTo>
                      <a:pt x="6" y="13"/>
                      <a:pt x="7" y="12"/>
                      <a:pt x="8" y="11"/>
                    </a:cubicBezTo>
                    <a:cubicBezTo>
                      <a:pt x="9" y="10"/>
                      <a:pt x="9" y="9"/>
                      <a:pt x="9" y="7"/>
                    </a:cubicBezTo>
                    <a:cubicBezTo>
                      <a:pt x="9" y="4"/>
                      <a:pt x="9" y="3"/>
                      <a:pt x="8" y="2"/>
                    </a:cubicBezTo>
                    <a:cubicBezTo>
                      <a:pt x="8" y="0"/>
                      <a:pt x="6" y="0"/>
                      <a:pt x="5" y="0"/>
                    </a:cubicBezTo>
                    <a:cubicBezTo>
                      <a:pt x="3" y="0"/>
                      <a:pt x="2" y="0"/>
                      <a:pt x="1" y="2"/>
                    </a:cubicBezTo>
                    <a:cubicBezTo>
                      <a:pt x="1" y="3"/>
                      <a:pt x="0" y="4"/>
                      <a:pt x="0" y="6"/>
                    </a:cubicBezTo>
                    <a:cubicBezTo>
                      <a:pt x="0" y="9"/>
                      <a:pt x="1" y="10"/>
                      <a:pt x="1" y="11"/>
                    </a:cubicBezTo>
                    <a:close/>
                    <a:moveTo>
                      <a:pt x="5" y="11"/>
                    </a:moveTo>
                    <a:cubicBezTo>
                      <a:pt x="4" y="11"/>
                      <a:pt x="3" y="10"/>
                      <a:pt x="3" y="6"/>
                    </a:cubicBezTo>
                    <a:cubicBezTo>
                      <a:pt x="3" y="3"/>
                      <a:pt x="4" y="2"/>
                      <a:pt x="5" y="2"/>
                    </a:cubicBezTo>
                    <a:cubicBezTo>
                      <a:pt x="6" y="2"/>
                      <a:pt x="7" y="3"/>
                      <a:pt x="7" y="7"/>
                    </a:cubicBezTo>
                    <a:cubicBezTo>
                      <a:pt x="7" y="10"/>
                      <a:pt x="6" y="11"/>
                      <a:pt x="5" y="11"/>
                    </a:cubicBezTo>
                    <a:close/>
                  </a:path>
                </a:pathLst>
              </a:custGeom>
              <a:solidFill>
                <a:srgbClr val="B5B5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5C5C5C"/>
                  </a:solidFill>
                  <a:effectLst/>
                  <a:uLnTx/>
                  <a:uFillTx/>
                  <a:cs typeface="+mn-ea"/>
                  <a:sym typeface="+mn-lt"/>
                </a:endParaRPr>
              </a:p>
            </p:txBody>
          </p:sp>
          <p:sp>
            <p:nvSpPr>
              <p:cNvPr id="12" name="Freeform 11"/>
              <p:cNvSpPr>
                <a:spLocks noEditPoints="1"/>
              </p:cNvSpPr>
              <p:nvPr/>
            </p:nvSpPr>
            <p:spPr bwMode="auto">
              <a:xfrm>
                <a:off x="441" y="732"/>
                <a:ext cx="4985" cy="2624"/>
              </a:xfrm>
              <a:custGeom>
                <a:avLst/>
                <a:gdLst>
                  <a:gd name="T0" fmla="*/ 18 w 869"/>
                  <a:gd name="T1" fmla="*/ 362 h 456"/>
                  <a:gd name="T2" fmla="*/ 36 w 869"/>
                  <a:gd name="T3" fmla="*/ 229 h 456"/>
                  <a:gd name="T4" fmla="*/ 55 w 869"/>
                  <a:gd name="T5" fmla="*/ 136 h 456"/>
                  <a:gd name="T6" fmla="*/ 86 w 869"/>
                  <a:gd name="T7" fmla="*/ 3 h 456"/>
                  <a:gd name="T8" fmla="*/ 73 w 869"/>
                  <a:gd name="T9" fmla="*/ 365 h 456"/>
                  <a:gd name="T10" fmla="*/ 104 w 869"/>
                  <a:gd name="T11" fmla="*/ 272 h 456"/>
                  <a:gd name="T12" fmla="*/ 109 w 869"/>
                  <a:gd name="T13" fmla="*/ 139 h 456"/>
                  <a:gd name="T14" fmla="*/ 128 w 869"/>
                  <a:gd name="T15" fmla="*/ 45 h 456"/>
                  <a:gd name="T16" fmla="*/ 141 w 869"/>
                  <a:gd name="T17" fmla="*/ 410 h 456"/>
                  <a:gd name="T18" fmla="*/ 146 w 869"/>
                  <a:gd name="T19" fmla="*/ 272 h 456"/>
                  <a:gd name="T20" fmla="*/ 177 w 869"/>
                  <a:gd name="T21" fmla="*/ 181 h 456"/>
                  <a:gd name="T22" fmla="*/ 182 w 869"/>
                  <a:gd name="T23" fmla="*/ 48 h 456"/>
                  <a:gd name="T24" fmla="*/ 182 w 869"/>
                  <a:gd name="T25" fmla="*/ 453 h 456"/>
                  <a:gd name="T26" fmla="*/ 213 w 869"/>
                  <a:gd name="T27" fmla="*/ 320 h 456"/>
                  <a:gd name="T28" fmla="*/ 219 w 869"/>
                  <a:gd name="T29" fmla="*/ 181 h 456"/>
                  <a:gd name="T30" fmla="*/ 250 w 869"/>
                  <a:gd name="T31" fmla="*/ 91 h 456"/>
                  <a:gd name="T32" fmla="*/ 237 w 869"/>
                  <a:gd name="T33" fmla="*/ 456 h 456"/>
                  <a:gd name="T34" fmla="*/ 255 w 869"/>
                  <a:gd name="T35" fmla="*/ 365 h 456"/>
                  <a:gd name="T36" fmla="*/ 286 w 869"/>
                  <a:gd name="T37" fmla="*/ 229 h 456"/>
                  <a:gd name="T38" fmla="*/ 291 w 869"/>
                  <a:gd name="T39" fmla="*/ 91 h 456"/>
                  <a:gd name="T40" fmla="*/ 323 w 869"/>
                  <a:gd name="T41" fmla="*/ 0 h 456"/>
                  <a:gd name="T42" fmla="*/ 323 w 869"/>
                  <a:gd name="T43" fmla="*/ 365 h 456"/>
                  <a:gd name="T44" fmla="*/ 328 w 869"/>
                  <a:gd name="T45" fmla="*/ 272 h 456"/>
                  <a:gd name="T46" fmla="*/ 359 w 869"/>
                  <a:gd name="T47" fmla="*/ 139 h 456"/>
                  <a:gd name="T48" fmla="*/ 364 w 869"/>
                  <a:gd name="T49" fmla="*/ 0 h 456"/>
                  <a:gd name="T50" fmla="*/ 377 w 869"/>
                  <a:gd name="T51" fmla="*/ 408 h 456"/>
                  <a:gd name="T52" fmla="*/ 383 w 869"/>
                  <a:gd name="T53" fmla="*/ 274 h 456"/>
                  <a:gd name="T54" fmla="*/ 401 w 869"/>
                  <a:gd name="T55" fmla="*/ 181 h 456"/>
                  <a:gd name="T56" fmla="*/ 432 w 869"/>
                  <a:gd name="T57" fmla="*/ 48 h 456"/>
                  <a:gd name="T58" fmla="*/ 419 w 869"/>
                  <a:gd name="T59" fmla="*/ 408 h 456"/>
                  <a:gd name="T60" fmla="*/ 450 w 869"/>
                  <a:gd name="T61" fmla="*/ 317 h 456"/>
                  <a:gd name="T62" fmla="*/ 455 w 869"/>
                  <a:gd name="T63" fmla="*/ 184 h 456"/>
                  <a:gd name="T64" fmla="*/ 474 w 869"/>
                  <a:gd name="T65" fmla="*/ 91 h 456"/>
                  <a:gd name="T66" fmla="*/ 487 w 869"/>
                  <a:gd name="T67" fmla="*/ 456 h 456"/>
                  <a:gd name="T68" fmla="*/ 492 w 869"/>
                  <a:gd name="T69" fmla="*/ 317 h 456"/>
                  <a:gd name="T70" fmla="*/ 523 w 869"/>
                  <a:gd name="T71" fmla="*/ 227 h 456"/>
                  <a:gd name="T72" fmla="*/ 528 w 869"/>
                  <a:gd name="T73" fmla="*/ 93 h 456"/>
                  <a:gd name="T74" fmla="*/ 546 w 869"/>
                  <a:gd name="T75" fmla="*/ 0 h 456"/>
                  <a:gd name="T76" fmla="*/ 559 w 869"/>
                  <a:gd name="T77" fmla="*/ 362 h 456"/>
                  <a:gd name="T78" fmla="*/ 565 w 869"/>
                  <a:gd name="T79" fmla="*/ 227 h 456"/>
                  <a:gd name="T80" fmla="*/ 596 w 869"/>
                  <a:gd name="T81" fmla="*/ 136 h 456"/>
                  <a:gd name="T82" fmla="*/ 601 w 869"/>
                  <a:gd name="T83" fmla="*/ 3 h 456"/>
                  <a:gd name="T84" fmla="*/ 601 w 869"/>
                  <a:gd name="T85" fmla="*/ 408 h 456"/>
                  <a:gd name="T86" fmla="*/ 632 w 869"/>
                  <a:gd name="T87" fmla="*/ 274 h 456"/>
                  <a:gd name="T88" fmla="*/ 638 w 869"/>
                  <a:gd name="T89" fmla="*/ 136 h 456"/>
                  <a:gd name="T90" fmla="*/ 669 w 869"/>
                  <a:gd name="T91" fmla="*/ 45 h 456"/>
                  <a:gd name="T92" fmla="*/ 656 w 869"/>
                  <a:gd name="T93" fmla="*/ 410 h 456"/>
                  <a:gd name="T94" fmla="*/ 674 w 869"/>
                  <a:gd name="T95" fmla="*/ 317 h 456"/>
                  <a:gd name="T96" fmla="*/ 705 w 869"/>
                  <a:gd name="T97" fmla="*/ 184 h 456"/>
                  <a:gd name="T98" fmla="*/ 710 w 869"/>
                  <a:gd name="T99" fmla="*/ 45 h 456"/>
                  <a:gd name="T100" fmla="*/ 723 w 869"/>
                  <a:gd name="T101" fmla="*/ 453 h 456"/>
                  <a:gd name="T102" fmla="*/ 729 w 869"/>
                  <a:gd name="T103" fmla="*/ 320 h 456"/>
                  <a:gd name="T104" fmla="*/ 747 w 869"/>
                  <a:gd name="T105" fmla="*/ 227 h 456"/>
                  <a:gd name="T106" fmla="*/ 778 w 869"/>
                  <a:gd name="T107" fmla="*/ 93 h 456"/>
                  <a:gd name="T108" fmla="*/ 765 w 869"/>
                  <a:gd name="T109" fmla="*/ 453 h 456"/>
                  <a:gd name="T110" fmla="*/ 783 w 869"/>
                  <a:gd name="T111" fmla="*/ 362 h 456"/>
                  <a:gd name="T112" fmla="*/ 802 w 869"/>
                  <a:gd name="T113" fmla="*/ 229 h 456"/>
                  <a:gd name="T114" fmla="*/ 820 w 869"/>
                  <a:gd name="T115" fmla="*/ 136 h 456"/>
                  <a:gd name="T116" fmla="*/ 851 w 869"/>
                  <a:gd name="T117" fmla="*/ 3 h 456"/>
                  <a:gd name="T118" fmla="*/ 838 w 869"/>
                  <a:gd name="T119" fmla="*/ 365 h 456"/>
                  <a:gd name="T120" fmla="*/ 13 w 869"/>
                  <a:gd name="T121" fmla="*/ 272 h 456"/>
                  <a:gd name="T122" fmla="*/ 856 w 869"/>
                  <a:gd name="T123" fmla="*/ 139 h 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69" h="456">
                    <a:moveTo>
                      <a:pt x="18" y="0"/>
                    </a:moveTo>
                    <a:cubicBezTo>
                      <a:pt x="23" y="0"/>
                      <a:pt x="27" y="0"/>
                      <a:pt x="31" y="0"/>
                    </a:cubicBezTo>
                    <a:cubicBezTo>
                      <a:pt x="31" y="1"/>
                      <a:pt x="31" y="2"/>
                      <a:pt x="31" y="3"/>
                    </a:cubicBezTo>
                    <a:cubicBezTo>
                      <a:pt x="27" y="3"/>
                      <a:pt x="23" y="3"/>
                      <a:pt x="18" y="3"/>
                    </a:cubicBezTo>
                    <a:cubicBezTo>
                      <a:pt x="18" y="2"/>
                      <a:pt x="18" y="1"/>
                      <a:pt x="18" y="0"/>
                    </a:cubicBezTo>
                    <a:close/>
                    <a:moveTo>
                      <a:pt x="18" y="45"/>
                    </a:moveTo>
                    <a:cubicBezTo>
                      <a:pt x="23" y="45"/>
                      <a:pt x="27" y="45"/>
                      <a:pt x="31" y="45"/>
                    </a:cubicBezTo>
                    <a:cubicBezTo>
                      <a:pt x="31" y="46"/>
                      <a:pt x="31" y="47"/>
                      <a:pt x="31" y="48"/>
                    </a:cubicBezTo>
                    <a:cubicBezTo>
                      <a:pt x="27" y="48"/>
                      <a:pt x="23" y="48"/>
                      <a:pt x="18" y="48"/>
                    </a:cubicBezTo>
                    <a:cubicBezTo>
                      <a:pt x="18" y="47"/>
                      <a:pt x="18" y="46"/>
                      <a:pt x="18" y="45"/>
                    </a:cubicBezTo>
                    <a:close/>
                    <a:moveTo>
                      <a:pt x="18" y="91"/>
                    </a:moveTo>
                    <a:cubicBezTo>
                      <a:pt x="23" y="91"/>
                      <a:pt x="27" y="91"/>
                      <a:pt x="31" y="91"/>
                    </a:cubicBezTo>
                    <a:cubicBezTo>
                      <a:pt x="31" y="92"/>
                      <a:pt x="31" y="92"/>
                      <a:pt x="31" y="93"/>
                    </a:cubicBezTo>
                    <a:cubicBezTo>
                      <a:pt x="27" y="93"/>
                      <a:pt x="23" y="93"/>
                      <a:pt x="18" y="93"/>
                    </a:cubicBezTo>
                    <a:cubicBezTo>
                      <a:pt x="18" y="92"/>
                      <a:pt x="18" y="92"/>
                      <a:pt x="18" y="91"/>
                    </a:cubicBezTo>
                    <a:close/>
                    <a:moveTo>
                      <a:pt x="18" y="136"/>
                    </a:moveTo>
                    <a:cubicBezTo>
                      <a:pt x="23" y="136"/>
                      <a:pt x="27" y="136"/>
                      <a:pt x="31" y="136"/>
                    </a:cubicBezTo>
                    <a:cubicBezTo>
                      <a:pt x="31" y="137"/>
                      <a:pt x="31" y="138"/>
                      <a:pt x="31" y="139"/>
                    </a:cubicBezTo>
                    <a:cubicBezTo>
                      <a:pt x="27" y="139"/>
                      <a:pt x="23" y="139"/>
                      <a:pt x="18" y="139"/>
                    </a:cubicBezTo>
                    <a:cubicBezTo>
                      <a:pt x="18" y="138"/>
                      <a:pt x="18" y="137"/>
                      <a:pt x="18" y="136"/>
                    </a:cubicBezTo>
                    <a:close/>
                    <a:moveTo>
                      <a:pt x="18" y="181"/>
                    </a:moveTo>
                    <a:cubicBezTo>
                      <a:pt x="23" y="181"/>
                      <a:pt x="27" y="181"/>
                      <a:pt x="31" y="181"/>
                    </a:cubicBezTo>
                    <a:cubicBezTo>
                      <a:pt x="31" y="182"/>
                      <a:pt x="31" y="183"/>
                      <a:pt x="31" y="184"/>
                    </a:cubicBezTo>
                    <a:cubicBezTo>
                      <a:pt x="27" y="184"/>
                      <a:pt x="23" y="184"/>
                      <a:pt x="18" y="184"/>
                    </a:cubicBezTo>
                    <a:cubicBezTo>
                      <a:pt x="18" y="183"/>
                      <a:pt x="18" y="182"/>
                      <a:pt x="18" y="181"/>
                    </a:cubicBezTo>
                    <a:close/>
                    <a:moveTo>
                      <a:pt x="18" y="227"/>
                    </a:moveTo>
                    <a:cubicBezTo>
                      <a:pt x="23" y="227"/>
                      <a:pt x="27" y="227"/>
                      <a:pt x="31" y="227"/>
                    </a:cubicBezTo>
                    <a:cubicBezTo>
                      <a:pt x="31" y="227"/>
                      <a:pt x="31" y="228"/>
                      <a:pt x="31" y="229"/>
                    </a:cubicBezTo>
                    <a:cubicBezTo>
                      <a:pt x="27" y="229"/>
                      <a:pt x="23" y="229"/>
                      <a:pt x="18" y="229"/>
                    </a:cubicBezTo>
                    <a:cubicBezTo>
                      <a:pt x="18" y="228"/>
                      <a:pt x="18" y="227"/>
                      <a:pt x="18" y="227"/>
                    </a:cubicBezTo>
                    <a:close/>
                    <a:moveTo>
                      <a:pt x="18" y="272"/>
                    </a:moveTo>
                    <a:cubicBezTo>
                      <a:pt x="23" y="272"/>
                      <a:pt x="27" y="272"/>
                      <a:pt x="31" y="272"/>
                    </a:cubicBezTo>
                    <a:cubicBezTo>
                      <a:pt x="31" y="273"/>
                      <a:pt x="31" y="274"/>
                      <a:pt x="31" y="274"/>
                    </a:cubicBezTo>
                    <a:cubicBezTo>
                      <a:pt x="27" y="274"/>
                      <a:pt x="23" y="274"/>
                      <a:pt x="18" y="274"/>
                    </a:cubicBezTo>
                    <a:cubicBezTo>
                      <a:pt x="18" y="274"/>
                      <a:pt x="18" y="273"/>
                      <a:pt x="18" y="272"/>
                    </a:cubicBezTo>
                    <a:close/>
                    <a:moveTo>
                      <a:pt x="18" y="317"/>
                    </a:moveTo>
                    <a:cubicBezTo>
                      <a:pt x="23" y="317"/>
                      <a:pt x="27" y="317"/>
                      <a:pt x="31" y="317"/>
                    </a:cubicBezTo>
                    <a:cubicBezTo>
                      <a:pt x="31" y="318"/>
                      <a:pt x="31" y="319"/>
                      <a:pt x="31" y="320"/>
                    </a:cubicBezTo>
                    <a:cubicBezTo>
                      <a:pt x="27" y="320"/>
                      <a:pt x="23" y="320"/>
                      <a:pt x="18" y="320"/>
                    </a:cubicBezTo>
                    <a:cubicBezTo>
                      <a:pt x="18" y="319"/>
                      <a:pt x="18" y="318"/>
                      <a:pt x="18" y="317"/>
                    </a:cubicBezTo>
                    <a:close/>
                    <a:moveTo>
                      <a:pt x="18" y="365"/>
                    </a:moveTo>
                    <a:cubicBezTo>
                      <a:pt x="18" y="364"/>
                      <a:pt x="18" y="363"/>
                      <a:pt x="18" y="362"/>
                    </a:cubicBezTo>
                    <a:cubicBezTo>
                      <a:pt x="23" y="362"/>
                      <a:pt x="27" y="362"/>
                      <a:pt x="31" y="362"/>
                    </a:cubicBezTo>
                    <a:cubicBezTo>
                      <a:pt x="31" y="363"/>
                      <a:pt x="31" y="364"/>
                      <a:pt x="31" y="365"/>
                    </a:cubicBezTo>
                    <a:cubicBezTo>
                      <a:pt x="27" y="365"/>
                      <a:pt x="23" y="365"/>
                      <a:pt x="18" y="365"/>
                    </a:cubicBezTo>
                    <a:close/>
                    <a:moveTo>
                      <a:pt x="18" y="408"/>
                    </a:moveTo>
                    <a:cubicBezTo>
                      <a:pt x="23" y="408"/>
                      <a:pt x="27" y="408"/>
                      <a:pt x="31" y="408"/>
                    </a:cubicBezTo>
                    <a:cubicBezTo>
                      <a:pt x="31" y="409"/>
                      <a:pt x="31" y="409"/>
                      <a:pt x="31" y="410"/>
                    </a:cubicBezTo>
                    <a:cubicBezTo>
                      <a:pt x="27" y="410"/>
                      <a:pt x="23" y="410"/>
                      <a:pt x="18" y="410"/>
                    </a:cubicBezTo>
                    <a:cubicBezTo>
                      <a:pt x="18" y="409"/>
                      <a:pt x="18" y="409"/>
                      <a:pt x="18" y="408"/>
                    </a:cubicBezTo>
                    <a:close/>
                    <a:moveTo>
                      <a:pt x="18" y="453"/>
                    </a:moveTo>
                    <a:cubicBezTo>
                      <a:pt x="23" y="453"/>
                      <a:pt x="27" y="453"/>
                      <a:pt x="31" y="453"/>
                    </a:cubicBezTo>
                    <a:cubicBezTo>
                      <a:pt x="31" y="454"/>
                      <a:pt x="31" y="455"/>
                      <a:pt x="31" y="456"/>
                    </a:cubicBezTo>
                    <a:cubicBezTo>
                      <a:pt x="27" y="456"/>
                      <a:pt x="23" y="456"/>
                      <a:pt x="18" y="456"/>
                    </a:cubicBezTo>
                    <a:cubicBezTo>
                      <a:pt x="18" y="455"/>
                      <a:pt x="18" y="454"/>
                      <a:pt x="18" y="453"/>
                    </a:cubicBezTo>
                    <a:close/>
                    <a:moveTo>
                      <a:pt x="36" y="0"/>
                    </a:moveTo>
                    <a:cubicBezTo>
                      <a:pt x="41" y="0"/>
                      <a:pt x="45" y="0"/>
                      <a:pt x="49" y="0"/>
                    </a:cubicBezTo>
                    <a:cubicBezTo>
                      <a:pt x="49" y="1"/>
                      <a:pt x="49" y="2"/>
                      <a:pt x="49" y="3"/>
                    </a:cubicBezTo>
                    <a:cubicBezTo>
                      <a:pt x="45" y="3"/>
                      <a:pt x="41" y="3"/>
                      <a:pt x="36" y="3"/>
                    </a:cubicBezTo>
                    <a:cubicBezTo>
                      <a:pt x="36" y="2"/>
                      <a:pt x="36" y="1"/>
                      <a:pt x="36" y="0"/>
                    </a:cubicBezTo>
                    <a:close/>
                    <a:moveTo>
                      <a:pt x="36" y="45"/>
                    </a:moveTo>
                    <a:cubicBezTo>
                      <a:pt x="41" y="45"/>
                      <a:pt x="45" y="45"/>
                      <a:pt x="49" y="45"/>
                    </a:cubicBezTo>
                    <a:cubicBezTo>
                      <a:pt x="49" y="46"/>
                      <a:pt x="49" y="47"/>
                      <a:pt x="49" y="48"/>
                    </a:cubicBezTo>
                    <a:cubicBezTo>
                      <a:pt x="45" y="48"/>
                      <a:pt x="41" y="48"/>
                      <a:pt x="36" y="48"/>
                    </a:cubicBezTo>
                    <a:cubicBezTo>
                      <a:pt x="36" y="47"/>
                      <a:pt x="36" y="46"/>
                      <a:pt x="36" y="45"/>
                    </a:cubicBezTo>
                    <a:close/>
                    <a:moveTo>
                      <a:pt x="36" y="91"/>
                    </a:moveTo>
                    <a:cubicBezTo>
                      <a:pt x="41" y="91"/>
                      <a:pt x="45" y="91"/>
                      <a:pt x="49" y="91"/>
                    </a:cubicBezTo>
                    <a:cubicBezTo>
                      <a:pt x="49" y="92"/>
                      <a:pt x="49" y="92"/>
                      <a:pt x="49" y="93"/>
                    </a:cubicBezTo>
                    <a:cubicBezTo>
                      <a:pt x="45" y="93"/>
                      <a:pt x="41" y="93"/>
                      <a:pt x="36" y="93"/>
                    </a:cubicBezTo>
                    <a:cubicBezTo>
                      <a:pt x="36" y="92"/>
                      <a:pt x="36" y="92"/>
                      <a:pt x="36" y="91"/>
                    </a:cubicBezTo>
                    <a:close/>
                    <a:moveTo>
                      <a:pt x="36" y="136"/>
                    </a:moveTo>
                    <a:cubicBezTo>
                      <a:pt x="41" y="136"/>
                      <a:pt x="45" y="136"/>
                      <a:pt x="49" y="136"/>
                    </a:cubicBezTo>
                    <a:cubicBezTo>
                      <a:pt x="49" y="137"/>
                      <a:pt x="49" y="138"/>
                      <a:pt x="49" y="139"/>
                    </a:cubicBezTo>
                    <a:cubicBezTo>
                      <a:pt x="45" y="139"/>
                      <a:pt x="41" y="139"/>
                      <a:pt x="36" y="139"/>
                    </a:cubicBezTo>
                    <a:cubicBezTo>
                      <a:pt x="36" y="138"/>
                      <a:pt x="36" y="137"/>
                      <a:pt x="36" y="136"/>
                    </a:cubicBezTo>
                    <a:close/>
                    <a:moveTo>
                      <a:pt x="36" y="181"/>
                    </a:moveTo>
                    <a:cubicBezTo>
                      <a:pt x="41" y="181"/>
                      <a:pt x="45" y="181"/>
                      <a:pt x="49" y="181"/>
                    </a:cubicBezTo>
                    <a:cubicBezTo>
                      <a:pt x="49" y="182"/>
                      <a:pt x="49" y="183"/>
                      <a:pt x="49" y="184"/>
                    </a:cubicBezTo>
                    <a:cubicBezTo>
                      <a:pt x="45" y="184"/>
                      <a:pt x="41" y="184"/>
                      <a:pt x="36" y="184"/>
                    </a:cubicBezTo>
                    <a:cubicBezTo>
                      <a:pt x="36" y="183"/>
                      <a:pt x="36" y="182"/>
                      <a:pt x="36" y="181"/>
                    </a:cubicBezTo>
                    <a:close/>
                    <a:moveTo>
                      <a:pt x="36" y="227"/>
                    </a:moveTo>
                    <a:cubicBezTo>
                      <a:pt x="41" y="227"/>
                      <a:pt x="45" y="227"/>
                      <a:pt x="49" y="227"/>
                    </a:cubicBezTo>
                    <a:cubicBezTo>
                      <a:pt x="49" y="227"/>
                      <a:pt x="49" y="228"/>
                      <a:pt x="49" y="229"/>
                    </a:cubicBezTo>
                    <a:cubicBezTo>
                      <a:pt x="45" y="229"/>
                      <a:pt x="41" y="229"/>
                      <a:pt x="36" y="229"/>
                    </a:cubicBezTo>
                    <a:cubicBezTo>
                      <a:pt x="36" y="228"/>
                      <a:pt x="36" y="227"/>
                      <a:pt x="36" y="227"/>
                    </a:cubicBezTo>
                    <a:close/>
                    <a:moveTo>
                      <a:pt x="36" y="272"/>
                    </a:moveTo>
                    <a:cubicBezTo>
                      <a:pt x="41" y="272"/>
                      <a:pt x="45" y="272"/>
                      <a:pt x="49" y="272"/>
                    </a:cubicBezTo>
                    <a:cubicBezTo>
                      <a:pt x="49" y="273"/>
                      <a:pt x="49" y="274"/>
                      <a:pt x="49" y="274"/>
                    </a:cubicBezTo>
                    <a:cubicBezTo>
                      <a:pt x="45" y="274"/>
                      <a:pt x="41" y="274"/>
                      <a:pt x="36" y="274"/>
                    </a:cubicBezTo>
                    <a:cubicBezTo>
                      <a:pt x="36" y="274"/>
                      <a:pt x="36" y="273"/>
                      <a:pt x="36" y="272"/>
                    </a:cubicBezTo>
                    <a:close/>
                    <a:moveTo>
                      <a:pt x="36" y="317"/>
                    </a:moveTo>
                    <a:cubicBezTo>
                      <a:pt x="41" y="317"/>
                      <a:pt x="45" y="317"/>
                      <a:pt x="49" y="317"/>
                    </a:cubicBezTo>
                    <a:cubicBezTo>
                      <a:pt x="49" y="318"/>
                      <a:pt x="49" y="319"/>
                      <a:pt x="49" y="320"/>
                    </a:cubicBezTo>
                    <a:cubicBezTo>
                      <a:pt x="45" y="320"/>
                      <a:pt x="41" y="320"/>
                      <a:pt x="36" y="320"/>
                    </a:cubicBezTo>
                    <a:cubicBezTo>
                      <a:pt x="36" y="319"/>
                      <a:pt x="36" y="318"/>
                      <a:pt x="36" y="317"/>
                    </a:cubicBezTo>
                    <a:close/>
                    <a:moveTo>
                      <a:pt x="36" y="365"/>
                    </a:moveTo>
                    <a:cubicBezTo>
                      <a:pt x="36" y="364"/>
                      <a:pt x="36" y="363"/>
                      <a:pt x="36" y="362"/>
                    </a:cubicBezTo>
                    <a:cubicBezTo>
                      <a:pt x="41" y="362"/>
                      <a:pt x="45" y="362"/>
                      <a:pt x="49" y="362"/>
                    </a:cubicBezTo>
                    <a:cubicBezTo>
                      <a:pt x="49" y="363"/>
                      <a:pt x="49" y="364"/>
                      <a:pt x="49" y="365"/>
                    </a:cubicBezTo>
                    <a:cubicBezTo>
                      <a:pt x="45" y="365"/>
                      <a:pt x="41" y="365"/>
                      <a:pt x="36" y="365"/>
                    </a:cubicBezTo>
                    <a:close/>
                    <a:moveTo>
                      <a:pt x="36" y="408"/>
                    </a:moveTo>
                    <a:cubicBezTo>
                      <a:pt x="41" y="408"/>
                      <a:pt x="45" y="408"/>
                      <a:pt x="49" y="408"/>
                    </a:cubicBezTo>
                    <a:cubicBezTo>
                      <a:pt x="49" y="409"/>
                      <a:pt x="49" y="409"/>
                      <a:pt x="49" y="410"/>
                    </a:cubicBezTo>
                    <a:cubicBezTo>
                      <a:pt x="45" y="410"/>
                      <a:pt x="41" y="410"/>
                      <a:pt x="36" y="410"/>
                    </a:cubicBezTo>
                    <a:cubicBezTo>
                      <a:pt x="36" y="409"/>
                      <a:pt x="36" y="409"/>
                      <a:pt x="36" y="408"/>
                    </a:cubicBezTo>
                    <a:close/>
                    <a:moveTo>
                      <a:pt x="36" y="453"/>
                    </a:moveTo>
                    <a:cubicBezTo>
                      <a:pt x="41" y="453"/>
                      <a:pt x="45" y="453"/>
                      <a:pt x="49" y="453"/>
                    </a:cubicBezTo>
                    <a:cubicBezTo>
                      <a:pt x="49" y="454"/>
                      <a:pt x="49" y="455"/>
                      <a:pt x="49" y="456"/>
                    </a:cubicBezTo>
                    <a:cubicBezTo>
                      <a:pt x="45" y="456"/>
                      <a:pt x="41" y="456"/>
                      <a:pt x="36" y="456"/>
                    </a:cubicBezTo>
                    <a:cubicBezTo>
                      <a:pt x="36" y="455"/>
                      <a:pt x="36" y="454"/>
                      <a:pt x="36" y="453"/>
                    </a:cubicBezTo>
                    <a:close/>
                    <a:moveTo>
                      <a:pt x="55" y="0"/>
                    </a:moveTo>
                    <a:cubicBezTo>
                      <a:pt x="59" y="0"/>
                      <a:pt x="63" y="0"/>
                      <a:pt x="68" y="0"/>
                    </a:cubicBezTo>
                    <a:cubicBezTo>
                      <a:pt x="68" y="1"/>
                      <a:pt x="68" y="2"/>
                      <a:pt x="68" y="3"/>
                    </a:cubicBezTo>
                    <a:cubicBezTo>
                      <a:pt x="63" y="3"/>
                      <a:pt x="59" y="3"/>
                      <a:pt x="55" y="3"/>
                    </a:cubicBezTo>
                    <a:cubicBezTo>
                      <a:pt x="55" y="2"/>
                      <a:pt x="55" y="1"/>
                      <a:pt x="55" y="0"/>
                    </a:cubicBezTo>
                    <a:close/>
                    <a:moveTo>
                      <a:pt x="55" y="45"/>
                    </a:moveTo>
                    <a:cubicBezTo>
                      <a:pt x="59" y="45"/>
                      <a:pt x="63" y="45"/>
                      <a:pt x="68" y="45"/>
                    </a:cubicBezTo>
                    <a:cubicBezTo>
                      <a:pt x="68" y="46"/>
                      <a:pt x="68" y="47"/>
                      <a:pt x="68" y="48"/>
                    </a:cubicBezTo>
                    <a:cubicBezTo>
                      <a:pt x="63" y="48"/>
                      <a:pt x="59" y="48"/>
                      <a:pt x="55" y="48"/>
                    </a:cubicBezTo>
                    <a:cubicBezTo>
                      <a:pt x="55" y="47"/>
                      <a:pt x="55" y="46"/>
                      <a:pt x="55" y="45"/>
                    </a:cubicBezTo>
                    <a:close/>
                    <a:moveTo>
                      <a:pt x="55" y="91"/>
                    </a:moveTo>
                    <a:cubicBezTo>
                      <a:pt x="59" y="91"/>
                      <a:pt x="63" y="91"/>
                      <a:pt x="68" y="91"/>
                    </a:cubicBezTo>
                    <a:cubicBezTo>
                      <a:pt x="68" y="92"/>
                      <a:pt x="68" y="92"/>
                      <a:pt x="68" y="93"/>
                    </a:cubicBezTo>
                    <a:cubicBezTo>
                      <a:pt x="63" y="93"/>
                      <a:pt x="59" y="93"/>
                      <a:pt x="55" y="93"/>
                    </a:cubicBezTo>
                    <a:cubicBezTo>
                      <a:pt x="55" y="92"/>
                      <a:pt x="55" y="92"/>
                      <a:pt x="55" y="91"/>
                    </a:cubicBezTo>
                    <a:close/>
                    <a:moveTo>
                      <a:pt x="55" y="136"/>
                    </a:moveTo>
                    <a:cubicBezTo>
                      <a:pt x="59" y="136"/>
                      <a:pt x="63" y="136"/>
                      <a:pt x="68" y="136"/>
                    </a:cubicBezTo>
                    <a:cubicBezTo>
                      <a:pt x="68" y="137"/>
                      <a:pt x="68" y="138"/>
                      <a:pt x="68" y="139"/>
                    </a:cubicBezTo>
                    <a:cubicBezTo>
                      <a:pt x="63" y="139"/>
                      <a:pt x="59" y="139"/>
                      <a:pt x="55" y="139"/>
                    </a:cubicBezTo>
                    <a:cubicBezTo>
                      <a:pt x="55" y="138"/>
                      <a:pt x="55" y="137"/>
                      <a:pt x="55" y="136"/>
                    </a:cubicBezTo>
                    <a:close/>
                    <a:moveTo>
                      <a:pt x="55" y="181"/>
                    </a:moveTo>
                    <a:cubicBezTo>
                      <a:pt x="59" y="181"/>
                      <a:pt x="63" y="181"/>
                      <a:pt x="68" y="181"/>
                    </a:cubicBezTo>
                    <a:cubicBezTo>
                      <a:pt x="68" y="182"/>
                      <a:pt x="68" y="183"/>
                      <a:pt x="68" y="184"/>
                    </a:cubicBezTo>
                    <a:cubicBezTo>
                      <a:pt x="63" y="184"/>
                      <a:pt x="59" y="184"/>
                      <a:pt x="55" y="184"/>
                    </a:cubicBezTo>
                    <a:cubicBezTo>
                      <a:pt x="55" y="183"/>
                      <a:pt x="55" y="182"/>
                      <a:pt x="55" y="181"/>
                    </a:cubicBezTo>
                    <a:close/>
                    <a:moveTo>
                      <a:pt x="55" y="227"/>
                    </a:moveTo>
                    <a:cubicBezTo>
                      <a:pt x="59" y="227"/>
                      <a:pt x="63" y="227"/>
                      <a:pt x="68" y="227"/>
                    </a:cubicBezTo>
                    <a:cubicBezTo>
                      <a:pt x="68" y="227"/>
                      <a:pt x="68" y="228"/>
                      <a:pt x="68" y="229"/>
                    </a:cubicBezTo>
                    <a:cubicBezTo>
                      <a:pt x="63" y="229"/>
                      <a:pt x="59" y="229"/>
                      <a:pt x="55" y="229"/>
                    </a:cubicBezTo>
                    <a:cubicBezTo>
                      <a:pt x="55" y="228"/>
                      <a:pt x="55" y="227"/>
                      <a:pt x="55" y="227"/>
                    </a:cubicBezTo>
                    <a:close/>
                    <a:moveTo>
                      <a:pt x="55" y="272"/>
                    </a:moveTo>
                    <a:cubicBezTo>
                      <a:pt x="59" y="272"/>
                      <a:pt x="63" y="272"/>
                      <a:pt x="68" y="272"/>
                    </a:cubicBezTo>
                    <a:cubicBezTo>
                      <a:pt x="68" y="273"/>
                      <a:pt x="68" y="274"/>
                      <a:pt x="68" y="274"/>
                    </a:cubicBezTo>
                    <a:cubicBezTo>
                      <a:pt x="63" y="274"/>
                      <a:pt x="59" y="274"/>
                      <a:pt x="55" y="274"/>
                    </a:cubicBezTo>
                    <a:cubicBezTo>
                      <a:pt x="55" y="274"/>
                      <a:pt x="55" y="273"/>
                      <a:pt x="55" y="272"/>
                    </a:cubicBezTo>
                    <a:close/>
                    <a:moveTo>
                      <a:pt x="55" y="317"/>
                    </a:moveTo>
                    <a:cubicBezTo>
                      <a:pt x="59" y="317"/>
                      <a:pt x="63" y="317"/>
                      <a:pt x="68" y="317"/>
                    </a:cubicBezTo>
                    <a:cubicBezTo>
                      <a:pt x="68" y="318"/>
                      <a:pt x="68" y="319"/>
                      <a:pt x="68" y="320"/>
                    </a:cubicBezTo>
                    <a:cubicBezTo>
                      <a:pt x="63" y="320"/>
                      <a:pt x="59" y="320"/>
                      <a:pt x="55" y="320"/>
                    </a:cubicBezTo>
                    <a:cubicBezTo>
                      <a:pt x="55" y="319"/>
                      <a:pt x="55" y="318"/>
                      <a:pt x="55" y="317"/>
                    </a:cubicBezTo>
                    <a:close/>
                    <a:moveTo>
                      <a:pt x="55" y="365"/>
                    </a:moveTo>
                    <a:cubicBezTo>
                      <a:pt x="55" y="364"/>
                      <a:pt x="55" y="363"/>
                      <a:pt x="55" y="362"/>
                    </a:cubicBezTo>
                    <a:cubicBezTo>
                      <a:pt x="59" y="362"/>
                      <a:pt x="63" y="362"/>
                      <a:pt x="68" y="362"/>
                    </a:cubicBezTo>
                    <a:cubicBezTo>
                      <a:pt x="68" y="363"/>
                      <a:pt x="68" y="364"/>
                      <a:pt x="68" y="365"/>
                    </a:cubicBezTo>
                    <a:cubicBezTo>
                      <a:pt x="63" y="365"/>
                      <a:pt x="59" y="365"/>
                      <a:pt x="55" y="365"/>
                    </a:cubicBezTo>
                    <a:close/>
                    <a:moveTo>
                      <a:pt x="55" y="408"/>
                    </a:moveTo>
                    <a:cubicBezTo>
                      <a:pt x="59" y="408"/>
                      <a:pt x="63" y="408"/>
                      <a:pt x="68" y="408"/>
                    </a:cubicBezTo>
                    <a:cubicBezTo>
                      <a:pt x="68" y="409"/>
                      <a:pt x="68" y="409"/>
                      <a:pt x="68" y="410"/>
                    </a:cubicBezTo>
                    <a:cubicBezTo>
                      <a:pt x="63" y="410"/>
                      <a:pt x="59" y="410"/>
                      <a:pt x="55" y="410"/>
                    </a:cubicBezTo>
                    <a:cubicBezTo>
                      <a:pt x="55" y="409"/>
                      <a:pt x="55" y="409"/>
                      <a:pt x="55" y="408"/>
                    </a:cubicBezTo>
                    <a:close/>
                    <a:moveTo>
                      <a:pt x="55" y="453"/>
                    </a:moveTo>
                    <a:cubicBezTo>
                      <a:pt x="59" y="453"/>
                      <a:pt x="63" y="453"/>
                      <a:pt x="68" y="453"/>
                    </a:cubicBezTo>
                    <a:cubicBezTo>
                      <a:pt x="68" y="454"/>
                      <a:pt x="68" y="455"/>
                      <a:pt x="68" y="456"/>
                    </a:cubicBezTo>
                    <a:cubicBezTo>
                      <a:pt x="63" y="456"/>
                      <a:pt x="59" y="456"/>
                      <a:pt x="55" y="456"/>
                    </a:cubicBezTo>
                    <a:cubicBezTo>
                      <a:pt x="55" y="455"/>
                      <a:pt x="55" y="454"/>
                      <a:pt x="55" y="453"/>
                    </a:cubicBezTo>
                    <a:close/>
                    <a:moveTo>
                      <a:pt x="73" y="0"/>
                    </a:moveTo>
                    <a:cubicBezTo>
                      <a:pt x="77" y="0"/>
                      <a:pt x="82" y="0"/>
                      <a:pt x="86" y="0"/>
                    </a:cubicBezTo>
                    <a:cubicBezTo>
                      <a:pt x="86" y="1"/>
                      <a:pt x="86" y="2"/>
                      <a:pt x="86" y="3"/>
                    </a:cubicBezTo>
                    <a:cubicBezTo>
                      <a:pt x="82" y="3"/>
                      <a:pt x="77" y="3"/>
                      <a:pt x="73" y="3"/>
                    </a:cubicBezTo>
                    <a:cubicBezTo>
                      <a:pt x="73" y="2"/>
                      <a:pt x="73" y="1"/>
                      <a:pt x="73" y="0"/>
                    </a:cubicBezTo>
                    <a:close/>
                    <a:moveTo>
                      <a:pt x="73" y="45"/>
                    </a:moveTo>
                    <a:cubicBezTo>
                      <a:pt x="77" y="45"/>
                      <a:pt x="82" y="45"/>
                      <a:pt x="86" y="45"/>
                    </a:cubicBezTo>
                    <a:cubicBezTo>
                      <a:pt x="86" y="46"/>
                      <a:pt x="86" y="47"/>
                      <a:pt x="86" y="48"/>
                    </a:cubicBezTo>
                    <a:cubicBezTo>
                      <a:pt x="82" y="48"/>
                      <a:pt x="77" y="48"/>
                      <a:pt x="73" y="48"/>
                    </a:cubicBezTo>
                    <a:cubicBezTo>
                      <a:pt x="73" y="47"/>
                      <a:pt x="73" y="46"/>
                      <a:pt x="73" y="45"/>
                    </a:cubicBezTo>
                    <a:close/>
                    <a:moveTo>
                      <a:pt x="73" y="91"/>
                    </a:moveTo>
                    <a:cubicBezTo>
                      <a:pt x="77" y="91"/>
                      <a:pt x="82" y="91"/>
                      <a:pt x="86" y="91"/>
                    </a:cubicBezTo>
                    <a:cubicBezTo>
                      <a:pt x="86" y="92"/>
                      <a:pt x="86" y="92"/>
                      <a:pt x="86" y="93"/>
                    </a:cubicBezTo>
                    <a:cubicBezTo>
                      <a:pt x="82" y="93"/>
                      <a:pt x="77" y="93"/>
                      <a:pt x="73" y="93"/>
                    </a:cubicBezTo>
                    <a:cubicBezTo>
                      <a:pt x="73" y="92"/>
                      <a:pt x="73" y="92"/>
                      <a:pt x="73" y="91"/>
                    </a:cubicBezTo>
                    <a:close/>
                    <a:moveTo>
                      <a:pt x="73" y="136"/>
                    </a:moveTo>
                    <a:cubicBezTo>
                      <a:pt x="77" y="136"/>
                      <a:pt x="82" y="136"/>
                      <a:pt x="86" y="136"/>
                    </a:cubicBezTo>
                    <a:cubicBezTo>
                      <a:pt x="86" y="137"/>
                      <a:pt x="86" y="138"/>
                      <a:pt x="86" y="139"/>
                    </a:cubicBezTo>
                    <a:cubicBezTo>
                      <a:pt x="82" y="139"/>
                      <a:pt x="77" y="139"/>
                      <a:pt x="73" y="139"/>
                    </a:cubicBezTo>
                    <a:cubicBezTo>
                      <a:pt x="73" y="138"/>
                      <a:pt x="73" y="137"/>
                      <a:pt x="73" y="136"/>
                    </a:cubicBezTo>
                    <a:close/>
                    <a:moveTo>
                      <a:pt x="73" y="181"/>
                    </a:moveTo>
                    <a:cubicBezTo>
                      <a:pt x="77" y="181"/>
                      <a:pt x="82" y="181"/>
                      <a:pt x="86" y="181"/>
                    </a:cubicBezTo>
                    <a:cubicBezTo>
                      <a:pt x="86" y="182"/>
                      <a:pt x="86" y="183"/>
                      <a:pt x="86" y="184"/>
                    </a:cubicBezTo>
                    <a:cubicBezTo>
                      <a:pt x="82" y="184"/>
                      <a:pt x="77" y="184"/>
                      <a:pt x="73" y="184"/>
                    </a:cubicBezTo>
                    <a:cubicBezTo>
                      <a:pt x="73" y="183"/>
                      <a:pt x="73" y="182"/>
                      <a:pt x="73" y="181"/>
                    </a:cubicBezTo>
                    <a:close/>
                    <a:moveTo>
                      <a:pt x="73" y="227"/>
                    </a:moveTo>
                    <a:cubicBezTo>
                      <a:pt x="77" y="227"/>
                      <a:pt x="82" y="227"/>
                      <a:pt x="86" y="227"/>
                    </a:cubicBezTo>
                    <a:cubicBezTo>
                      <a:pt x="86" y="227"/>
                      <a:pt x="86" y="228"/>
                      <a:pt x="86" y="229"/>
                    </a:cubicBezTo>
                    <a:cubicBezTo>
                      <a:pt x="82" y="229"/>
                      <a:pt x="77" y="229"/>
                      <a:pt x="73" y="229"/>
                    </a:cubicBezTo>
                    <a:cubicBezTo>
                      <a:pt x="73" y="228"/>
                      <a:pt x="73" y="227"/>
                      <a:pt x="73" y="227"/>
                    </a:cubicBezTo>
                    <a:close/>
                    <a:moveTo>
                      <a:pt x="73" y="272"/>
                    </a:moveTo>
                    <a:cubicBezTo>
                      <a:pt x="77" y="272"/>
                      <a:pt x="82" y="272"/>
                      <a:pt x="86" y="272"/>
                    </a:cubicBezTo>
                    <a:cubicBezTo>
                      <a:pt x="86" y="273"/>
                      <a:pt x="86" y="274"/>
                      <a:pt x="86" y="274"/>
                    </a:cubicBezTo>
                    <a:cubicBezTo>
                      <a:pt x="82" y="274"/>
                      <a:pt x="77" y="274"/>
                      <a:pt x="73" y="274"/>
                    </a:cubicBezTo>
                    <a:cubicBezTo>
                      <a:pt x="73" y="274"/>
                      <a:pt x="73" y="273"/>
                      <a:pt x="73" y="272"/>
                    </a:cubicBezTo>
                    <a:close/>
                    <a:moveTo>
                      <a:pt x="73" y="317"/>
                    </a:moveTo>
                    <a:cubicBezTo>
                      <a:pt x="77" y="317"/>
                      <a:pt x="82" y="317"/>
                      <a:pt x="86" y="317"/>
                    </a:cubicBezTo>
                    <a:cubicBezTo>
                      <a:pt x="86" y="318"/>
                      <a:pt x="86" y="319"/>
                      <a:pt x="86" y="320"/>
                    </a:cubicBezTo>
                    <a:cubicBezTo>
                      <a:pt x="82" y="320"/>
                      <a:pt x="77" y="320"/>
                      <a:pt x="73" y="320"/>
                    </a:cubicBezTo>
                    <a:cubicBezTo>
                      <a:pt x="73" y="319"/>
                      <a:pt x="73" y="318"/>
                      <a:pt x="73" y="317"/>
                    </a:cubicBezTo>
                    <a:close/>
                    <a:moveTo>
                      <a:pt x="73" y="365"/>
                    </a:moveTo>
                    <a:cubicBezTo>
                      <a:pt x="73" y="364"/>
                      <a:pt x="73" y="363"/>
                      <a:pt x="73" y="362"/>
                    </a:cubicBezTo>
                    <a:cubicBezTo>
                      <a:pt x="77" y="362"/>
                      <a:pt x="82" y="362"/>
                      <a:pt x="86" y="362"/>
                    </a:cubicBezTo>
                    <a:cubicBezTo>
                      <a:pt x="86" y="363"/>
                      <a:pt x="86" y="364"/>
                      <a:pt x="86" y="365"/>
                    </a:cubicBezTo>
                    <a:cubicBezTo>
                      <a:pt x="82" y="365"/>
                      <a:pt x="77" y="365"/>
                      <a:pt x="73" y="365"/>
                    </a:cubicBezTo>
                    <a:close/>
                    <a:moveTo>
                      <a:pt x="73" y="408"/>
                    </a:moveTo>
                    <a:cubicBezTo>
                      <a:pt x="77" y="408"/>
                      <a:pt x="82" y="408"/>
                      <a:pt x="86" y="408"/>
                    </a:cubicBezTo>
                    <a:cubicBezTo>
                      <a:pt x="86" y="409"/>
                      <a:pt x="86" y="409"/>
                      <a:pt x="86" y="410"/>
                    </a:cubicBezTo>
                    <a:cubicBezTo>
                      <a:pt x="82" y="410"/>
                      <a:pt x="77" y="410"/>
                      <a:pt x="73" y="410"/>
                    </a:cubicBezTo>
                    <a:cubicBezTo>
                      <a:pt x="73" y="409"/>
                      <a:pt x="73" y="409"/>
                      <a:pt x="73" y="408"/>
                    </a:cubicBezTo>
                    <a:close/>
                    <a:moveTo>
                      <a:pt x="73" y="453"/>
                    </a:moveTo>
                    <a:cubicBezTo>
                      <a:pt x="77" y="453"/>
                      <a:pt x="82" y="453"/>
                      <a:pt x="86" y="453"/>
                    </a:cubicBezTo>
                    <a:cubicBezTo>
                      <a:pt x="86" y="454"/>
                      <a:pt x="86" y="455"/>
                      <a:pt x="86" y="456"/>
                    </a:cubicBezTo>
                    <a:cubicBezTo>
                      <a:pt x="82" y="456"/>
                      <a:pt x="77" y="456"/>
                      <a:pt x="73" y="456"/>
                    </a:cubicBezTo>
                    <a:cubicBezTo>
                      <a:pt x="73" y="455"/>
                      <a:pt x="73" y="454"/>
                      <a:pt x="73" y="453"/>
                    </a:cubicBezTo>
                    <a:close/>
                    <a:moveTo>
                      <a:pt x="91" y="0"/>
                    </a:moveTo>
                    <a:cubicBezTo>
                      <a:pt x="95" y="0"/>
                      <a:pt x="100" y="0"/>
                      <a:pt x="104" y="0"/>
                    </a:cubicBezTo>
                    <a:cubicBezTo>
                      <a:pt x="104" y="1"/>
                      <a:pt x="104" y="2"/>
                      <a:pt x="104" y="3"/>
                    </a:cubicBezTo>
                    <a:cubicBezTo>
                      <a:pt x="100" y="3"/>
                      <a:pt x="95" y="3"/>
                      <a:pt x="91" y="3"/>
                    </a:cubicBezTo>
                    <a:cubicBezTo>
                      <a:pt x="91" y="2"/>
                      <a:pt x="91" y="1"/>
                      <a:pt x="91" y="0"/>
                    </a:cubicBezTo>
                    <a:close/>
                    <a:moveTo>
                      <a:pt x="91" y="45"/>
                    </a:moveTo>
                    <a:cubicBezTo>
                      <a:pt x="95" y="45"/>
                      <a:pt x="100" y="45"/>
                      <a:pt x="104" y="45"/>
                    </a:cubicBezTo>
                    <a:cubicBezTo>
                      <a:pt x="104" y="46"/>
                      <a:pt x="104" y="47"/>
                      <a:pt x="104" y="48"/>
                    </a:cubicBezTo>
                    <a:cubicBezTo>
                      <a:pt x="100" y="48"/>
                      <a:pt x="95" y="48"/>
                      <a:pt x="91" y="48"/>
                    </a:cubicBezTo>
                    <a:cubicBezTo>
                      <a:pt x="91" y="47"/>
                      <a:pt x="91" y="46"/>
                      <a:pt x="91" y="45"/>
                    </a:cubicBezTo>
                    <a:close/>
                    <a:moveTo>
                      <a:pt x="91" y="91"/>
                    </a:moveTo>
                    <a:cubicBezTo>
                      <a:pt x="95" y="91"/>
                      <a:pt x="100" y="91"/>
                      <a:pt x="104" y="91"/>
                    </a:cubicBezTo>
                    <a:cubicBezTo>
                      <a:pt x="104" y="92"/>
                      <a:pt x="104" y="92"/>
                      <a:pt x="104" y="93"/>
                    </a:cubicBezTo>
                    <a:cubicBezTo>
                      <a:pt x="100" y="93"/>
                      <a:pt x="95" y="93"/>
                      <a:pt x="91" y="93"/>
                    </a:cubicBezTo>
                    <a:cubicBezTo>
                      <a:pt x="91" y="92"/>
                      <a:pt x="91" y="92"/>
                      <a:pt x="91" y="91"/>
                    </a:cubicBezTo>
                    <a:close/>
                    <a:moveTo>
                      <a:pt x="91" y="136"/>
                    </a:moveTo>
                    <a:cubicBezTo>
                      <a:pt x="95" y="136"/>
                      <a:pt x="100" y="136"/>
                      <a:pt x="104" y="136"/>
                    </a:cubicBezTo>
                    <a:cubicBezTo>
                      <a:pt x="104" y="137"/>
                      <a:pt x="104" y="138"/>
                      <a:pt x="104" y="139"/>
                    </a:cubicBezTo>
                    <a:cubicBezTo>
                      <a:pt x="100" y="139"/>
                      <a:pt x="95" y="139"/>
                      <a:pt x="91" y="139"/>
                    </a:cubicBezTo>
                    <a:cubicBezTo>
                      <a:pt x="91" y="138"/>
                      <a:pt x="91" y="137"/>
                      <a:pt x="91" y="136"/>
                    </a:cubicBezTo>
                    <a:close/>
                    <a:moveTo>
                      <a:pt x="91" y="181"/>
                    </a:moveTo>
                    <a:cubicBezTo>
                      <a:pt x="95" y="181"/>
                      <a:pt x="100" y="181"/>
                      <a:pt x="104" y="181"/>
                    </a:cubicBezTo>
                    <a:cubicBezTo>
                      <a:pt x="104" y="182"/>
                      <a:pt x="104" y="183"/>
                      <a:pt x="104" y="184"/>
                    </a:cubicBezTo>
                    <a:cubicBezTo>
                      <a:pt x="100" y="184"/>
                      <a:pt x="95" y="184"/>
                      <a:pt x="91" y="184"/>
                    </a:cubicBezTo>
                    <a:cubicBezTo>
                      <a:pt x="91" y="183"/>
                      <a:pt x="91" y="182"/>
                      <a:pt x="91" y="181"/>
                    </a:cubicBezTo>
                    <a:close/>
                    <a:moveTo>
                      <a:pt x="91" y="227"/>
                    </a:moveTo>
                    <a:cubicBezTo>
                      <a:pt x="95" y="227"/>
                      <a:pt x="100" y="227"/>
                      <a:pt x="104" y="227"/>
                    </a:cubicBezTo>
                    <a:cubicBezTo>
                      <a:pt x="104" y="227"/>
                      <a:pt x="104" y="228"/>
                      <a:pt x="104" y="229"/>
                    </a:cubicBezTo>
                    <a:cubicBezTo>
                      <a:pt x="100" y="229"/>
                      <a:pt x="95" y="229"/>
                      <a:pt x="91" y="229"/>
                    </a:cubicBezTo>
                    <a:cubicBezTo>
                      <a:pt x="91" y="228"/>
                      <a:pt x="91" y="227"/>
                      <a:pt x="91" y="227"/>
                    </a:cubicBezTo>
                    <a:close/>
                    <a:moveTo>
                      <a:pt x="91" y="272"/>
                    </a:moveTo>
                    <a:cubicBezTo>
                      <a:pt x="95" y="272"/>
                      <a:pt x="100" y="272"/>
                      <a:pt x="104" y="272"/>
                    </a:cubicBezTo>
                    <a:cubicBezTo>
                      <a:pt x="104" y="273"/>
                      <a:pt x="104" y="274"/>
                      <a:pt x="104" y="274"/>
                    </a:cubicBezTo>
                    <a:cubicBezTo>
                      <a:pt x="100" y="274"/>
                      <a:pt x="95" y="274"/>
                      <a:pt x="91" y="274"/>
                    </a:cubicBezTo>
                    <a:cubicBezTo>
                      <a:pt x="91" y="274"/>
                      <a:pt x="91" y="273"/>
                      <a:pt x="91" y="272"/>
                    </a:cubicBezTo>
                    <a:close/>
                    <a:moveTo>
                      <a:pt x="91" y="317"/>
                    </a:moveTo>
                    <a:cubicBezTo>
                      <a:pt x="95" y="317"/>
                      <a:pt x="100" y="317"/>
                      <a:pt x="104" y="317"/>
                    </a:cubicBezTo>
                    <a:cubicBezTo>
                      <a:pt x="104" y="318"/>
                      <a:pt x="104" y="319"/>
                      <a:pt x="104" y="320"/>
                    </a:cubicBezTo>
                    <a:cubicBezTo>
                      <a:pt x="100" y="320"/>
                      <a:pt x="95" y="320"/>
                      <a:pt x="91" y="320"/>
                    </a:cubicBezTo>
                    <a:cubicBezTo>
                      <a:pt x="91" y="319"/>
                      <a:pt x="91" y="318"/>
                      <a:pt x="91" y="317"/>
                    </a:cubicBezTo>
                    <a:close/>
                    <a:moveTo>
                      <a:pt x="91" y="365"/>
                    </a:moveTo>
                    <a:cubicBezTo>
                      <a:pt x="91" y="364"/>
                      <a:pt x="91" y="363"/>
                      <a:pt x="91" y="362"/>
                    </a:cubicBezTo>
                    <a:cubicBezTo>
                      <a:pt x="95" y="362"/>
                      <a:pt x="100" y="362"/>
                      <a:pt x="104" y="362"/>
                    </a:cubicBezTo>
                    <a:cubicBezTo>
                      <a:pt x="104" y="363"/>
                      <a:pt x="104" y="364"/>
                      <a:pt x="104" y="365"/>
                    </a:cubicBezTo>
                    <a:cubicBezTo>
                      <a:pt x="100" y="365"/>
                      <a:pt x="95" y="365"/>
                      <a:pt x="91" y="365"/>
                    </a:cubicBezTo>
                    <a:close/>
                    <a:moveTo>
                      <a:pt x="91" y="408"/>
                    </a:moveTo>
                    <a:cubicBezTo>
                      <a:pt x="95" y="408"/>
                      <a:pt x="100" y="408"/>
                      <a:pt x="104" y="408"/>
                    </a:cubicBezTo>
                    <a:cubicBezTo>
                      <a:pt x="104" y="409"/>
                      <a:pt x="104" y="409"/>
                      <a:pt x="104" y="410"/>
                    </a:cubicBezTo>
                    <a:cubicBezTo>
                      <a:pt x="100" y="410"/>
                      <a:pt x="95" y="410"/>
                      <a:pt x="91" y="410"/>
                    </a:cubicBezTo>
                    <a:cubicBezTo>
                      <a:pt x="91" y="409"/>
                      <a:pt x="91" y="409"/>
                      <a:pt x="91" y="408"/>
                    </a:cubicBezTo>
                    <a:close/>
                    <a:moveTo>
                      <a:pt x="91" y="453"/>
                    </a:moveTo>
                    <a:cubicBezTo>
                      <a:pt x="95" y="453"/>
                      <a:pt x="100" y="453"/>
                      <a:pt x="104" y="453"/>
                    </a:cubicBezTo>
                    <a:cubicBezTo>
                      <a:pt x="104" y="454"/>
                      <a:pt x="104" y="455"/>
                      <a:pt x="104" y="456"/>
                    </a:cubicBezTo>
                    <a:cubicBezTo>
                      <a:pt x="100" y="456"/>
                      <a:pt x="95" y="456"/>
                      <a:pt x="91" y="456"/>
                    </a:cubicBezTo>
                    <a:cubicBezTo>
                      <a:pt x="91" y="455"/>
                      <a:pt x="91" y="454"/>
                      <a:pt x="91" y="453"/>
                    </a:cubicBezTo>
                    <a:close/>
                    <a:moveTo>
                      <a:pt x="109" y="0"/>
                    </a:moveTo>
                    <a:cubicBezTo>
                      <a:pt x="114" y="0"/>
                      <a:pt x="118" y="0"/>
                      <a:pt x="122" y="0"/>
                    </a:cubicBezTo>
                    <a:cubicBezTo>
                      <a:pt x="122" y="1"/>
                      <a:pt x="122" y="2"/>
                      <a:pt x="122" y="3"/>
                    </a:cubicBezTo>
                    <a:cubicBezTo>
                      <a:pt x="118" y="3"/>
                      <a:pt x="114" y="3"/>
                      <a:pt x="109" y="3"/>
                    </a:cubicBezTo>
                    <a:cubicBezTo>
                      <a:pt x="109" y="2"/>
                      <a:pt x="109" y="1"/>
                      <a:pt x="109" y="0"/>
                    </a:cubicBezTo>
                    <a:close/>
                    <a:moveTo>
                      <a:pt x="109" y="45"/>
                    </a:moveTo>
                    <a:cubicBezTo>
                      <a:pt x="114" y="45"/>
                      <a:pt x="118" y="45"/>
                      <a:pt x="122" y="45"/>
                    </a:cubicBezTo>
                    <a:cubicBezTo>
                      <a:pt x="122" y="46"/>
                      <a:pt x="122" y="47"/>
                      <a:pt x="122" y="48"/>
                    </a:cubicBezTo>
                    <a:cubicBezTo>
                      <a:pt x="118" y="48"/>
                      <a:pt x="114" y="48"/>
                      <a:pt x="109" y="48"/>
                    </a:cubicBezTo>
                    <a:cubicBezTo>
                      <a:pt x="109" y="47"/>
                      <a:pt x="109" y="46"/>
                      <a:pt x="109" y="45"/>
                    </a:cubicBezTo>
                    <a:close/>
                    <a:moveTo>
                      <a:pt x="109" y="91"/>
                    </a:moveTo>
                    <a:cubicBezTo>
                      <a:pt x="114" y="91"/>
                      <a:pt x="118" y="91"/>
                      <a:pt x="122" y="91"/>
                    </a:cubicBezTo>
                    <a:cubicBezTo>
                      <a:pt x="122" y="92"/>
                      <a:pt x="122" y="92"/>
                      <a:pt x="122" y="93"/>
                    </a:cubicBezTo>
                    <a:cubicBezTo>
                      <a:pt x="118" y="93"/>
                      <a:pt x="114" y="93"/>
                      <a:pt x="109" y="93"/>
                    </a:cubicBezTo>
                    <a:cubicBezTo>
                      <a:pt x="109" y="92"/>
                      <a:pt x="109" y="92"/>
                      <a:pt x="109" y="91"/>
                    </a:cubicBezTo>
                    <a:close/>
                    <a:moveTo>
                      <a:pt x="109" y="136"/>
                    </a:moveTo>
                    <a:cubicBezTo>
                      <a:pt x="114" y="136"/>
                      <a:pt x="118" y="136"/>
                      <a:pt x="122" y="136"/>
                    </a:cubicBezTo>
                    <a:cubicBezTo>
                      <a:pt x="122" y="137"/>
                      <a:pt x="122" y="138"/>
                      <a:pt x="122" y="139"/>
                    </a:cubicBezTo>
                    <a:cubicBezTo>
                      <a:pt x="118" y="139"/>
                      <a:pt x="114" y="139"/>
                      <a:pt x="109" y="139"/>
                    </a:cubicBezTo>
                    <a:cubicBezTo>
                      <a:pt x="109" y="138"/>
                      <a:pt x="109" y="137"/>
                      <a:pt x="109" y="136"/>
                    </a:cubicBezTo>
                    <a:close/>
                    <a:moveTo>
                      <a:pt x="109" y="181"/>
                    </a:moveTo>
                    <a:cubicBezTo>
                      <a:pt x="114" y="181"/>
                      <a:pt x="118" y="181"/>
                      <a:pt x="122" y="181"/>
                    </a:cubicBezTo>
                    <a:cubicBezTo>
                      <a:pt x="122" y="182"/>
                      <a:pt x="122" y="183"/>
                      <a:pt x="122" y="184"/>
                    </a:cubicBezTo>
                    <a:cubicBezTo>
                      <a:pt x="118" y="184"/>
                      <a:pt x="114" y="184"/>
                      <a:pt x="109" y="184"/>
                    </a:cubicBezTo>
                    <a:cubicBezTo>
                      <a:pt x="109" y="183"/>
                      <a:pt x="109" y="182"/>
                      <a:pt x="109" y="181"/>
                    </a:cubicBezTo>
                    <a:close/>
                    <a:moveTo>
                      <a:pt x="109" y="227"/>
                    </a:moveTo>
                    <a:cubicBezTo>
                      <a:pt x="114" y="227"/>
                      <a:pt x="118" y="227"/>
                      <a:pt x="122" y="227"/>
                    </a:cubicBezTo>
                    <a:cubicBezTo>
                      <a:pt x="122" y="227"/>
                      <a:pt x="122" y="228"/>
                      <a:pt x="122" y="229"/>
                    </a:cubicBezTo>
                    <a:cubicBezTo>
                      <a:pt x="118" y="229"/>
                      <a:pt x="114" y="229"/>
                      <a:pt x="109" y="229"/>
                    </a:cubicBezTo>
                    <a:cubicBezTo>
                      <a:pt x="109" y="228"/>
                      <a:pt x="109" y="227"/>
                      <a:pt x="109" y="227"/>
                    </a:cubicBezTo>
                    <a:close/>
                    <a:moveTo>
                      <a:pt x="109" y="272"/>
                    </a:moveTo>
                    <a:cubicBezTo>
                      <a:pt x="114" y="272"/>
                      <a:pt x="118" y="272"/>
                      <a:pt x="122" y="272"/>
                    </a:cubicBezTo>
                    <a:cubicBezTo>
                      <a:pt x="122" y="273"/>
                      <a:pt x="122" y="274"/>
                      <a:pt x="122" y="274"/>
                    </a:cubicBezTo>
                    <a:cubicBezTo>
                      <a:pt x="118" y="274"/>
                      <a:pt x="114" y="274"/>
                      <a:pt x="109" y="274"/>
                    </a:cubicBezTo>
                    <a:cubicBezTo>
                      <a:pt x="109" y="274"/>
                      <a:pt x="109" y="273"/>
                      <a:pt x="109" y="272"/>
                    </a:cubicBezTo>
                    <a:close/>
                    <a:moveTo>
                      <a:pt x="109" y="317"/>
                    </a:moveTo>
                    <a:cubicBezTo>
                      <a:pt x="114" y="317"/>
                      <a:pt x="118" y="317"/>
                      <a:pt x="122" y="317"/>
                    </a:cubicBezTo>
                    <a:cubicBezTo>
                      <a:pt x="122" y="318"/>
                      <a:pt x="122" y="319"/>
                      <a:pt x="122" y="320"/>
                    </a:cubicBezTo>
                    <a:cubicBezTo>
                      <a:pt x="118" y="320"/>
                      <a:pt x="114" y="320"/>
                      <a:pt x="109" y="320"/>
                    </a:cubicBezTo>
                    <a:cubicBezTo>
                      <a:pt x="109" y="319"/>
                      <a:pt x="109" y="318"/>
                      <a:pt x="109" y="317"/>
                    </a:cubicBezTo>
                    <a:close/>
                    <a:moveTo>
                      <a:pt x="109" y="365"/>
                    </a:moveTo>
                    <a:cubicBezTo>
                      <a:pt x="109" y="364"/>
                      <a:pt x="109" y="363"/>
                      <a:pt x="109" y="362"/>
                    </a:cubicBezTo>
                    <a:cubicBezTo>
                      <a:pt x="114" y="362"/>
                      <a:pt x="118" y="362"/>
                      <a:pt x="122" y="362"/>
                    </a:cubicBezTo>
                    <a:cubicBezTo>
                      <a:pt x="122" y="363"/>
                      <a:pt x="122" y="364"/>
                      <a:pt x="122" y="365"/>
                    </a:cubicBezTo>
                    <a:cubicBezTo>
                      <a:pt x="118" y="365"/>
                      <a:pt x="114" y="365"/>
                      <a:pt x="109" y="365"/>
                    </a:cubicBezTo>
                    <a:close/>
                    <a:moveTo>
                      <a:pt x="109" y="408"/>
                    </a:moveTo>
                    <a:cubicBezTo>
                      <a:pt x="114" y="408"/>
                      <a:pt x="118" y="408"/>
                      <a:pt x="122" y="408"/>
                    </a:cubicBezTo>
                    <a:cubicBezTo>
                      <a:pt x="122" y="409"/>
                      <a:pt x="122" y="409"/>
                      <a:pt x="122" y="410"/>
                    </a:cubicBezTo>
                    <a:cubicBezTo>
                      <a:pt x="118" y="410"/>
                      <a:pt x="114" y="410"/>
                      <a:pt x="109" y="410"/>
                    </a:cubicBezTo>
                    <a:cubicBezTo>
                      <a:pt x="109" y="409"/>
                      <a:pt x="109" y="409"/>
                      <a:pt x="109" y="408"/>
                    </a:cubicBezTo>
                    <a:close/>
                    <a:moveTo>
                      <a:pt x="109" y="453"/>
                    </a:moveTo>
                    <a:cubicBezTo>
                      <a:pt x="114" y="453"/>
                      <a:pt x="118" y="453"/>
                      <a:pt x="122" y="453"/>
                    </a:cubicBezTo>
                    <a:cubicBezTo>
                      <a:pt x="122" y="454"/>
                      <a:pt x="122" y="455"/>
                      <a:pt x="122" y="456"/>
                    </a:cubicBezTo>
                    <a:cubicBezTo>
                      <a:pt x="118" y="456"/>
                      <a:pt x="114" y="456"/>
                      <a:pt x="109" y="456"/>
                    </a:cubicBezTo>
                    <a:cubicBezTo>
                      <a:pt x="109" y="455"/>
                      <a:pt x="109" y="454"/>
                      <a:pt x="109" y="453"/>
                    </a:cubicBezTo>
                    <a:close/>
                    <a:moveTo>
                      <a:pt x="128" y="0"/>
                    </a:moveTo>
                    <a:cubicBezTo>
                      <a:pt x="132" y="0"/>
                      <a:pt x="136" y="0"/>
                      <a:pt x="141" y="0"/>
                    </a:cubicBezTo>
                    <a:cubicBezTo>
                      <a:pt x="141" y="1"/>
                      <a:pt x="141" y="2"/>
                      <a:pt x="141" y="3"/>
                    </a:cubicBezTo>
                    <a:cubicBezTo>
                      <a:pt x="136" y="3"/>
                      <a:pt x="132" y="3"/>
                      <a:pt x="128" y="3"/>
                    </a:cubicBezTo>
                    <a:cubicBezTo>
                      <a:pt x="128" y="2"/>
                      <a:pt x="128" y="1"/>
                      <a:pt x="128" y="0"/>
                    </a:cubicBezTo>
                    <a:close/>
                    <a:moveTo>
                      <a:pt x="128" y="45"/>
                    </a:moveTo>
                    <a:cubicBezTo>
                      <a:pt x="132" y="45"/>
                      <a:pt x="136" y="45"/>
                      <a:pt x="141" y="45"/>
                    </a:cubicBezTo>
                    <a:cubicBezTo>
                      <a:pt x="141" y="46"/>
                      <a:pt x="141" y="47"/>
                      <a:pt x="141" y="48"/>
                    </a:cubicBezTo>
                    <a:cubicBezTo>
                      <a:pt x="136" y="48"/>
                      <a:pt x="132" y="48"/>
                      <a:pt x="128" y="48"/>
                    </a:cubicBezTo>
                    <a:cubicBezTo>
                      <a:pt x="128" y="47"/>
                      <a:pt x="128" y="46"/>
                      <a:pt x="128" y="45"/>
                    </a:cubicBezTo>
                    <a:close/>
                    <a:moveTo>
                      <a:pt x="128" y="91"/>
                    </a:moveTo>
                    <a:cubicBezTo>
                      <a:pt x="132" y="91"/>
                      <a:pt x="136" y="91"/>
                      <a:pt x="141" y="91"/>
                    </a:cubicBezTo>
                    <a:cubicBezTo>
                      <a:pt x="141" y="92"/>
                      <a:pt x="141" y="92"/>
                      <a:pt x="141" y="93"/>
                    </a:cubicBezTo>
                    <a:cubicBezTo>
                      <a:pt x="136" y="93"/>
                      <a:pt x="132" y="93"/>
                      <a:pt x="128" y="93"/>
                    </a:cubicBezTo>
                    <a:cubicBezTo>
                      <a:pt x="128" y="92"/>
                      <a:pt x="128" y="92"/>
                      <a:pt x="128" y="91"/>
                    </a:cubicBezTo>
                    <a:close/>
                    <a:moveTo>
                      <a:pt x="128" y="136"/>
                    </a:moveTo>
                    <a:cubicBezTo>
                      <a:pt x="132" y="136"/>
                      <a:pt x="136" y="136"/>
                      <a:pt x="141" y="136"/>
                    </a:cubicBezTo>
                    <a:cubicBezTo>
                      <a:pt x="141" y="137"/>
                      <a:pt x="141" y="138"/>
                      <a:pt x="141" y="139"/>
                    </a:cubicBezTo>
                    <a:cubicBezTo>
                      <a:pt x="136" y="139"/>
                      <a:pt x="132" y="139"/>
                      <a:pt x="128" y="139"/>
                    </a:cubicBezTo>
                    <a:cubicBezTo>
                      <a:pt x="128" y="138"/>
                      <a:pt x="128" y="137"/>
                      <a:pt x="128" y="136"/>
                    </a:cubicBezTo>
                    <a:close/>
                    <a:moveTo>
                      <a:pt x="128" y="181"/>
                    </a:moveTo>
                    <a:cubicBezTo>
                      <a:pt x="132" y="181"/>
                      <a:pt x="136" y="181"/>
                      <a:pt x="141" y="181"/>
                    </a:cubicBezTo>
                    <a:cubicBezTo>
                      <a:pt x="141" y="182"/>
                      <a:pt x="141" y="183"/>
                      <a:pt x="141" y="184"/>
                    </a:cubicBezTo>
                    <a:cubicBezTo>
                      <a:pt x="136" y="184"/>
                      <a:pt x="132" y="184"/>
                      <a:pt x="128" y="184"/>
                    </a:cubicBezTo>
                    <a:cubicBezTo>
                      <a:pt x="128" y="183"/>
                      <a:pt x="128" y="182"/>
                      <a:pt x="128" y="181"/>
                    </a:cubicBezTo>
                    <a:close/>
                    <a:moveTo>
                      <a:pt x="128" y="227"/>
                    </a:moveTo>
                    <a:cubicBezTo>
                      <a:pt x="132" y="227"/>
                      <a:pt x="136" y="227"/>
                      <a:pt x="141" y="227"/>
                    </a:cubicBezTo>
                    <a:cubicBezTo>
                      <a:pt x="141" y="227"/>
                      <a:pt x="141" y="228"/>
                      <a:pt x="141" y="229"/>
                    </a:cubicBezTo>
                    <a:cubicBezTo>
                      <a:pt x="136" y="229"/>
                      <a:pt x="132" y="229"/>
                      <a:pt x="128" y="229"/>
                    </a:cubicBezTo>
                    <a:cubicBezTo>
                      <a:pt x="128" y="228"/>
                      <a:pt x="128" y="227"/>
                      <a:pt x="128" y="227"/>
                    </a:cubicBezTo>
                    <a:close/>
                    <a:moveTo>
                      <a:pt x="128" y="272"/>
                    </a:moveTo>
                    <a:cubicBezTo>
                      <a:pt x="132" y="272"/>
                      <a:pt x="136" y="272"/>
                      <a:pt x="141" y="272"/>
                    </a:cubicBezTo>
                    <a:cubicBezTo>
                      <a:pt x="141" y="273"/>
                      <a:pt x="141" y="274"/>
                      <a:pt x="141" y="274"/>
                    </a:cubicBezTo>
                    <a:cubicBezTo>
                      <a:pt x="136" y="274"/>
                      <a:pt x="132" y="274"/>
                      <a:pt x="128" y="274"/>
                    </a:cubicBezTo>
                    <a:cubicBezTo>
                      <a:pt x="128" y="274"/>
                      <a:pt x="128" y="273"/>
                      <a:pt x="128" y="272"/>
                    </a:cubicBezTo>
                    <a:close/>
                    <a:moveTo>
                      <a:pt x="128" y="317"/>
                    </a:moveTo>
                    <a:cubicBezTo>
                      <a:pt x="132" y="317"/>
                      <a:pt x="136" y="317"/>
                      <a:pt x="141" y="317"/>
                    </a:cubicBezTo>
                    <a:cubicBezTo>
                      <a:pt x="141" y="318"/>
                      <a:pt x="141" y="319"/>
                      <a:pt x="141" y="320"/>
                    </a:cubicBezTo>
                    <a:cubicBezTo>
                      <a:pt x="136" y="320"/>
                      <a:pt x="132" y="320"/>
                      <a:pt x="128" y="320"/>
                    </a:cubicBezTo>
                    <a:cubicBezTo>
                      <a:pt x="128" y="319"/>
                      <a:pt x="128" y="318"/>
                      <a:pt x="128" y="317"/>
                    </a:cubicBezTo>
                    <a:close/>
                    <a:moveTo>
                      <a:pt x="128" y="365"/>
                    </a:moveTo>
                    <a:cubicBezTo>
                      <a:pt x="128" y="364"/>
                      <a:pt x="128" y="363"/>
                      <a:pt x="128" y="362"/>
                    </a:cubicBezTo>
                    <a:cubicBezTo>
                      <a:pt x="132" y="362"/>
                      <a:pt x="136" y="362"/>
                      <a:pt x="141" y="362"/>
                    </a:cubicBezTo>
                    <a:cubicBezTo>
                      <a:pt x="141" y="363"/>
                      <a:pt x="141" y="364"/>
                      <a:pt x="141" y="365"/>
                    </a:cubicBezTo>
                    <a:cubicBezTo>
                      <a:pt x="136" y="365"/>
                      <a:pt x="132" y="365"/>
                      <a:pt x="128" y="365"/>
                    </a:cubicBezTo>
                    <a:close/>
                    <a:moveTo>
                      <a:pt x="128" y="408"/>
                    </a:moveTo>
                    <a:cubicBezTo>
                      <a:pt x="132" y="408"/>
                      <a:pt x="136" y="408"/>
                      <a:pt x="141" y="408"/>
                    </a:cubicBezTo>
                    <a:cubicBezTo>
                      <a:pt x="141" y="409"/>
                      <a:pt x="141" y="409"/>
                      <a:pt x="141" y="410"/>
                    </a:cubicBezTo>
                    <a:cubicBezTo>
                      <a:pt x="136" y="410"/>
                      <a:pt x="132" y="410"/>
                      <a:pt x="128" y="410"/>
                    </a:cubicBezTo>
                    <a:cubicBezTo>
                      <a:pt x="128" y="409"/>
                      <a:pt x="128" y="409"/>
                      <a:pt x="128" y="408"/>
                    </a:cubicBezTo>
                    <a:close/>
                    <a:moveTo>
                      <a:pt x="128" y="453"/>
                    </a:moveTo>
                    <a:cubicBezTo>
                      <a:pt x="132" y="453"/>
                      <a:pt x="136" y="453"/>
                      <a:pt x="141" y="453"/>
                    </a:cubicBezTo>
                    <a:cubicBezTo>
                      <a:pt x="141" y="454"/>
                      <a:pt x="141" y="455"/>
                      <a:pt x="141" y="456"/>
                    </a:cubicBezTo>
                    <a:cubicBezTo>
                      <a:pt x="136" y="456"/>
                      <a:pt x="132" y="456"/>
                      <a:pt x="128" y="456"/>
                    </a:cubicBezTo>
                    <a:cubicBezTo>
                      <a:pt x="128" y="455"/>
                      <a:pt x="128" y="454"/>
                      <a:pt x="128" y="453"/>
                    </a:cubicBezTo>
                    <a:close/>
                    <a:moveTo>
                      <a:pt x="146" y="0"/>
                    </a:moveTo>
                    <a:cubicBezTo>
                      <a:pt x="150" y="0"/>
                      <a:pt x="154" y="0"/>
                      <a:pt x="159" y="0"/>
                    </a:cubicBezTo>
                    <a:cubicBezTo>
                      <a:pt x="159" y="1"/>
                      <a:pt x="159" y="2"/>
                      <a:pt x="159" y="3"/>
                    </a:cubicBezTo>
                    <a:cubicBezTo>
                      <a:pt x="154" y="3"/>
                      <a:pt x="150" y="3"/>
                      <a:pt x="146" y="3"/>
                    </a:cubicBezTo>
                    <a:cubicBezTo>
                      <a:pt x="146" y="2"/>
                      <a:pt x="146" y="1"/>
                      <a:pt x="146" y="0"/>
                    </a:cubicBezTo>
                    <a:close/>
                    <a:moveTo>
                      <a:pt x="146" y="45"/>
                    </a:moveTo>
                    <a:cubicBezTo>
                      <a:pt x="150" y="45"/>
                      <a:pt x="154" y="45"/>
                      <a:pt x="159" y="45"/>
                    </a:cubicBezTo>
                    <a:cubicBezTo>
                      <a:pt x="159" y="46"/>
                      <a:pt x="159" y="47"/>
                      <a:pt x="159" y="48"/>
                    </a:cubicBezTo>
                    <a:cubicBezTo>
                      <a:pt x="154" y="48"/>
                      <a:pt x="150" y="48"/>
                      <a:pt x="146" y="48"/>
                    </a:cubicBezTo>
                    <a:cubicBezTo>
                      <a:pt x="146" y="47"/>
                      <a:pt x="146" y="46"/>
                      <a:pt x="146" y="45"/>
                    </a:cubicBezTo>
                    <a:close/>
                    <a:moveTo>
                      <a:pt x="146" y="91"/>
                    </a:moveTo>
                    <a:cubicBezTo>
                      <a:pt x="150" y="91"/>
                      <a:pt x="154" y="91"/>
                      <a:pt x="159" y="91"/>
                    </a:cubicBezTo>
                    <a:cubicBezTo>
                      <a:pt x="159" y="92"/>
                      <a:pt x="159" y="92"/>
                      <a:pt x="159" y="93"/>
                    </a:cubicBezTo>
                    <a:cubicBezTo>
                      <a:pt x="154" y="93"/>
                      <a:pt x="150" y="93"/>
                      <a:pt x="146" y="93"/>
                    </a:cubicBezTo>
                    <a:cubicBezTo>
                      <a:pt x="146" y="92"/>
                      <a:pt x="146" y="92"/>
                      <a:pt x="146" y="91"/>
                    </a:cubicBezTo>
                    <a:close/>
                    <a:moveTo>
                      <a:pt x="146" y="136"/>
                    </a:moveTo>
                    <a:cubicBezTo>
                      <a:pt x="150" y="136"/>
                      <a:pt x="154" y="136"/>
                      <a:pt x="159" y="136"/>
                    </a:cubicBezTo>
                    <a:cubicBezTo>
                      <a:pt x="159" y="137"/>
                      <a:pt x="159" y="138"/>
                      <a:pt x="159" y="139"/>
                    </a:cubicBezTo>
                    <a:cubicBezTo>
                      <a:pt x="154" y="139"/>
                      <a:pt x="150" y="139"/>
                      <a:pt x="146" y="139"/>
                    </a:cubicBezTo>
                    <a:cubicBezTo>
                      <a:pt x="146" y="138"/>
                      <a:pt x="146" y="137"/>
                      <a:pt x="146" y="136"/>
                    </a:cubicBezTo>
                    <a:close/>
                    <a:moveTo>
                      <a:pt x="146" y="181"/>
                    </a:moveTo>
                    <a:cubicBezTo>
                      <a:pt x="150" y="181"/>
                      <a:pt x="154" y="181"/>
                      <a:pt x="159" y="181"/>
                    </a:cubicBezTo>
                    <a:cubicBezTo>
                      <a:pt x="159" y="182"/>
                      <a:pt x="159" y="183"/>
                      <a:pt x="159" y="184"/>
                    </a:cubicBezTo>
                    <a:cubicBezTo>
                      <a:pt x="154" y="184"/>
                      <a:pt x="150" y="184"/>
                      <a:pt x="146" y="184"/>
                    </a:cubicBezTo>
                    <a:cubicBezTo>
                      <a:pt x="146" y="183"/>
                      <a:pt x="146" y="182"/>
                      <a:pt x="146" y="181"/>
                    </a:cubicBezTo>
                    <a:close/>
                    <a:moveTo>
                      <a:pt x="146" y="227"/>
                    </a:moveTo>
                    <a:cubicBezTo>
                      <a:pt x="150" y="227"/>
                      <a:pt x="154" y="227"/>
                      <a:pt x="159" y="227"/>
                    </a:cubicBezTo>
                    <a:cubicBezTo>
                      <a:pt x="159" y="227"/>
                      <a:pt x="159" y="228"/>
                      <a:pt x="159" y="229"/>
                    </a:cubicBezTo>
                    <a:cubicBezTo>
                      <a:pt x="154" y="229"/>
                      <a:pt x="150" y="229"/>
                      <a:pt x="146" y="229"/>
                    </a:cubicBezTo>
                    <a:cubicBezTo>
                      <a:pt x="146" y="228"/>
                      <a:pt x="146" y="227"/>
                      <a:pt x="146" y="227"/>
                    </a:cubicBezTo>
                    <a:close/>
                    <a:moveTo>
                      <a:pt x="146" y="272"/>
                    </a:moveTo>
                    <a:cubicBezTo>
                      <a:pt x="150" y="272"/>
                      <a:pt x="154" y="272"/>
                      <a:pt x="159" y="272"/>
                    </a:cubicBezTo>
                    <a:cubicBezTo>
                      <a:pt x="159" y="273"/>
                      <a:pt x="159" y="274"/>
                      <a:pt x="159" y="274"/>
                    </a:cubicBezTo>
                    <a:cubicBezTo>
                      <a:pt x="154" y="274"/>
                      <a:pt x="150" y="274"/>
                      <a:pt x="146" y="274"/>
                    </a:cubicBezTo>
                    <a:cubicBezTo>
                      <a:pt x="146" y="274"/>
                      <a:pt x="146" y="273"/>
                      <a:pt x="146" y="272"/>
                    </a:cubicBezTo>
                    <a:close/>
                    <a:moveTo>
                      <a:pt x="146" y="317"/>
                    </a:moveTo>
                    <a:cubicBezTo>
                      <a:pt x="150" y="317"/>
                      <a:pt x="154" y="317"/>
                      <a:pt x="159" y="317"/>
                    </a:cubicBezTo>
                    <a:cubicBezTo>
                      <a:pt x="159" y="318"/>
                      <a:pt x="159" y="319"/>
                      <a:pt x="159" y="320"/>
                    </a:cubicBezTo>
                    <a:cubicBezTo>
                      <a:pt x="154" y="320"/>
                      <a:pt x="150" y="320"/>
                      <a:pt x="146" y="320"/>
                    </a:cubicBezTo>
                    <a:cubicBezTo>
                      <a:pt x="146" y="319"/>
                      <a:pt x="146" y="318"/>
                      <a:pt x="146" y="317"/>
                    </a:cubicBezTo>
                    <a:close/>
                    <a:moveTo>
                      <a:pt x="146" y="365"/>
                    </a:moveTo>
                    <a:cubicBezTo>
                      <a:pt x="146" y="364"/>
                      <a:pt x="146" y="363"/>
                      <a:pt x="146" y="362"/>
                    </a:cubicBezTo>
                    <a:cubicBezTo>
                      <a:pt x="150" y="362"/>
                      <a:pt x="154" y="362"/>
                      <a:pt x="159" y="362"/>
                    </a:cubicBezTo>
                    <a:cubicBezTo>
                      <a:pt x="159" y="363"/>
                      <a:pt x="159" y="364"/>
                      <a:pt x="159" y="365"/>
                    </a:cubicBezTo>
                    <a:cubicBezTo>
                      <a:pt x="154" y="365"/>
                      <a:pt x="150" y="365"/>
                      <a:pt x="146" y="365"/>
                    </a:cubicBezTo>
                    <a:close/>
                    <a:moveTo>
                      <a:pt x="146" y="408"/>
                    </a:moveTo>
                    <a:cubicBezTo>
                      <a:pt x="150" y="408"/>
                      <a:pt x="154" y="408"/>
                      <a:pt x="159" y="408"/>
                    </a:cubicBezTo>
                    <a:cubicBezTo>
                      <a:pt x="159" y="409"/>
                      <a:pt x="159" y="409"/>
                      <a:pt x="159" y="410"/>
                    </a:cubicBezTo>
                    <a:cubicBezTo>
                      <a:pt x="154" y="410"/>
                      <a:pt x="150" y="410"/>
                      <a:pt x="146" y="410"/>
                    </a:cubicBezTo>
                    <a:cubicBezTo>
                      <a:pt x="146" y="409"/>
                      <a:pt x="146" y="409"/>
                      <a:pt x="146" y="408"/>
                    </a:cubicBezTo>
                    <a:close/>
                    <a:moveTo>
                      <a:pt x="146" y="453"/>
                    </a:moveTo>
                    <a:cubicBezTo>
                      <a:pt x="150" y="453"/>
                      <a:pt x="154" y="453"/>
                      <a:pt x="159" y="453"/>
                    </a:cubicBezTo>
                    <a:cubicBezTo>
                      <a:pt x="159" y="454"/>
                      <a:pt x="159" y="455"/>
                      <a:pt x="159" y="456"/>
                    </a:cubicBezTo>
                    <a:cubicBezTo>
                      <a:pt x="154" y="456"/>
                      <a:pt x="150" y="456"/>
                      <a:pt x="146" y="456"/>
                    </a:cubicBezTo>
                    <a:cubicBezTo>
                      <a:pt x="146" y="455"/>
                      <a:pt x="146" y="454"/>
                      <a:pt x="146" y="453"/>
                    </a:cubicBezTo>
                    <a:close/>
                    <a:moveTo>
                      <a:pt x="164" y="0"/>
                    </a:moveTo>
                    <a:cubicBezTo>
                      <a:pt x="168" y="0"/>
                      <a:pt x="173" y="0"/>
                      <a:pt x="177" y="0"/>
                    </a:cubicBezTo>
                    <a:cubicBezTo>
                      <a:pt x="177" y="1"/>
                      <a:pt x="177" y="2"/>
                      <a:pt x="177" y="3"/>
                    </a:cubicBezTo>
                    <a:cubicBezTo>
                      <a:pt x="173" y="3"/>
                      <a:pt x="168" y="3"/>
                      <a:pt x="164" y="3"/>
                    </a:cubicBezTo>
                    <a:cubicBezTo>
                      <a:pt x="164" y="2"/>
                      <a:pt x="164" y="1"/>
                      <a:pt x="164" y="0"/>
                    </a:cubicBezTo>
                    <a:close/>
                    <a:moveTo>
                      <a:pt x="164" y="45"/>
                    </a:moveTo>
                    <a:cubicBezTo>
                      <a:pt x="168" y="45"/>
                      <a:pt x="173" y="45"/>
                      <a:pt x="177" y="45"/>
                    </a:cubicBezTo>
                    <a:cubicBezTo>
                      <a:pt x="177" y="46"/>
                      <a:pt x="177" y="47"/>
                      <a:pt x="177" y="48"/>
                    </a:cubicBezTo>
                    <a:cubicBezTo>
                      <a:pt x="173" y="48"/>
                      <a:pt x="168" y="48"/>
                      <a:pt x="164" y="48"/>
                    </a:cubicBezTo>
                    <a:cubicBezTo>
                      <a:pt x="164" y="47"/>
                      <a:pt x="164" y="46"/>
                      <a:pt x="164" y="45"/>
                    </a:cubicBezTo>
                    <a:close/>
                    <a:moveTo>
                      <a:pt x="164" y="91"/>
                    </a:moveTo>
                    <a:cubicBezTo>
                      <a:pt x="168" y="91"/>
                      <a:pt x="173" y="91"/>
                      <a:pt x="177" y="91"/>
                    </a:cubicBezTo>
                    <a:cubicBezTo>
                      <a:pt x="177" y="92"/>
                      <a:pt x="177" y="92"/>
                      <a:pt x="177" y="93"/>
                    </a:cubicBezTo>
                    <a:cubicBezTo>
                      <a:pt x="173" y="93"/>
                      <a:pt x="168" y="93"/>
                      <a:pt x="164" y="93"/>
                    </a:cubicBezTo>
                    <a:cubicBezTo>
                      <a:pt x="164" y="92"/>
                      <a:pt x="164" y="92"/>
                      <a:pt x="164" y="91"/>
                    </a:cubicBezTo>
                    <a:close/>
                    <a:moveTo>
                      <a:pt x="164" y="136"/>
                    </a:moveTo>
                    <a:cubicBezTo>
                      <a:pt x="168" y="136"/>
                      <a:pt x="173" y="136"/>
                      <a:pt x="177" y="136"/>
                    </a:cubicBezTo>
                    <a:cubicBezTo>
                      <a:pt x="177" y="137"/>
                      <a:pt x="177" y="138"/>
                      <a:pt x="177" y="139"/>
                    </a:cubicBezTo>
                    <a:cubicBezTo>
                      <a:pt x="173" y="139"/>
                      <a:pt x="168" y="139"/>
                      <a:pt x="164" y="139"/>
                    </a:cubicBezTo>
                    <a:cubicBezTo>
                      <a:pt x="164" y="138"/>
                      <a:pt x="164" y="137"/>
                      <a:pt x="164" y="136"/>
                    </a:cubicBezTo>
                    <a:close/>
                    <a:moveTo>
                      <a:pt x="164" y="181"/>
                    </a:moveTo>
                    <a:cubicBezTo>
                      <a:pt x="168" y="181"/>
                      <a:pt x="173" y="181"/>
                      <a:pt x="177" y="181"/>
                    </a:cubicBezTo>
                    <a:cubicBezTo>
                      <a:pt x="177" y="182"/>
                      <a:pt x="177" y="183"/>
                      <a:pt x="177" y="184"/>
                    </a:cubicBezTo>
                    <a:cubicBezTo>
                      <a:pt x="173" y="184"/>
                      <a:pt x="168" y="184"/>
                      <a:pt x="164" y="184"/>
                    </a:cubicBezTo>
                    <a:cubicBezTo>
                      <a:pt x="164" y="183"/>
                      <a:pt x="164" y="182"/>
                      <a:pt x="164" y="181"/>
                    </a:cubicBezTo>
                    <a:close/>
                    <a:moveTo>
                      <a:pt x="164" y="227"/>
                    </a:moveTo>
                    <a:cubicBezTo>
                      <a:pt x="168" y="227"/>
                      <a:pt x="173" y="227"/>
                      <a:pt x="177" y="227"/>
                    </a:cubicBezTo>
                    <a:cubicBezTo>
                      <a:pt x="177" y="227"/>
                      <a:pt x="177" y="228"/>
                      <a:pt x="177" y="229"/>
                    </a:cubicBezTo>
                    <a:cubicBezTo>
                      <a:pt x="173" y="229"/>
                      <a:pt x="168" y="229"/>
                      <a:pt x="164" y="229"/>
                    </a:cubicBezTo>
                    <a:cubicBezTo>
                      <a:pt x="164" y="228"/>
                      <a:pt x="164" y="227"/>
                      <a:pt x="164" y="227"/>
                    </a:cubicBezTo>
                    <a:close/>
                    <a:moveTo>
                      <a:pt x="164" y="272"/>
                    </a:moveTo>
                    <a:cubicBezTo>
                      <a:pt x="168" y="272"/>
                      <a:pt x="173" y="272"/>
                      <a:pt x="177" y="272"/>
                    </a:cubicBezTo>
                    <a:cubicBezTo>
                      <a:pt x="177" y="273"/>
                      <a:pt x="177" y="274"/>
                      <a:pt x="177" y="274"/>
                    </a:cubicBezTo>
                    <a:cubicBezTo>
                      <a:pt x="173" y="274"/>
                      <a:pt x="168" y="274"/>
                      <a:pt x="164" y="274"/>
                    </a:cubicBezTo>
                    <a:cubicBezTo>
                      <a:pt x="164" y="274"/>
                      <a:pt x="164" y="273"/>
                      <a:pt x="164" y="272"/>
                    </a:cubicBezTo>
                    <a:close/>
                    <a:moveTo>
                      <a:pt x="164" y="317"/>
                    </a:moveTo>
                    <a:cubicBezTo>
                      <a:pt x="168" y="317"/>
                      <a:pt x="173" y="317"/>
                      <a:pt x="177" y="317"/>
                    </a:cubicBezTo>
                    <a:cubicBezTo>
                      <a:pt x="177" y="318"/>
                      <a:pt x="177" y="319"/>
                      <a:pt x="177" y="320"/>
                    </a:cubicBezTo>
                    <a:cubicBezTo>
                      <a:pt x="173" y="320"/>
                      <a:pt x="168" y="320"/>
                      <a:pt x="164" y="320"/>
                    </a:cubicBezTo>
                    <a:cubicBezTo>
                      <a:pt x="164" y="319"/>
                      <a:pt x="164" y="318"/>
                      <a:pt x="164" y="317"/>
                    </a:cubicBezTo>
                    <a:close/>
                    <a:moveTo>
                      <a:pt x="164" y="365"/>
                    </a:moveTo>
                    <a:cubicBezTo>
                      <a:pt x="164" y="364"/>
                      <a:pt x="164" y="363"/>
                      <a:pt x="164" y="362"/>
                    </a:cubicBezTo>
                    <a:cubicBezTo>
                      <a:pt x="168" y="362"/>
                      <a:pt x="173" y="362"/>
                      <a:pt x="177" y="362"/>
                    </a:cubicBezTo>
                    <a:cubicBezTo>
                      <a:pt x="177" y="363"/>
                      <a:pt x="177" y="364"/>
                      <a:pt x="177" y="365"/>
                    </a:cubicBezTo>
                    <a:cubicBezTo>
                      <a:pt x="173" y="365"/>
                      <a:pt x="168" y="365"/>
                      <a:pt x="164" y="365"/>
                    </a:cubicBezTo>
                    <a:close/>
                    <a:moveTo>
                      <a:pt x="164" y="408"/>
                    </a:moveTo>
                    <a:cubicBezTo>
                      <a:pt x="168" y="408"/>
                      <a:pt x="173" y="408"/>
                      <a:pt x="177" y="408"/>
                    </a:cubicBezTo>
                    <a:cubicBezTo>
                      <a:pt x="177" y="409"/>
                      <a:pt x="177" y="409"/>
                      <a:pt x="177" y="410"/>
                    </a:cubicBezTo>
                    <a:cubicBezTo>
                      <a:pt x="173" y="410"/>
                      <a:pt x="168" y="410"/>
                      <a:pt x="164" y="410"/>
                    </a:cubicBezTo>
                    <a:cubicBezTo>
                      <a:pt x="164" y="409"/>
                      <a:pt x="164" y="409"/>
                      <a:pt x="164" y="408"/>
                    </a:cubicBezTo>
                    <a:close/>
                    <a:moveTo>
                      <a:pt x="164" y="453"/>
                    </a:moveTo>
                    <a:cubicBezTo>
                      <a:pt x="168" y="453"/>
                      <a:pt x="173" y="453"/>
                      <a:pt x="177" y="453"/>
                    </a:cubicBezTo>
                    <a:cubicBezTo>
                      <a:pt x="177" y="454"/>
                      <a:pt x="177" y="455"/>
                      <a:pt x="177" y="456"/>
                    </a:cubicBezTo>
                    <a:cubicBezTo>
                      <a:pt x="173" y="456"/>
                      <a:pt x="168" y="456"/>
                      <a:pt x="164" y="456"/>
                    </a:cubicBezTo>
                    <a:cubicBezTo>
                      <a:pt x="164" y="455"/>
                      <a:pt x="164" y="454"/>
                      <a:pt x="164" y="453"/>
                    </a:cubicBezTo>
                    <a:close/>
                    <a:moveTo>
                      <a:pt x="182" y="0"/>
                    </a:moveTo>
                    <a:cubicBezTo>
                      <a:pt x="187" y="0"/>
                      <a:pt x="191" y="0"/>
                      <a:pt x="195" y="0"/>
                    </a:cubicBezTo>
                    <a:cubicBezTo>
                      <a:pt x="195" y="1"/>
                      <a:pt x="195" y="2"/>
                      <a:pt x="195" y="3"/>
                    </a:cubicBezTo>
                    <a:cubicBezTo>
                      <a:pt x="191" y="3"/>
                      <a:pt x="187" y="3"/>
                      <a:pt x="182" y="3"/>
                    </a:cubicBezTo>
                    <a:cubicBezTo>
                      <a:pt x="182" y="2"/>
                      <a:pt x="182" y="1"/>
                      <a:pt x="182" y="0"/>
                    </a:cubicBezTo>
                    <a:close/>
                    <a:moveTo>
                      <a:pt x="182" y="45"/>
                    </a:moveTo>
                    <a:cubicBezTo>
                      <a:pt x="187" y="45"/>
                      <a:pt x="191" y="45"/>
                      <a:pt x="195" y="45"/>
                    </a:cubicBezTo>
                    <a:cubicBezTo>
                      <a:pt x="195" y="46"/>
                      <a:pt x="195" y="47"/>
                      <a:pt x="195" y="48"/>
                    </a:cubicBezTo>
                    <a:cubicBezTo>
                      <a:pt x="191" y="48"/>
                      <a:pt x="187" y="48"/>
                      <a:pt x="182" y="48"/>
                    </a:cubicBezTo>
                    <a:cubicBezTo>
                      <a:pt x="182" y="47"/>
                      <a:pt x="182" y="46"/>
                      <a:pt x="182" y="45"/>
                    </a:cubicBezTo>
                    <a:close/>
                    <a:moveTo>
                      <a:pt x="182" y="91"/>
                    </a:moveTo>
                    <a:cubicBezTo>
                      <a:pt x="187" y="91"/>
                      <a:pt x="191" y="91"/>
                      <a:pt x="195" y="91"/>
                    </a:cubicBezTo>
                    <a:cubicBezTo>
                      <a:pt x="195" y="92"/>
                      <a:pt x="195" y="92"/>
                      <a:pt x="195" y="93"/>
                    </a:cubicBezTo>
                    <a:cubicBezTo>
                      <a:pt x="191" y="93"/>
                      <a:pt x="187" y="93"/>
                      <a:pt x="182" y="93"/>
                    </a:cubicBezTo>
                    <a:cubicBezTo>
                      <a:pt x="182" y="92"/>
                      <a:pt x="182" y="92"/>
                      <a:pt x="182" y="91"/>
                    </a:cubicBezTo>
                    <a:close/>
                    <a:moveTo>
                      <a:pt x="182" y="136"/>
                    </a:moveTo>
                    <a:cubicBezTo>
                      <a:pt x="187" y="136"/>
                      <a:pt x="191" y="136"/>
                      <a:pt x="195" y="136"/>
                    </a:cubicBezTo>
                    <a:cubicBezTo>
                      <a:pt x="195" y="137"/>
                      <a:pt x="195" y="138"/>
                      <a:pt x="195" y="139"/>
                    </a:cubicBezTo>
                    <a:cubicBezTo>
                      <a:pt x="191" y="139"/>
                      <a:pt x="187" y="139"/>
                      <a:pt x="182" y="139"/>
                    </a:cubicBezTo>
                    <a:cubicBezTo>
                      <a:pt x="182" y="138"/>
                      <a:pt x="182" y="137"/>
                      <a:pt x="182" y="136"/>
                    </a:cubicBezTo>
                    <a:close/>
                    <a:moveTo>
                      <a:pt x="182" y="181"/>
                    </a:moveTo>
                    <a:cubicBezTo>
                      <a:pt x="187" y="181"/>
                      <a:pt x="191" y="181"/>
                      <a:pt x="195" y="181"/>
                    </a:cubicBezTo>
                    <a:cubicBezTo>
                      <a:pt x="195" y="182"/>
                      <a:pt x="195" y="183"/>
                      <a:pt x="195" y="184"/>
                    </a:cubicBezTo>
                    <a:cubicBezTo>
                      <a:pt x="191" y="184"/>
                      <a:pt x="187" y="184"/>
                      <a:pt x="182" y="184"/>
                    </a:cubicBezTo>
                    <a:cubicBezTo>
                      <a:pt x="182" y="183"/>
                      <a:pt x="182" y="182"/>
                      <a:pt x="182" y="181"/>
                    </a:cubicBezTo>
                    <a:close/>
                    <a:moveTo>
                      <a:pt x="182" y="227"/>
                    </a:moveTo>
                    <a:cubicBezTo>
                      <a:pt x="187" y="227"/>
                      <a:pt x="191" y="227"/>
                      <a:pt x="195" y="227"/>
                    </a:cubicBezTo>
                    <a:cubicBezTo>
                      <a:pt x="195" y="227"/>
                      <a:pt x="195" y="228"/>
                      <a:pt x="195" y="229"/>
                    </a:cubicBezTo>
                    <a:cubicBezTo>
                      <a:pt x="191" y="229"/>
                      <a:pt x="187" y="229"/>
                      <a:pt x="182" y="229"/>
                    </a:cubicBezTo>
                    <a:cubicBezTo>
                      <a:pt x="182" y="228"/>
                      <a:pt x="182" y="227"/>
                      <a:pt x="182" y="227"/>
                    </a:cubicBezTo>
                    <a:close/>
                    <a:moveTo>
                      <a:pt x="182" y="272"/>
                    </a:moveTo>
                    <a:cubicBezTo>
                      <a:pt x="187" y="272"/>
                      <a:pt x="191" y="272"/>
                      <a:pt x="195" y="272"/>
                    </a:cubicBezTo>
                    <a:cubicBezTo>
                      <a:pt x="195" y="273"/>
                      <a:pt x="195" y="274"/>
                      <a:pt x="195" y="274"/>
                    </a:cubicBezTo>
                    <a:cubicBezTo>
                      <a:pt x="191" y="274"/>
                      <a:pt x="187" y="274"/>
                      <a:pt x="182" y="274"/>
                    </a:cubicBezTo>
                    <a:cubicBezTo>
                      <a:pt x="182" y="274"/>
                      <a:pt x="182" y="273"/>
                      <a:pt x="182" y="272"/>
                    </a:cubicBezTo>
                    <a:close/>
                    <a:moveTo>
                      <a:pt x="182" y="317"/>
                    </a:moveTo>
                    <a:cubicBezTo>
                      <a:pt x="187" y="317"/>
                      <a:pt x="191" y="317"/>
                      <a:pt x="195" y="317"/>
                    </a:cubicBezTo>
                    <a:cubicBezTo>
                      <a:pt x="195" y="318"/>
                      <a:pt x="195" y="319"/>
                      <a:pt x="195" y="320"/>
                    </a:cubicBezTo>
                    <a:cubicBezTo>
                      <a:pt x="191" y="320"/>
                      <a:pt x="187" y="320"/>
                      <a:pt x="182" y="320"/>
                    </a:cubicBezTo>
                    <a:cubicBezTo>
                      <a:pt x="182" y="319"/>
                      <a:pt x="182" y="318"/>
                      <a:pt x="182" y="317"/>
                    </a:cubicBezTo>
                    <a:close/>
                    <a:moveTo>
                      <a:pt x="182" y="365"/>
                    </a:moveTo>
                    <a:cubicBezTo>
                      <a:pt x="182" y="364"/>
                      <a:pt x="182" y="363"/>
                      <a:pt x="182" y="362"/>
                    </a:cubicBezTo>
                    <a:cubicBezTo>
                      <a:pt x="187" y="362"/>
                      <a:pt x="191" y="362"/>
                      <a:pt x="195" y="362"/>
                    </a:cubicBezTo>
                    <a:cubicBezTo>
                      <a:pt x="195" y="363"/>
                      <a:pt x="195" y="364"/>
                      <a:pt x="195" y="365"/>
                    </a:cubicBezTo>
                    <a:cubicBezTo>
                      <a:pt x="191" y="365"/>
                      <a:pt x="187" y="365"/>
                      <a:pt x="182" y="365"/>
                    </a:cubicBezTo>
                    <a:close/>
                    <a:moveTo>
                      <a:pt x="182" y="408"/>
                    </a:moveTo>
                    <a:cubicBezTo>
                      <a:pt x="187" y="408"/>
                      <a:pt x="191" y="408"/>
                      <a:pt x="195" y="408"/>
                    </a:cubicBezTo>
                    <a:cubicBezTo>
                      <a:pt x="195" y="409"/>
                      <a:pt x="195" y="409"/>
                      <a:pt x="195" y="410"/>
                    </a:cubicBezTo>
                    <a:cubicBezTo>
                      <a:pt x="191" y="410"/>
                      <a:pt x="187" y="410"/>
                      <a:pt x="182" y="410"/>
                    </a:cubicBezTo>
                    <a:cubicBezTo>
                      <a:pt x="182" y="409"/>
                      <a:pt x="182" y="409"/>
                      <a:pt x="182" y="408"/>
                    </a:cubicBezTo>
                    <a:close/>
                    <a:moveTo>
                      <a:pt x="182" y="453"/>
                    </a:moveTo>
                    <a:cubicBezTo>
                      <a:pt x="187" y="453"/>
                      <a:pt x="191" y="453"/>
                      <a:pt x="195" y="453"/>
                    </a:cubicBezTo>
                    <a:cubicBezTo>
                      <a:pt x="195" y="454"/>
                      <a:pt x="195" y="455"/>
                      <a:pt x="195" y="456"/>
                    </a:cubicBezTo>
                    <a:cubicBezTo>
                      <a:pt x="191" y="456"/>
                      <a:pt x="187" y="456"/>
                      <a:pt x="182" y="456"/>
                    </a:cubicBezTo>
                    <a:cubicBezTo>
                      <a:pt x="182" y="455"/>
                      <a:pt x="182" y="454"/>
                      <a:pt x="182" y="453"/>
                    </a:cubicBezTo>
                    <a:close/>
                    <a:moveTo>
                      <a:pt x="200" y="0"/>
                    </a:moveTo>
                    <a:cubicBezTo>
                      <a:pt x="205" y="0"/>
                      <a:pt x="209" y="0"/>
                      <a:pt x="213" y="0"/>
                    </a:cubicBezTo>
                    <a:cubicBezTo>
                      <a:pt x="213" y="1"/>
                      <a:pt x="213" y="2"/>
                      <a:pt x="213" y="3"/>
                    </a:cubicBezTo>
                    <a:cubicBezTo>
                      <a:pt x="209" y="3"/>
                      <a:pt x="205" y="3"/>
                      <a:pt x="200" y="3"/>
                    </a:cubicBezTo>
                    <a:cubicBezTo>
                      <a:pt x="200" y="2"/>
                      <a:pt x="200" y="1"/>
                      <a:pt x="200" y="0"/>
                    </a:cubicBezTo>
                    <a:close/>
                    <a:moveTo>
                      <a:pt x="200" y="45"/>
                    </a:moveTo>
                    <a:cubicBezTo>
                      <a:pt x="205" y="45"/>
                      <a:pt x="209" y="45"/>
                      <a:pt x="213" y="45"/>
                    </a:cubicBezTo>
                    <a:cubicBezTo>
                      <a:pt x="213" y="46"/>
                      <a:pt x="213" y="47"/>
                      <a:pt x="213" y="48"/>
                    </a:cubicBezTo>
                    <a:cubicBezTo>
                      <a:pt x="209" y="48"/>
                      <a:pt x="205" y="48"/>
                      <a:pt x="200" y="48"/>
                    </a:cubicBezTo>
                    <a:cubicBezTo>
                      <a:pt x="200" y="47"/>
                      <a:pt x="200" y="46"/>
                      <a:pt x="200" y="45"/>
                    </a:cubicBezTo>
                    <a:close/>
                    <a:moveTo>
                      <a:pt x="200" y="91"/>
                    </a:moveTo>
                    <a:cubicBezTo>
                      <a:pt x="205" y="91"/>
                      <a:pt x="209" y="91"/>
                      <a:pt x="213" y="91"/>
                    </a:cubicBezTo>
                    <a:cubicBezTo>
                      <a:pt x="213" y="92"/>
                      <a:pt x="213" y="92"/>
                      <a:pt x="213" y="93"/>
                    </a:cubicBezTo>
                    <a:cubicBezTo>
                      <a:pt x="209" y="93"/>
                      <a:pt x="205" y="93"/>
                      <a:pt x="200" y="93"/>
                    </a:cubicBezTo>
                    <a:cubicBezTo>
                      <a:pt x="200" y="92"/>
                      <a:pt x="200" y="92"/>
                      <a:pt x="200" y="91"/>
                    </a:cubicBezTo>
                    <a:close/>
                    <a:moveTo>
                      <a:pt x="200" y="136"/>
                    </a:moveTo>
                    <a:cubicBezTo>
                      <a:pt x="205" y="136"/>
                      <a:pt x="209" y="136"/>
                      <a:pt x="213" y="136"/>
                    </a:cubicBezTo>
                    <a:cubicBezTo>
                      <a:pt x="213" y="137"/>
                      <a:pt x="213" y="138"/>
                      <a:pt x="213" y="139"/>
                    </a:cubicBezTo>
                    <a:cubicBezTo>
                      <a:pt x="209" y="139"/>
                      <a:pt x="205" y="139"/>
                      <a:pt x="200" y="139"/>
                    </a:cubicBezTo>
                    <a:cubicBezTo>
                      <a:pt x="200" y="138"/>
                      <a:pt x="200" y="137"/>
                      <a:pt x="200" y="136"/>
                    </a:cubicBezTo>
                    <a:close/>
                    <a:moveTo>
                      <a:pt x="200" y="181"/>
                    </a:moveTo>
                    <a:cubicBezTo>
                      <a:pt x="205" y="181"/>
                      <a:pt x="209" y="181"/>
                      <a:pt x="213" y="181"/>
                    </a:cubicBezTo>
                    <a:cubicBezTo>
                      <a:pt x="213" y="182"/>
                      <a:pt x="213" y="183"/>
                      <a:pt x="213" y="184"/>
                    </a:cubicBezTo>
                    <a:cubicBezTo>
                      <a:pt x="209" y="184"/>
                      <a:pt x="205" y="184"/>
                      <a:pt x="200" y="184"/>
                    </a:cubicBezTo>
                    <a:cubicBezTo>
                      <a:pt x="200" y="183"/>
                      <a:pt x="200" y="182"/>
                      <a:pt x="200" y="181"/>
                    </a:cubicBezTo>
                    <a:close/>
                    <a:moveTo>
                      <a:pt x="200" y="227"/>
                    </a:moveTo>
                    <a:cubicBezTo>
                      <a:pt x="205" y="227"/>
                      <a:pt x="209" y="227"/>
                      <a:pt x="213" y="227"/>
                    </a:cubicBezTo>
                    <a:cubicBezTo>
                      <a:pt x="213" y="227"/>
                      <a:pt x="213" y="228"/>
                      <a:pt x="213" y="229"/>
                    </a:cubicBezTo>
                    <a:cubicBezTo>
                      <a:pt x="209" y="229"/>
                      <a:pt x="205" y="229"/>
                      <a:pt x="200" y="229"/>
                    </a:cubicBezTo>
                    <a:cubicBezTo>
                      <a:pt x="200" y="228"/>
                      <a:pt x="200" y="227"/>
                      <a:pt x="200" y="227"/>
                    </a:cubicBezTo>
                    <a:close/>
                    <a:moveTo>
                      <a:pt x="200" y="272"/>
                    </a:moveTo>
                    <a:cubicBezTo>
                      <a:pt x="205" y="272"/>
                      <a:pt x="209" y="272"/>
                      <a:pt x="213" y="272"/>
                    </a:cubicBezTo>
                    <a:cubicBezTo>
                      <a:pt x="213" y="273"/>
                      <a:pt x="213" y="274"/>
                      <a:pt x="213" y="274"/>
                    </a:cubicBezTo>
                    <a:cubicBezTo>
                      <a:pt x="209" y="274"/>
                      <a:pt x="205" y="274"/>
                      <a:pt x="200" y="274"/>
                    </a:cubicBezTo>
                    <a:cubicBezTo>
                      <a:pt x="200" y="274"/>
                      <a:pt x="200" y="273"/>
                      <a:pt x="200" y="272"/>
                    </a:cubicBezTo>
                    <a:close/>
                    <a:moveTo>
                      <a:pt x="200" y="317"/>
                    </a:moveTo>
                    <a:cubicBezTo>
                      <a:pt x="205" y="317"/>
                      <a:pt x="209" y="317"/>
                      <a:pt x="213" y="317"/>
                    </a:cubicBezTo>
                    <a:cubicBezTo>
                      <a:pt x="213" y="318"/>
                      <a:pt x="213" y="319"/>
                      <a:pt x="213" y="320"/>
                    </a:cubicBezTo>
                    <a:cubicBezTo>
                      <a:pt x="209" y="320"/>
                      <a:pt x="205" y="320"/>
                      <a:pt x="200" y="320"/>
                    </a:cubicBezTo>
                    <a:cubicBezTo>
                      <a:pt x="200" y="319"/>
                      <a:pt x="200" y="318"/>
                      <a:pt x="200" y="317"/>
                    </a:cubicBezTo>
                    <a:close/>
                    <a:moveTo>
                      <a:pt x="200" y="365"/>
                    </a:moveTo>
                    <a:cubicBezTo>
                      <a:pt x="200" y="364"/>
                      <a:pt x="200" y="363"/>
                      <a:pt x="200" y="362"/>
                    </a:cubicBezTo>
                    <a:cubicBezTo>
                      <a:pt x="205" y="362"/>
                      <a:pt x="209" y="362"/>
                      <a:pt x="213" y="362"/>
                    </a:cubicBezTo>
                    <a:cubicBezTo>
                      <a:pt x="213" y="363"/>
                      <a:pt x="213" y="364"/>
                      <a:pt x="213" y="365"/>
                    </a:cubicBezTo>
                    <a:cubicBezTo>
                      <a:pt x="209" y="365"/>
                      <a:pt x="205" y="365"/>
                      <a:pt x="200" y="365"/>
                    </a:cubicBezTo>
                    <a:close/>
                    <a:moveTo>
                      <a:pt x="200" y="408"/>
                    </a:moveTo>
                    <a:cubicBezTo>
                      <a:pt x="205" y="408"/>
                      <a:pt x="209" y="408"/>
                      <a:pt x="213" y="408"/>
                    </a:cubicBezTo>
                    <a:cubicBezTo>
                      <a:pt x="213" y="409"/>
                      <a:pt x="213" y="409"/>
                      <a:pt x="213" y="410"/>
                    </a:cubicBezTo>
                    <a:cubicBezTo>
                      <a:pt x="209" y="410"/>
                      <a:pt x="205" y="410"/>
                      <a:pt x="200" y="410"/>
                    </a:cubicBezTo>
                    <a:cubicBezTo>
                      <a:pt x="200" y="409"/>
                      <a:pt x="200" y="409"/>
                      <a:pt x="200" y="408"/>
                    </a:cubicBezTo>
                    <a:close/>
                    <a:moveTo>
                      <a:pt x="200" y="453"/>
                    </a:moveTo>
                    <a:cubicBezTo>
                      <a:pt x="205" y="453"/>
                      <a:pt x="209" y="453"/>
                      <a:pt x="213" y="453"/>
                    </a:cubicBezTo>
                    <a:cubicBezTo>
                      <a:pt x="213" y="454"/>
                      <a:pt x="213" y="455"/>
                      <a:pt x="213" y="456"/>
                    </a:cubicBezTo>
                    <a:cubicBezTo>
                      <a:pt x="209" y="456"/>
                      <a:pt x="205" y="456"/>
                      <a:pt x="200" y="456"/>
                    </a:cubicBezTo>
                    <a:cubicBezTo>
                      <a:pt x="200" y="455"/>
                      <a:pt x="200" y="454"/>
                      <a:pt x="200" y="453"/>
                    </a:cubicBezTo>
                    <a:close/>
                    <a:moveTo>
                      <a:pt x="219" y="0"/>
                    </a:moveTo>
                    <a:cubicBezTo>
                      <a:pt x="223" y="0"/>
                      <a:pt x="227" y="0"/>
                      <a:pt x="232" y="0"/>
                    </a:cubicBezTo>
                    <a:cubicBezTo>
                      <a:pt x="232" y="1"/>
                      <a:pt x="232" y="2"/>
                      <a:pt x="232" y="3"/>
                    </a:cubicBezTo>
                    <a:cubicBezTo>
                      <a:pt x="227" y="3"/>
                      <a:pt x="223" y="3"/>
                      <a:pt x="219" y="3"/>
                    </a:cubicBezTo>
                    <a:cubicBezTo>
                      <a:pt x="219" y="2"/>
                      <a:pt x="219" y="1"/>
                      <a:pt x="219" y="0"/>
                    </a:cubicBezTo>
                    <a:close/>
                    <a:moveTo>
                      <a:pt x="219" y="45"/>
                    </a:moveTo>
                    <a:cubicBezTo>
                      <a:pt x="223" y="45"/>
                      <a:pt x="227" y="45"/>
                      <a:pt x="232" y="45"/>
                    </a:cubicBezTo>
                    <a:cubicBezTo>
                      <a:pt x="232" y="46"/>
                      <a:pt x="232" y="47"/>
                      <a:pt x="232" y="48"/>
                    </a:cubicBezTo>
                    <a:cubicBezTo>
                      <a:pt x="227" y="48"/>
                      <a:pt x="223" y="48"/>
                      <a:pt x="219" y="48"/>
                    </a:cubicBezTo>
                    <a:cubicBezTo>
                      <a:pt x="219" y="47"/>
                      <a:pt x="219" y="46"/>
                      <a:pt x="219" y="45"/>
                    </a:cubicBezTo>
                    <a:close/>
                    <a:moveTo>
                      <a:pt x="219" y="91"/>
                    </a:moveTo>
                    <a:cubicBezTo>
                      <a:pt x="223" y="91"/>
                      <a:pt x="227" y="91"/>
                      <a:pt x="232" y="91"/>
                    </a:cubicBezTo>
                    <a:cubicBezTo>
                      <a:pt x="232" y="92"/>
                      <a:pt x="232" y="92"/>
                      <a:pt x="232" y="93"/>
                    </a:cubicBezTo>
                    <a:cubicBezTo>
                      <a:pt x="227" y="93"/>
                      <a:pt x="223" y="93"/>
                      <a:pt x="219" y="93"/>
                    </a:cubicBezTo>
                    <a:cubicBezTo>
                      <a:pt x="219" y="92"/>
                      <a:pt x="219" y="92"/>
                      <a:pt x="219" y="91"/>
                    </a:cubicBezTo>
                    <a:close/>
                    <a:moveTo>
                      <a:pt x="219" y="136"/>
                    </a:moveTo>
                    <a:cubicBezTo>
                      <a:pt x="223" y="136"/>
                      <a:pt x="227" y="136"/>
                      <a:pt x="232" y="136"/>
                    </a:cubicBezTo>
                    <a:cubicBezTo>
                      <a:pt x="232" y="137"/>
                      <a:pt x="232" y="138"/>
                      <a:pt x="232" y="139"/>
                    </a:cubicBezTo>
                    <a:cubicBezTo>
                      <a:pt x="227" y="139"/>
                      <a:pt x="223" y="139"/>
                      <a:pt x="219" y="139"/>
                    </a:cubicBezTo>
                    <a:cubicBezTo>
                      <a:pt x="219" y="138"/>
                      <a:pt x="219" y="137"/>
                      <a:pt x="219" y="136"/>
                    </a:cubicBezTo>
                    <a:close/>
                    <a:moveTo>
                      <a:pt x="219" y="181"/>
                    </a:moveTo>
                    <a:cubicBezTo>
                      <a:pt x="223" y="181"/>
                      <a:pt x="227" y="181"/>
                      <a:pt x="232" y="181"/>
                    </a:cubicBezTo>
                    <a:cubicBezTo>
                      <a:pt x="232" y="182"/>
                      <a:pt x="232" y="183"/>
                      <a:pt x="232" y="184"/>
                    </a:cubicBezTo>
                    <a:cubicBezTo>
                      <a:pt x="227" y="184"/>
                      <a:pt x="223" y="184"/>
                      <a:pt x="219" y="184"/>
                    </a:cubicBezTo>
                    <a:cubicBezTo>
                      <a:pt x="219" y="183"/>
                      <a:pt x="219" y="182"/>
                      <a:pt x="219" y="181"/>
                    </a:cubicBezTo>
                    <a:close/>
                    <a:moveTo>
                      <a:pt x="219" y="227"/>
                    </a:moveTo>
                    <a:cubicBezTo>
                      <a:pt x="223" y="227"/>
                      <a:pt x="227" y="227"/>
                      <a:pt x="232" y="227"/>
                    </a:cubicBezTo>
                    <a:cubicBezTo>
                      <a:pt x="232" y="227"/>
                      <a:pt x="232" y="228"/>
                      <a:pt x="232" y="229"/>
                    </a:cubicBezTo>
                    <a:cubicBezTo>
                      <a:pt x="227" y="229"/>
                      <a:pt x="223" y="229"/>
                      <a:pt x="219" y="229"/>
                    </a:cubicBezTo>
                    <a:cubicBezTo>
                      <a:pt x="219" y="228"/>
                      <a:pt x="219" y="227"/>
                      <a:pt x="219" y="227"/>
                    </a:cubicBezTo>
                    <a:close/>
                    <a:moveTo>
                      <a:pt x="219" y="272"/>
                    </a:moveTo>
                    <a:cubicBezTo>
                      <a:pt x="223" y="272"/>
                      <a:pt x="227" y="272"/>
                      <a:pt x="232" y="272"/>
                    </a:cubicBezTo>
                    <a:cubicBezTo>
                      <a:pt x="232" y="273"/>
                      <a:pt x="232" y="274"/>
                      <a:pt x="232" y="274"/>
                    </a:cubicBezTo>
                    <a:cubicBezTo>
                      <a:pt x="227" y="274"/>
                      <a:pt x="223" y="274"/>
                      <a:pt x="219" y="274"/>
                    </a:cubicBezTo>
                    <a:cubicBezTo>
                      <a:pt x="219" y="274"/>
                      <a:pt x="219" y="273"/>
                      <a:pt x="219" y="272"/>
                    </a:cubicBezTo>
                    <a:close/>
                    <a:moveTo>
                      <a:pt x="219" y="317"/>
                    </a:moveTo>
                    <a:cubicBezTo>
                      <a:pt x="223" y="317"/>
                      <a:pt x="227" y="317"/>
                      <a:pt x="232" y="317"/>
                    </a:cubicBezTo>
                    <a:cubicBezTo>
                      <a:pt x="232" y="318"/>
                      <a:pt x="232" y="319"/>
                      <a:pt x="232" y="320"/>
                    </a:cubicBezTo>
                    <a:cubicBezTo>
                      <a:pt x="227" y="320"/>
                      <a:pt x="223" y="320"/>
                      <a:pt x="219" y="320"/>
                    </a:cubicBezTo>
                    <a:cubicBezTo>
                      <a:pt x="219" y="319"/>
                      <a:pt x="219" y="318"/>
                      <a:pt x="219" y="317"/>
                    </a:cubicBezTo>
                    <a:close/>
                    <a:moveTo>
                      <a:pt x="219" y="365"/>
                    </a:moveTo>
                    <a:cubicBezTo>
                      <a:pt x="219" y="364"/>
                      <a:pt x="219" y="363"/>
                      <a:pt x="219" y="362"/>
                    </a:cubicBezTo>
                    <a:cubicBezTo>
                      <a:pt x="223" y="362"/>
                      <a:pt x="227" y="362"/>
                      <a:pt x="232" y="362"/>
                    </a:cubicBezTo>
                    <a:cubicBezTo>
                      <a:pt x="232" y="363"/>
                      <a:pt x="232" y="364"/>
                      <a:pt x="232" y="365"/>
                    </a:cubicBezTo>
                    <a:cubicBezTo>
                      <a:pt x="227" y="365"/>
                      <a:pt x="223" y="365"/>
                      <a:pt x="219" y="365"/>
                    </a:cubicBezTo>
                    <a:close/>
                    <a:moveTo>
                      <a:pt x="219" y="408"/>
                    </a:moveTo>
                    <a:cubicBezTo>
                      <a:pt x="223" y="408"/>
                      <a:pt x="227" y="408"/>
                      <a:pt x="232" y="408"/>
                    </a:cubicBezTo>
                    <a:cubicBezTo>
                      <a:pt x="232" y="409"/>
                      <a:pt x="232" y="409"/>
                      <a:pt x="232" y="410"/>
                    </a:cubicBezTo>
                    <a:cubicBezTo>
                      <a:pt x="227" y="410"/>
                      <a:pt x="223" y="410"/>
                      <a:pt x="219" y="410"/>
                    </a:cubicBezTo>
                    <a:cubicBezTo>
                      <a:pt x="219" y="409"/>
                      <a:pt x="219" y="409"/>
                      <a:pt x="219" y="408"/>
                    </a:cubicBezTo>
                    <a:close/>
                    <a:moveTo>
                      <a:pt x="219" y="453"/>
                    </a:moveTo>
                    <a:cubicBezTo>
                      <a:pt x="223" y="453"/>
                      <a:pt x="227" y="453"/>
                      <a:pt x="232" y="453"/>
                    </a:cubicBezTo>
                    <a:cubicBezTo>
                      <a:pt x="232" y="454"/>
                      <a:pt x="232" y="455"/>
                      <a:pt x="232" y="456"/>
                    </a:cubicBezTo>
                    <a:cubicBezTo>
                      <a:pt x="227" y="456"/>
                      <a:pt x="223" y="456"/>
                      <a:pt x="219" y="456"/>
                    </a:cubicBezTo>
                    <a:cubicBezTo>
                      <a:pt x="219" y="455"/>
                      <a:pt x="219" y="454"/>
                      <a:pt x="219" y="453"/>
                    </a:cubicBezTo>
                    <a:close/>
                    <a:moveTo>
                      <a:pt x="237" y="0"/>
                    </a:moveTo>
                    <a:cubicBezTo>
                      <a:pt x="241" y="0"/>
                      <a:pt x="245" y="0"/>
                      <a:pt x="250" y="0"/>
                    </a:cubicBezTo>
                    <a:cubicBezTo>
                      <a:pt x="250" y="1"/>
                      <a:pt x="250" y="2"/>
                      <a:pt x="250" y="3"/>
                    </a:cubicBezTo>
                    <a:cubicBezTo>
                      <a:pt x="245" y="3"/>
                      <a:pt x="241" y="3"/>
                      <a:pt x="237" y="3"/>
                    </a:cubicBezTo>
                    <a:cubicBezTo>
                      <a:pt x="237" y="2"/>
                      <a:pt x="237" y="1"/>
                      <a:pt x="237" y="0"/>
                    </a:cubicBezTo>
                    <a:close/>
                    <a:moveTo>
                      <a:pt x="237" y="45"/>
                    </a:moveTo>
                    <a:cubicBezTo>
                      <a:pt x="241" y="45"/>
                      <a:pt x="245" y="45"/>
                      <a:pt x="250" y="45"/>
                    </a:cubicBezTo>
                    <a:cubicBezTo>
                      <a:pt x="250" y="46"/>
                      <a:pt x="250" y="47"/>
                      <a:pt x="250" y="48"/>
                    </a:cubicBezTo>
                    <a:cubicBezTo>
                      <a:pt x="245" y="48"/>
                      <a:pt x="241" y="48"/>
                      <a:pt x="237" y="48"/>
                    </a:cubicBezTo>
                    <a:cubicBezTo>
                      <a:pt x="237" y="47"/>
                      <a:pt x="237" y="46"/>
                      <a:pt x="237" y="45"/>
                    </a:cubicBezTo>
                    <a:close/>
                    <a:moveTo>
                      <a:pt x="237" y="91"/>
                    </a:moveTo>
                    <a:cubicBezTo>
                      <a:pt x="241" y="91"/>
                      <a:pt x="245" y="91"/>
                      <a:pt x="250" y="91"/>
                    </a:cubicBezTo>
                    <a:cubicBezTo>
                      <a:pt x="250" y="92"/>
                      <a:pt x="250" y="92"/>
                      <a:pt x="250" y="93"/>
                    </a:cubicBezTo>
                    <a:cubicBezTo>
                      <a:pt x="245" y="93"/>
                      <a:pt x="241" y="93"/>
                      <a:pt x="237" y="93"/>
                    </a:cubicBezTo>
                    <a:cubicBezTo>
                      <a:pt x="237" y="92"/>
                      <a:pt x="237" y="92"/>
                      <a:pt x="237" y="91"/>
                    </a:cubicBezTo>
                    <a:close/>
                    <a:moveTo>
                      <a:pt x="237" y="136"/>
                    </a:moveTo>
                    <a:cubicBezTo>
                      <a:pt x="241" y="136"/>
                      <a:pt x="245" y="136"/>
                      <a:pt x="250" y="136"/>
                    </a:cubicBezTo>
                    <a:cubicBezTo>
                      <a:pt x="250" y="137"/>
                      <a:pt x="250" y="138"/>
                      <a:pt x="250" y="139"/>
                    </a:cubicBezTo>
                    <a:cubicBezTo>
                      <a:pt x="245" y="139"/>
                      <a:pt x="241" y="139"/>
                      <a:pt x="237" y="139"/>
                    </a:cubicBezTo>
                    <a:cubicBezTo>
                      <a:pt x="237" y="138"/>
                      <a:pt x="237" y="137"/>
                      <a:pt x="237" y="136"/>
                    </a:cubicBezTo>
                    <a:close/>
                    <a:moveTo>
                      <a:pt x="237" y="181"/>
                    </a:moveTo>
                    <a:cubicBezTo>
                      <a:pt x="241" y="181"/>
                      <a:pt x="245" y="181"/>
                      <a:pt x="250" y="181"/>
                    </a:cubicBezTo>
                    <a:cubicBezTo>
                      <a:pt x="250" y="182"/>
                      <a:pt x="250" y="183"/>
                      <a:pt x="250" y="184"/>
                    </a:cubicBezTo>
                    <a:cubicBezTo>
                      <a:pt x="245" y="184"/>
                      <a:pt x="241" y="184"/>
                      <a:pt x="237" y="184"/>
                    </a:cubicBezTo>
                    <a:cubicBezTo>
                      <a:pt x="237" y="183"/>
                      <a:pt x="237" y="182"/>
                      <a:pt x="237" y="181"/>
                    </a:cubicBezTo>
                    <a:close/>
                    <a:moveTo>
                      <a:pt x="237" y="227"/>
                    </a:moveTo>
                    <a:cubicBezTo>
                      <a:pt x="241" y="227"/>
                      <a:pt x="245" y="227"/>
                      <a:pt x="250" y="227"/>
                    </a:cubicBezTo>
                    <a:cubicBezTo>
                      <a:pt x="250" y="227"/>
                      <a:pt x="250" y="228"/>
                      <a:pt x="250" y="229"/>
                    </a:cubicBezTo>
                    <a:cubicBezTo>
                      <a:pt x="245" y="229"/>
                      <a:pt x="241" y="229"/>
                      <a:pt x="237" y="229"/>
                    </a:cubicBezTo>
                    <a:cubicBezTo>
                      <a:pt x="237" y="228"/>
                      <a:pt x="237" y="227"/>
                      <a:pt x="237" y="227"/>
                    </a:cubicBezTo>
                    <a:close/>
                    <a:moveTo>
                      <a:pt x="237" y="272"/>
                    </a:moveTo>
                    <a:cubicBezTo>
                      <a:pt x="241" y="272"/>
                      <a:pt x="245" y="272"/>
                      <a:pt x="250" y="272"/>
                    </a:cubicBezTo>
                    <a:cubicBezTo>
                      <a:pt x="250" y="273"/>
                      <a:pt x="250" y="274"/>
                      <a:pt x="250" y="274"/>
                    </a:cubicBezTo>
                    <a:cubicBezTo>
                      <a:pt x="245" y="274"/>
                      <a:pt x="241" y="274"/>
                      <a:pt x="237" y="274"/>
                    </a:cubicBezTo>
                    <a:cubicBezTo>
                      <a:pt x="237" y="274"/>
                      <a:pt x="237" y="273"/>
                      <a:pt x="237" y="272"/>
                    </a:cubicBezTo>
                    <a:close/>
                    <a:moveTo>
                      <a:pt x="237" y="317"/>
                    </a:moveTo>
                    <a:cubicBezTo>
                      <a:pt x="241" y="317"/>
                      <a:pt x="245" y="317"/>
                      <a:pt x="250" y="317"/>
                    </a:cubicBezTo>
                    <a:cubicBezTo>
                      <a:pt x="250" y="318"/>
                      <a:pt x="250" y="319"/>
                      <a:pt x="250" y="320"/>
                    </a:cubicBezTo>
                    <a:cubicBezTo>
                      <a:pt x="245" y="320"/>
                      <a:pt x="241" y="320"/>
                      <a:pt x="237" y="320"/>
                    </a:cubicBezTo>
                    <a:cubicBezTo>
                      <a:pt x="237" y="319"/>
                      <a:pt x="237" y="318"/>
                      <a:pt x="237" y="317"/>
                    </a:cubicBezTo>
                    <a:close/>
                    <a:moveTo>
                      <a:pt x="237" y="365"/>
                    </a:moveTo>
                    <a:cubicBezTo>
                      <a:pt x="237" y="364"/>
                      <a:pt x="237" y="363"/>
                      <a:pt x="237" y="362"/>
                    </a:cubicBezTo>
                    <a:cubicBezTo>
                      <a:pt x="241" y="362"/>
                      <a:pt x="245" y="362"/>
                      <a:pt x="250" y="362"/>
                    </a:cubicBezTo>
                    <a:cubicBezTo>
                      <a:pt x="250" y="363"/>
                      <a:pt x="250" y="364"/>
                      <a:pt x="250" y="365"/>
                    </a:cubicBezTo>
                    <a:cubicBezTo>
                      <a:pt x="245" y="365"/>
                      <a:pt x="241" y="365"/>
                      <a:pt x="237" y="365"/>
                    </a:cubicBezTo>
                    <a:close/>
                    <a:moveTo>
                      <a:pt x="237" y="408"/>
                    </a:moveTo>
                    <a:cubicBezTo>
                      <a:pt x="241" y="408"/>
                      <a:pt x="245" y="408"/>
                      <a:pt x="250" y="408"/>
                    </a:cubicBezTo>
                    <a:cubicBezTo>
                      <a:pt x="250" y="409"/>
                      <a:pt x="250" y="409"/>
                      <a:pt x="250" y="410"/>
                    </a:cubicBezTo>
                    <a:cubicBezTo>
                      <a:pt x="245" y="410"/>
                      <a:pt x="241" y="410"/>
                      <a:pt x="237" y="410"/>
                    </a:cubicBezTo>
                    <a:cubicBezTo>
                      <a:pt x="237" y="409"/>
                      <a:pt x="237" y="409"/>
                      <a:pt x="237" y="408"/>
                    </a:cubicBezTo>
                    <a:close/>
                    <a:moveTo>
                      <a:pt x="237" y="453"/>
                    </a:moveTo>
                    <a:cubicBezTo>
                      <a:pt x="241" y="453"/>
                      <a:pt x="245" y="453"/>
                      <a:pt x="250" y="453"/>
                    </a:cubicBezTo>
                    <a:cubicBezTo>
                      <a:pt x="250" y="454"/>
                      <a:pt x="250" y="455"/>
                      <a:pt x="250" y="456"/>
                    </a:cubicBezTo>
                    <a:cubicBezTo>
                      <a:pt x="245" y="456"/>
                      <a:pt x="241" y="456"/>
                      <a:pt x="237" y="456"/>
                    </a:cubicBezTo>
                    <a:cubicBezTo>
                      <a:pt x="237" y="455"/>
                      <a:pt x="237" y="454"/>
                      <a:pt x="237" y="453"/>
                    </a:cubicBezTo>
                    <a:close/>
                    <a:moveTo>
                      <a:pt x="255" y="0"/>
                    </a:moveTo>
                    <a:cubicBezTo>
                      <a:pt x="259" y="0"/>
                      <a:pt x="264" y="0"/>
                      <a:pt x="268" y="0"/>
                    </a:cubicBezTo>
                    <a:cubicBezTo>
                      <a:pt x="268" y="1"/>
                      <a:pt x="268" y="2"/>
                      <a:pt x="268" y="3"/>
                    </a:cubicBezTo>
                    <a:cubicBezTo>
                      <a:pt x="264" y="3"/>
                      <a:pt x="259" y="3"/>
                      <a:pt x="255" y="3"/>
                    </a:cubicBezTo>
                    <a:cubicBezTo>
                      <a:pt x="255" y="2"/>
                      <a:pt x="255" y="1"/>
                      <a:pt x="255" y="0"/>
                    </a:cubicBezTo>
                    <a:close/>
                    <a:moveTo>
                      <a:pt x="255" y="45"/>
                    </a:moveTo>
                    <a:cubicBezTo>
                      <a:pt x="259" y="45"/>
                      <a:pt x="264" y="45"/>
                      <a:pt x="268" y="45"/>
                    </a:cubicBezTo>
                    <a:cubicBezTo>
                      <a:pt x="268" y="46"/>
                      <a:pt x="268" y="47"/>
                      <a:pt x="268" y="48"/>
                    </a:cubicBezTo>
                    <a:cubicBezTo>
                      <a:pt x="264" y="48"/>
                      <a:pt x="259" y="48"/>
                      <a:pt x="255" y="48"/>
                    </a:cubicBezTo>
                    <a:cubicBezTo>
                      <a:pt x="255" y="47"/>
                      <a:pt x="255" y="46"/>
                      <a:pt x="255" y="45"/>
                    </a:cubicBezTo>
                    <a:close/>
                    <a:moveTo>
                      <a:pt x="255" y="91"/>
                    </a:moveTo>
                    <a:cubicBezTo>
                      <a:pt x="259" y="91"/>
                      <a:pt x="264" y="91"/>
                      <a:pt x="268" y="91"/>
                    </a:cubicBezTo>
                    <a:cubicBezTo>
                      <a:pt x="268" y="92"/>
                      <a:pt x="268" y="92"/>
                      <a:pt x="268" y="93"/>
                    </a:cubicBezTo>
                    <a:cubicBezTo>
                      <a:pt x="264" y="93"/>
                      <a:pt x="259" y="93"/>
                      <a:pt x="255" y="93"/>
                    </a:cubicBezTo>
                    <a:cubicBezTo>
                      <a:pt x="255" y="92"/>
                      <a:pt x="255" y="92"/>
                      <a:pt x="255" y="91"/>
                    </a:cubicBezTo>
                    <a:close/>
                    <a:moveTo>
                      <a:pt x="255" y="136"/>
                    </a:moveTo>
                    <a:cubicBezTo>
                      <a:pt x="259" y="136"/>
                      <a:pt x="264" y="136"/>
                      <a:pt x="268" y="136"/>
                    </a:cubicBezTo>
                    <a:cubicBezTo>
                      <a:pt x="268" y="137"/>
                      <a:pt x="268" y="138"/>
                      <a:pt x="268" y="139"/>
                    </a:cubicBezTo>
                    <a:cubicBezTo>
                      <a:pt x="264" y="139"/>
                      <a:pt x="259" y="139"/>
                      <a:pt x="255" y="139"/>
                    </a:cubicBezTo>
                    <a:cubicBezTo>
                      <a:pt x="255" y="138"/>
                      <a:pt x="255" y="137"/>
                      <a:pt x="255" y="136"/>
                    </a:cubicBezTo>
                    <a:close/>
                    <a:moveTo>
                      <a:pt x="255" y="181"/>
                    </a:moveTo>
                    <a:cubicBezTo>
                      <a:pt x="259" y="181"/>
                      <a:pt x="264" y="181"/>
                      <a:pt x="268" y="181"/>
                    </a:cubicBezTo>
                    <a:cubicBezTo>
                      <a:pt x="268" y="182"/>
                      <a:pt x="268" y="183"/>
                      <a:pt x="268" y="184"/>
                    </a:cubicBezTo>
                    <a:cubicBezTo>
                      <a:pt x="264" y="184"/>
                      <a:pt x="259" y="184"/>
                      <a:pt x="255" y="184"/>
                    </a:cubicBezTo>
                    <a:cubicBezTo>
                      <a:pt x="255" y="183"/>
                      <a:pt x="255" y="182"/>
                      <a:pt x="255" y="181"/>
                    </a:cubicBezTo>
                    <a:close/>
                    <a:moveTo>
                      <a:pt x="255" y="227"/>
                    </a:moveTo>
                    <a:cubicBezTo>
                      <a:pt x="259" y="227"/>
                      <a:pt x="264" y="227"/>
                      <a:pt x="268" y="227"/>
                    </a:cubicBezTo>
                    <a:cubicBezTo>
                      <a:pt x="268" y="227"/>
                      <a:pt x="268" y="228"/>
                      <a:pt x="268" y="229"/>
                    </a:cubicBezTo>
                    <a:cubicBezTo>
                      <a:pt x="264" y="229"/>
                      <a:pt x="259" y="229"/>
                      <a:pt x="255" y="229"/>
                    </a:cubicBezTo>
                    <a:cubicBezTo>
                      <a:pt x="255" y="228"/>
                      <a:pt x="255" y="227"/>
                      <a:pt x="255" y="227"/>
                    </a:cubicBezTo>
                    <a:close/>
                    <a:moveTo>
                      <a:pt x="255" y="272"/>
                    </a:moveTo>
                    <a:cubicBezTo>
                      <a:pt x="259" y="272"/>
                      <a:pt x="264" y="272"/>
                      <a:pt x="268" y="272"/>
                    </a:cubicBezTo>
                    <a:cubicBezTo>
                      <a:pt x="268" y="273"/>
                      <a:pt x="268" y="274"/>
                      <a:pt x="268" y="274"/>
                    </a:cubicBezTo>
                    <a:cubicBezTo>
                      <a:pt x="264" y="274"/>
                      <a:pt x="259" y="274"/>
                      <a:pt x="255" y="274"/>
                    </a:cubicBezTo>
                    <a:cubicBezTo>
                      <a:pt x="255" y="274"/>
                      <a:pt x="255" y="273"/>
                      <a:pt x="255" y="272"/>
                    </a:cubicBezTo>
                    <a:close/>
                    <a:moveTo>
                      <a:pt x="255" y="317"/>
                    </a:moveTo>
                    <a:cubicBezTo>
                      <a:pt x="259" y="317"/>
                      <a:pt x="264" y="317"/>
                      <a:pt x="268" y="317"/>
                    </a:cubicBezTo>
                    <a:cubicBezTo>
                      <a:pt x="268" y="318"/>
                      <a:pt x="268" y="319"/>
                      <a:pt x="268" y="320"/>
                    </a:cubicBezTo>
                    <a:cubicBezTo>
                      <a:pt x="264" y="320"/>
                      <a:pt x="259" y="320"/>
                      <a:pt x="255" y="320"/>
                    </a:cubicBezTo>
                    <a:cubicBezTo>
                      <a:pt x="255" y="319"/>
                      <a:pt x="255" y="318"/>
                      <a:pt x="255" y="317"/>
                    </a:cubicBezTo>
                    <a:close/>
                    <a:moveTo>
                      <a:pt x="255" y="365"/>
                    </a:moveTo>
                    <a:cubicBezTo>
                      <a:pt x="255" y="364"/>
                      <a:pt x="255" y="363"/>
                      <a:pt x="255" y="362"/>
                    </a:cubicBezTo>
                    <a:cubicBezTo>
                      <a:pt x="259" y="362"/>
                      <a:pt x="264" y="362"/>
                      <a:pt x="268" y="362"/>
                    </a:cubicBezTo>
                    <a:cubicBezTo>
                      <a:pt x="268" y="363"/>
                      <a:pt x="268" y="364"/>
                      <a:pt x="268" y="365"/>
                    </a:cubicBezTo>
                    <a:cubicBezTo>
                      <a:pt x="264" y="365"/>
                      <a:pt x="259" y="365"/>
                      <a:pt x="255" y="365"/>
                    </a:cubicBezTo>
                    <a:close/>
                    <a:moveTo>
                      <a:pt x="255" y="408"/>
                    </a:moveTo>
                    <a:cubicBezTo>
                      <a:pt x="259" y="408"/>
                      <a:pt x="264" y="408"/>
                      <a:pt x="268" y="408"/>
                    </a:cubicBezTo>
                    <a:cubicBezTo>
                      <a:pt x="268" y="409"/>
                      <a:pt x="268" y="409"/>
                      <a:pt x="268" y="410"/>
                    </a:cubicBezTo>
                    <a:cubicBezTo>
                      <a:pt x="264" y="410"/>
                      <a:pt x="259" y="410"/>
                      <a:pt x="255" y="410"/>
                    </a:cubicBezTo>
                    <a:cubicBezTo>
                      <a:pt x="255" y="409"/>
                      <a:pt x="255" y="409"/>
                      <a:pt x="255" y="408"/>
                    </a:cubicBezTo>
                    <a:close/>
                    <a:moveTo>
                      <a:pt x="255" y="453"/>
                    </a:moveTo>
                    <a:cubicBezTo>
                      <a:pt x="259" y="453"/>
                      <a:pt x="264" y="453"/>
                      <a:pt x="268" y="453"/>
                    </a:cubicBezTo>
                    <a:cubicBezTo>
                      <a:pt x="268" y="454"/>
                      <a:pt x="268" y="455"/>
                      <a:pt x="268" y="456"/>
                    </a:cubicBezTo>
                    <a:cubicBezTo>
                      <a:pt x="264" y="456"/>
                      <a:pt x="259" y="456"/>
                      <a:pt x="255" y="456"/>
                    </a:cubicBezTo>
                    <a:cubicBezTo>
                      <a:pt x="255" y="455"/>
                      <a:pt x="255" y="454"/>
                      <a:pt x="255" y="453"/>
                    </a:cubicBezTo>
                    <a:close/>
                    <a:moveTo>
                      <a:pt x="273" y="0"/>
                    </a:moveTo>
                    <a:cubicBezTo>
                      <a:pt x="278" y="0"/>
                      <a:pt x="282" y="0"/>
                      <a:pt x="286" y="0"/>
                    </a:cubicBezTo>
                    <a:cubicBezTo>
                      <a:pt x="286" y="1"/>
                      <a:pt x="286" y="2"/>
                      <a:pt x="286" y="3"/>
                    </a:cubicBezTo>
                    <a:cubicBezTo>
                      <a:pt x="282" y="3"/>
                      <a:pt x="278" y="3"/>
                      <a:pt x="273" y="3"/>
                    </a:cubicBezTo>
                    <a:cubicBezTo>
                      <a:pt x="273" y="2"/>
                      <a:pt x="273" y="1"/>
                      <a:pt x="273" y="0"/>
                    </a:cubicBezTo>
                    <a:close/>
                    <a:moveTo>
                      <a:pt x="273" y="45"/>
                    </a:moveTo>
                    <a:cubicBezTo>
                      <a:pt x="278" y="45"/>
                      <a:pt x="282" y="45"/>
                      <a:pt x="286" y="45"/>
                    </a:cubicBezTo>
                    <a:cubicBezTo>
                      <a:pt x="286" y="46"/>
                      <a:pt x="286" y="47"/>
                      <a:pt x="286" y="48"/>
                    </a:cubicBezTo>
                    <a:cubicBezTo>
                      <a:pt x="282" y="48"/>
                      <a:pt x="278" y="48"/>
                      <a:pt x="273" y="48"/>
                    </a:cubicBezTo>
                    <a:cubicBezTo>
                      <a:pt x="273" y="47"/>
                      <a:pt x="273" y="46"/>
                      <a:pt x="273" y="45"/>
                    </a:cubicBezTo>
                    <a:close/>
                    <a:moveTo>
                      <a:pt x="273" y="91"/>
                    </a:moveTo>
                    <a:cubicBezTo>
                      <a:pt x="278" y="91"/>
                      <a:pt x="282" y="91"/>
                      <a:pt x="286" y="91"/>
                    </a:cubicBezTo>
                    <a:cubicBezTo>
                      <a:pt x="286" y="92"/>
                      <a:pt x="286" y="92"/>
                      <a:pt x="286" y="93"/>
                    </a:cubicBezTo>
                    <a:cubicBezTo>
                      <a:pt x="282" y="93"/>
                      <a:pt x="278" y="93"/>
                      <a:pt x="273" y="93"/>
                    </a:cubicBezTo>
                    <a:cubicBezTo>
                      <a:pt x="273" y="92"/>
                      <a:pt x="273" y="92"/>
                      <a:pt x="273" y="91"/>
                    </a:cubicBezTo>
                    <a:close/>
                    <a:moveTo>
                      <a:pt x="273" y="136"/>
                    </a:moveTo>
                    <a:cubicBezTo>
                      <a:pt x="278" y="136"/>
                      <a:pt x="282" y="136"/>
                      <a:pt x="286" y="136"/>
                    </a:cubicBezTo>
                    <a:cubicBezTo>
                      <a:pt x="286" y="137"/>
                      <a:pt x="286" y="138"/>
                      <a:pt x="286" y="139"/>
                    </a:cubicBezTo>
                    <a:cubicBezTo>
                      <a:pt x="282" y="139"/>
                      <a:pt x="278" y="139"/>
                      <a:pt x="273" y="139"/>
                    </a:cubicBezTo>
                    <a:cubicBezTo>
                      <a:pt x="273" y="138"/>
                      <a:pt x="273" y="137"/>
                      <a:pt x="273" y="136"/>
                    </a:cubicBezTo>
                    <a:close/>
                    <a:moveTo>
                      <a:pt x="273" y="181"/>
                    </a:moveTo>
                    <a:cubicBezTo>
                      <a:pt x="278" y="181"/>
                      <a:pt x="282" y="181"/>
                      <a:pt x="286" y="181"/>
                    </a:cubicBezTo>
                    <a:cubicBezTo>
                      <a:pt x="286" y="182"/>
                      <a:pt x="286" y="183"/>
                      <a:pt x="286" y="184"/>
                    </a:cubicBezTo>
                    <a:cubicBezTo>
                      <a:pt x="282" y="184"/>
                      <a:pt x="278" y="184"/>
                      <a:pt x="273" y="184"/>
                    </a:cubicBezTo>
                    <a:cubicBezTo>
                      <a:pt x="273" y="183"/>
                      <a:pt x="273" y="182"/>
                      <a:pt x="273" y="181"/>
                    </a:cubicBezTo>
                    <a:close/>
                    <a:moveTo>
                      <a:pt x="273" y="227"/>
                    </a:moveTo>
                    <a:cubicBezTo>
                      <a:pt x="278" y="227"/>
                      <a:pt x="282" y="227"/>
                      <a:pt x="286" y="227"/>
                    </a:cubicBezTo>
                    <a:cubicBezTo>
                      <a:pt x="286" y="227"/>
                      <a:pt x="286" y="228"/>
                      <a:pt x="286" y="229"/>
                    </a:cubicBezTo>
                    <a:cubicBezTo>
                      <a:pt x="282" y="229"/>
                      <a:pt x="278" y="229"/>
                      <a:pt x="273" y="229"/>
                    </a:cubicBezTo>
                    <a:cubicBezTo>
                      <a:pt x="273" y="228"/>
                      <a:pt x="273" y="227"/>
                      <a:pt x="273" y="227"/>
                    </a:cubicBezTo>
                    <a:close/>
                    <a:moveTo>
                      <a:pt x="273" y="272"/>
                    </a:moveTo>
                    <a:cubicBezTo>
                      <a:pt x="278" y="272"/>
                      <a:pt x="282" y="272"/>
                      <a:pt x="286" y="272"/>
                    </a:cubicBezTo>
                    <a:cubicBezTo>
                      <a:pt x="286" y="273"/>
                      <a:pt x="286" y="274"/>
                      <a:pt x="286" y="274"/>
                    </a:cubicBezTo>
                    <a:cubicBezTo>
                      <a:pt x="282" y="274"/>
                      <a:pt x="278" y="274"/>
                      <a:pt x="273" y="274"/>
                    </a:cubicBezTo>
                    <a:cubicBezTo>
                      <a:pt x="273" y="274"/>
                      <a:pt x="273" y="273"/>
                      <a:pt x="273" y="272"/>
                    </a:cubicBezTo>
                    <a:close/>
                    <a:moveTo>
                      <a:pt x="273" y="317"/>
                    </a:moveTo>
                    <a:cubicBezTo>
                      <a:pt x="278" y="317"/>
                      <a:pt x="282" y="317"/>
                      <a:pt x="286" y="317"/>
                    </a:cubicBezTo>
                    <a:cubicBezTo>
                      <a:pt x="286" y="318"/>
                      <a:pt x="286" y="319"/>
                      <a:pt x="286" y="320"/>
                    </a:cubicBezTo>
                    <a:cubicBezTo>
                      <a:pt x="282" y="320"/>
                      <a:pt x="278" y="320"/>
                      <a:pt x="273" y="320"/>
                    </a:cubicBezTo>
                    <a:cubicBezTo>
                      <a:pt x="273" y="319"/>
                      <a:pt x="273" y="318"/>
                      <a:pt x="273" y="317"/>
                    </a:cubicBezTo>
                    <a:close/>
                    <a:moveTo>
                      <a:pt x="273" y="365"/>
                    </a:moveTo>
                    <a:cubicBezTo>
                      <a:pt x="273" y="364"/>
                      <a:pt x="273" y="363"/>
                      <a:pt x="273" y="362"/>
                    </a:cubicBezTo>
                    <a:cubicBezTo>
                      <a:pt x="278" y="362"/>
                      <a:pt x="282" y="362"/>
                      <a:pt x="286" y="362"/>
                    </a:cubicBezTo>
                    <a:cubicBezTo>
                      <a:pt x="286" y="363"/>
                      <a:pt x="286" y="364"/>
                      <a:pt x="286" y="365"/>
                    </a:cubicBezTo>
                    <a:cubicBezTo>
                      <a:pt x="282" y="365"/>
                      <a:pt x="278" y="365"/>
                      <a:pt x="273" y="365"/>
                    </a:cubicBezTo>
                    <a:close/>
                    <a:moveTo>
                      <a:pt x="273" y="408"/>
                    </a:moveTo>
                    <a:cubicBezTo>
                      <a:pt x="278" y="408"/>
                      <a:pt x="282" y="408"/>
                      <a:pt x="286" y="408"/>
                    </a:cubicBezTo>
                    <a:cubicBezTo>
                      <a:pt x="286" y="409"/>
                      <a:pt x="286" y="409"/>
                      <a:pt x="286" y="410"/>
                    </a:cubicBezTo>
                    <a:cubicBezTo>
                      <a:pt x="282" y="410"/>
                      <a:pt x="278" y="410"/>
                      <a:pt x="273" y="410"/>
                    </a:cubicBezTo>
                    <a:cubicBezTo>
                      <a:pt x="273" y="409"/>
                      <a:pt x="273" y="409"/>
                      <a:pt x="273" y="408"/>
                    </a:cubicBezTo>
                    <a:close/>
                    <a:moveTo>
                      <a:pt x="273" y="453"/>
                    </a:moveTo>
                    <a:cubicBezTo>
                      <a:pt x="278" y="453"/>
                      <a:pt x="282" y="453"/>
                      <a:pt x="286" y="453"/>
                    </a:cubicBezTo>
                    <a:cubicBezTo>
                      <a:pt x="286" y="454"/>
                      <a:pt x="286" y="455"/>
                      <a:pt x="286" y="456"/>
                    </a:cubicBezTo>
                    <a:cubicBezTo>
                      <a:pt x="282" y="456"/>
                      <a:pt x="278" y="456"/>
                      <a:pt x="273" y="456"/>
                    </a:cubicBezTo>
                    <a:cubicBezTo>
                      <a:pt x="273" y="455"/>
                      <a:pt x="273" y="454"/>
                      <a:pt x="273" y="453"/>
                    </a:cubicBezTo>
                    <a:close/>
                    <a:moveTo>
                      <a:pt x="291" y="0"/>
                    </a:moveTo>
                    <a:cubicBezTo>
                      <a:pt x="296" y="0"/>
                      <a:pt x="300" y="0"/>
                      <a:pt x="304" y="0"/>
                    </a:cubicBezTo>
                    <a:cubicBezTo>
                      <a:pt x="304" y="1"/>
                      <a:pt x="304" y="2"/>
                      <a:pt x="304" y="3"/>
                    </a:cubicBezTo>
                    <a:cubicBezTo>
                      <a:pt x="300" y="3"/>
                      <a:pt x="296" y="3"/>
                      <a:pt x="291" y="3"/>
                    </a:cubicBezTo>
                    <a:cubicBezTo>
                      <a:pt x="291" y="2"/>
                      <a:pt x="291" y="1"/>
                      <a:pt x="291" y="0"/>
                    </a:cubicBezTo>
                    <a:close/>
                    <a:moveTo>
                      <a:pt x="291" y="45"/>
                    </a:moveTo>
                    <a:cubicBezTo>
                      <a:pt x="296" y="45"/>
                      <a:pt x="300" y="45"/>
                      <a:pt x="304" y="45"/>
                    </a:cubicBezTo>
                    <a:cubicBezTo>
                      <a:pt x="304" y="46"/>
                      <a:pt x="304" y="47"/>
                      <a:pt x="304" y="48"/>
                    </a:cubicBezTo>
                    <a:cubicBezTo>
                      <a:pt x="300" y="48"/>
                      <a:pt x="296" y="48"/>
                      <a:pt x="291" y="48"/>
                    </a:cubicBezTo>
                    <a:cubicBezTo>
                      <a:pt x="291" y="47"/>
                      <a:pt x="291" y="46"/>
                      <a:pt x="291" y="45"/>
                    </a:cubicBezTo>
                    <a:close/>
                    <a:moveTo>
                      <a:pt x="291" y="91"/>
                    </a:moveTo>
                    <a:cubicBezTo>
                      <a:pt x="296" y="91"/>
                      <a:pt x="300" y="91"/>
                      <a:pt x="304" y="91"/>
                    </a:cubicBezTo>
                    <a:cubicBezTo>
                      <a:pt x="304" y="92"/>
                      <a:pt x="304" y="92"/>
                      <a:pt x="304" y="93"/>
                    </a:cubicBezTo>
                    <a:cubicBezTo>
                      <a:pt x="300" y="93"/>
                      <a:pt x="296" y="93"/>
                      <a:pt x="291" y="93"/>
                    </a:cubicBezTo>
                    <a:cubicBezTo>
                      <a:pt x="291" y="92"/>
                      <a:pt x="291" y="92"/>
                      <a:pt x="291" y="91"/>
                    </a:cubicBezTo>
                    <a:close/>
                    <a:moveTo>
                      <a:pt x="291" y="136"/>
                    </a:moveTo>
                    <a:cubicBezTo>
                      <a:pt x="296" y="136"/>
                      <a:pt x="300" y="136"/>
                      <a:pt x="304" y="136"/>
                    </a:cubicBezTo>
                    <a:cubicBezTo>
                      <a:pt x="304" y="137"/>
                      <a:pt x="304" y="138"/>
                      <a:pt x="304" y="139"/>
                    </a:cubicBezTo>
                    <a:cubicBezTo>
                      <a:pt x="300" y="139"/>
                      <a:pt x="296" y="139"/>
                      <a:pt x="291" y="139"/>
                    </a:cubicBezTo>
                    <a:cubicBezTo>
                      <a:pt x="291" y="138"/>
                      <a:pt x="291" y="137"/>
                      <a:pt x="291" y="136"/>
                    </a:cubicBezTo>
                    <a:close/>
                    <a:moveTo>
                      <a:pt x="291" y="181"/>
                    </a:moveTo>
                    <a:cubicBezTo>
                      <a:pt x="296" y="181"/>
                      <a:pt x="300" y="181"/>
                      <a:pt x="304" y="181"/>
                    </a:cubicBezTo>
                    <a:cubicBezTo>
                      <a:pt x="304" y="182"/>
                      <a:pt x="304" y="183"/>
                      <a:pt x="304" y="184"/>
                    </a:cubicBezTo>
                    <a:cubicBezTo>
                      <a:pt x="300" y="184"/>
                      <a:pt x="296" y="184"/>
                      <a:pt x="291" y="184"/>
                    </a:cubicBezTo>
                    <a:cubicBezTo>
                      <a:pt x="291" y="183"/>
                      <a:pt x="291" y="182"/>
                      <a:pt x="291" y="181"/>
                    </a:cubicBezTo>
                    <a:close/>
                    <a:moveTo>
                      <a:pt x="291" y="227"/>
                    </a:moveTo>
                    <a:cubicBezTo>
                      <a:pt x="296" y="227"/>
                      <a:pt x="300" y="227"/>
                      <a:pt x="304" y="227"/>
                    </a:cubicBezTo>
                    <a:cubicBezTo>
                      <a:pt x="304" y="227"/>
                      <a:pt x="304" y="228"/>
                      <a:pt x="304" y="229"/>
                    </a:cubicBezTo>
                    <a:cubicBezTo>
                      <a:pt x="300" y="229"/>
                      <a:pt x="296" y="229"/>
                      <a:pt x="291" y="229"/>
                    </a:cubicBezTo>
                    <a:cubicBezTo>
                      <a:pt x="291" y="228"/>
                      <a:pt x="291" y="227"/>
                      <a:pt x="291" y="227"/>
                    </a:cubicBezTo>
                    <a:close/>
                    <a:moveTo>
                      <a:pt x="291" y="272"/>
                    </a:moveTo>
                    <a:cubicBezTo>
                      <a:pt x="296" y="272"/>
                      <a:pt x="300" y="272"/>
                      <a:pt x="304" y="272"/>
                    </a:cubicBezTo>
                    <a:cubicBezTo>
                      <a:pt x="304" y="273"/>
                      <a:pt x="304" y="274"/>
                      <a:pt x="304" y="274"/>
                    </a:cubicBezTo>
                    <a:cubicBezTo>
                      <a:pt x="300" y="274"/>
                      <a:pt x="296" y="274"/>
                      <a:pt x="291" y="274"/>
                    </a:cubicBezTo>
                    <a:cubicBezTo>
                      <a:pt x="291" y="274"/>
                      <a:pt x="291" y="273"/>
                      <a:pt x="291" y="272"/>
                    </a:cubicBezTo>
                    <a:close/>
                    <a:moveTo>
                      <a:pt x="291" y="317"/>
                    </a:moveTo>
                    <a:cubicBezTo>
                      <a:pt x="296" y="317"/>
                      <a:pt x="300" y="317"/>
                      <a:pt x="304" y="317"/>
                    </a:cubicBezTo>
                    <a:cubicBezTo>
                      <a:pt x="304" y="318"/>
                      <a:pt x="304" y="319"/>
                      <a:pt x="304" y="320"/>
                    </a:cubicBezTo>
                    <a:cubicBezTo>
                      <a:pt x="300" y="320"/>
                      <a:pt x="296" y="320"/>
                      <a:pt x="291" y="320"/>
                    </a:cubicBezTo>
                    <a:cubicBezTo>
                      <a:pt x="291" y="319"/>
                      <a:pt x="291" y="318"/>
                      <a:pt x="291" y="317"/>
                    </a:cubicBezTo>
                    <a:close/>
                    <a:moveTo>
                      <a:pt x="291" y="365"/>
                    </a:moveTo>
                    <a:cubicBezTo>
                      <a:pt x="291" y="364"/>
                      <a:pt x="291" y="363"/>
                      <a:pt x="291" y="362"/>
                    </a:cubicBezTo>
                    <a:cubicBezTo>
                      <a:pt x="296" y="362"/>
                      <a:pt x="300" y="362"/>
                      <a:pt x="304" y="362"/>
                    </a:cubicBezTo>
                    <a:cubicBezTo>
                      <a:pt x="304" y="363"/>
                      <a:pt x="304" y="364"/>
                      <a:pt x="304" y="365"/>
                    </a:cubicBezTo>
                    <a:cubicBezTo>
                      <a:pt x="300" y="365"/>
                      <a:pt x="296" y="365"/>
                      <a:pt x="291" y="365"/>
                    </a:cubicBezTo>
                    <a:close/>
                    <a:moveTo>
                      <a:pt x="291" y="408"/>
                    </a:moveTo>
                    <a:cubicBezTo>
                      <a:pt x="296" y="408"/>
                      <a:pt x="300" y="408"/>
                      <a:pt x="304" y="408"/>
                    </a:cubicBezTo>
                    <a:cubicBezTo>
                      <a:pt x="304" y="409"/>
                      <a:pt x="304" y="409"/>
                      <a:pt x="304" y="410"/>
                    </a:cubicBezTo>
                    <a:cubicBezTo>
                      <a:pt x="300" y="410"/>
                      <a:pt x="296" y="410"/>
                      <a:pt x="291" y="410"/>
                    </a:cubicBezTo>
                    <a:cubicBezTo>
                      <a:pt x="291" y="409"/>
                      <a:pt x="291" y="409"/>
                      <a:pt x="291" y="408"/>
                    </a:cubicBezTo>
                    <a:close/>
                    <a:moveTo>
                      <a:pt x="291" y="453"/>
                    </a:moveTo>
                    <a:cubicBezTo>
                      <a:pt x="296" y="453"/>
                      <a:pt x="300" y="453"/>
                      <a:pt x="304" y="453"/>
                    </a:cubicBezTo>
                    <a:cubicBezTo>
                      <a:pt x="304" y="454"/>
                      <a:pt x="304" y="455"/>
                      <a:pt x="304" y="456"/>
                    </a:cubicBezTo>
                    <a:cubicBezTo>
                      <a:pt x="300" y="456"/>
                      <a:pt x="296" y="456"/>
                      <a:pt x="291" y="456"/>
                    </a:cubicBezTo>
                    <a:cubicBezTo>
                      <a:pt x="291" y="455"/>
                      <a:pt x="291" y="454"/>
                      <a:pt x="291" y="453"/>
                    </a:cubicBezTo>
                    <a:close/>
                    <a:moveTo>
                      <a:pt x="310" y="0"/>
                    </a:moveTo>
                    <a:cubicBezTo>
                      <a:pt x="314" y="0"/>
                      <a:pt x="318" y="0"/>
                      <a:pt x="323" y="0"/>
                    </a:cubicBezTo>
                    <a:cubicBezTo>
                      <a:pt x="323" y="1"/>
                      <a:pt x="323" y="2"/>
                      <a:pt x="323" y="3"/>
                    </a:cubicBezTo>
                    <a:cubicBezTo>
                      <a:pt x="318" y="3"/>
                      <a:pt x="314" y="3"/>
                      <a:pt x="310" y="3"/>
                    </a:cubicBezTo>
                    <a:cubicBezTo>
                      <a:pt x="310" y="2"/>
                      <a:pt x="310" y="1"/>
                      <a:pt x="310" y="0"/>
                    </a:cubicBezTo>
                    <a:close/>
                    <a:moveTo>
                      <a:pt x="310" y="45"/>
                    </a:moveTo>
                    <a:cubicBezTo>
                      <a:pt x="314" y="45"/>
                      <a:pt x="318" y="45"/>
                      <a:pt x="323" y="45"/>
                    </a:cubicBezTo>
                    <a:cubicBezTo>
                      <a:pt x="323" y="46"/>
                      <a:pt x="323" y="47"/>
                      <a:pt x="323" y="48"/>
                    </a:cubicBezTo>
                    <a:cubicBezTo>
                      <a:pt x="318" y="48"/>
                      <a:pt x="314" y="48"/>
                      <a:pt x="310" y="48"/>
                    </a:cubicBezTo>
                    <a:cubicBezTo>
                      <a:pt x="310" y="47"/>
                      <a:pt x="310" y="46"/>
                      <a:pt x="310" y="45"/>
                    </a:cubicBezTo>
                    <a:close/>
                    <a:moveTo>
                      <a:pt x="310" y="91"/>
                    </a:moveTo>
                    <a:cubicBezTo>
                      <a:pt x="314" y="91"/>
                      <a:pt x="318" y="91"/>
                      <a:pt x="323" y="91"/>
                    </a:cubicBezTo>
                    <a:cubicBezTo>
                      <a:pt x="323" y="92"/>
                      <a:pt x="323" y="92"/>
                      <a:pt x="323" y="93"/>
                    </a:cubicBezTo>
                    <a:cubicBezTo>
                      <a:pt x="318" y="93"/>
                      <a:pt x="314" y="93"/>
                      <a:pt x="310" y="93"/>
                    </a:cubicBezTo>
                    <a:cubicBezTo>
                      <a:pt x="310" y="92"/>
                      <a:pt x="310" y="92"/>
                      <a:pt x="310" y="91"/>
                    </a:cubicBezTo>
                    <a:close/>
                    <a:moveTo>
                      <a:pt x="310" y="136"/>
                    </a:moveTo>
                    <a:cubicBezTo>
                      <a:pt x="314" y="136"/>
                      <a:pt x="318" y="136"/>
                      <a:pt x="323" y="136"/>
                    </a:cubicBezTo>
                    <a:cubicBezTo>
                      <a:pt x="323" y="137"/>
                      <a:pt x="323" y="138"/>
                      <a:pt x="323" y="139"/>
                    </a:cubicBezTo>
                    <a:cubicBezTo>
                      <a:pt x="318" y="139"/>
                      <a:pt x="314" y="139"/>
                      <a:pt x="310" y="139"/>
                    </a:cubicBezTo>
                    <a:cubicBezTo>
                      <a:pt x="310" y="138"/>
                      <a:pt x="310" y="137"/>
                      <a:pt x="310" y="136"/>
                    </a:cubicBezTo>
                    <a:close/>
                    <a:moveTo>
                      <a:pt x="310" y="181"/>
                    </a:moveTo>
                    <a:cubicBezTo>
                      <a:pt x="314" y="181"/>
                      <a:pt x="318" y="181"/>
                      <a:pt x="323" y="181"/>
                    </a:cubicBezTo>
                    <a:cubicBezTo>
                      <a:pt x="323" y="182"/>
                      <a:pt x="323" y="183"/>
                      <a:pt x="323" y="184"/>
                    </a:cubicBezTo>
                    <a:cubicBezTo>
                      <a:pt x="318" y="184"/>
                      <a:pt x="314" y="184"/>
                      <a:pt x="310" y="184"/>
                    </a:cubicBezTo>
                    <a:cubicBezTo>
                      <a:pt x="310" y="183"/>
                      <a:pt x="310" y="182"/>
                      <a:pt x="310" y="181"/>
                    </a:cubicBezTo>
                    <a:close/>
                    <a:moveTo>
                      <a:pt x="310" y="227"/>
                    </a:moveTo>
                    <a:cubicBezTo>
                      <a:pt x="314" y="227"/>
                      <a:pt x="318" y="227"/>
                      <a:pt x="323" y="227"/>
                    </a:cubicBezTo>
                    <a:cubicBezTo>
                      <a:pt x="323" y="227"/>
                      <a:pt x="323" y="228"/>
                      <a:pt x="323" y="229"/>
                    </a:cubicBezTo>
                    <a:cubicBezTo>
                      <a:pt x="318" y="229"/>
                      <a:pt x="314" y="229"/>
                      <a:pt x="310" y="229"/>
                    </a:cubicBezTo>
                    <a:cubicBezTo>
                      <a:pt x="310" y="228"/>
                      <a:pt x="310" y="227"/>
                      <a:pt x="310" y="227"/>
                    </a:cubicBezTo>
                    <a:close/>
                    <a:moveTo>
                      <a:pt x="310" y="272"/>
                    </a:moveTo>
                    <a:cubicBezTo>
                      <a:pt x="314" y="272"/>
                      <a:pt x="318" y="272"/>
                      <a:pt x="323" y="272"/>
                    </a:cubicBezTo>
                    <a:cubicBezTo>
                      <a:pt x="323" y="273"/>
                      <a:pt x="323" y="274"/>
                      <a:pt x="323" y="274"/>
                    </a:cubicBezTo>
                    <a:cubicBezTo>
                      <a:pt x="318" y="274"/>
                      <a:pt x="314" y="274"/>
                      <a:pt x="310" y="274"/>
                    </a:cubicBezTo>
                    <a:cubicBezTo>
                      <a:pt x="310" y="274"/>
                      <a:pt x="310" y="273"/>
                      <a:pt x="310" y="272"/>
                    </a:cubicBezTo>
                    <a:close/>
                    <a:moveTo>
                      <a:pt x="310" y="317"/>
                    </a:moveTo>
                    <a:cubicBezTo>
                      <a:pt x="314" y="317"/>
                      <a:pt x="318" y="317"/>
                      <a:pt x="323" y="317"/>
                    </a:cubicBezTo>
                    <a:cubicBezTo>
                      <a:pt x="323" y="318"/>
                      <a:pt x="323" y="319"/>
                      <a:pt x="323" y="320"/>
                    </a:cubicBezTo>
                    <a:cubicBezTo>
                      <a:pt x="318" y="320"/>
                      <a:pt x="314" y="320"/>
                      <a:pt x="310" y="320"/>
                    </a:cubicBezTo>
                    <a:cubicBezTo>
                      <a:pt x="310" y="319"/>
                      <a:pt x="310" y="318"/>
                      <a:pt x="310" y="317"/>
                    </a:cubicBezTo>
                    <a:close/>
                    <a:moveTo>
                      <a:pt x="310" y="365"/>
                    </a:moveTo>
                    <a:cubicBezTo>
                      <a:pt x="310" y="364"/>
                      <a:pt x="310" y="363"/>
                      <a:pt x="310" y="362"/>
                    </a:cubicBezTo>
                    <a:cubicBezTo>
                      <a:pt x="314" y="362"/>
                      <a:pt x="318" y="362"/>
                      <a:pt x="323" y="362"/>
                    </a:cubicBezTo>
                    <a:cubicBezTo>
                      <a:pt x="323" y="363"/>
                      <a:pt x="323" y="364"/>
                      <a:pt x="323" y="365"/>
                    </a:cubicBezTo>
                    <a:cubicBezTo>
                      <a:pt x="318" y="365"/>
                      <a:pt x="314" y="365"/>
                      <a:pt x="310" y="365"/>
                    </a:cubicBezTo>
                    <a:close/>
                    <a:moveTo>
                      <a:pt x="310" y="408"/>
                    </a:moveTo>
                    <a:cubicBezTo>
                      <a:pt x="314" y="408"/>
                      <a:pt x="318" y="408"/>
                      <a:pt x="323" y="408"/>
                    </a:cubicBezTo>
                    <a:cubicBezTo>
                      <a:pt x="323" y="409"/>
                      <a:pt x="323" y="409"/>
                      <a:pt x="323" y="410"/>
                    </a:cubicBezTo>
                    <a:cubicBezTo>
                      <a:pt x="318" y="410"/>
                      <a:pt x="314" y="410"/>
                      <a:pt x="310" y="410"/>
                    </a:cubicBezTo>
                    <a:cubicBezTo>
                      <a:pt x="310" y="409"/>
                      <a:pt x="310" y="409"/>
                      <a:pt x="310" y="408"/>
                    </a:cubicBezTo>
                    <a:close/>
                    <a:moveTo>
                      <a:pt x="310" y="453"/>
                    </a:moveTo>
                    <a:cubicBezTo>
                      <a:pt x="314" y="453"/>
                      <a:pt x="318" y="453"/>
                      <a:pt x="323" y="453"/>
                    </a:cubicBezTo>
                    <a:cubicBezTo>
                      <a:pt x="323" y="454"/>
                      <a:pt x="323" y="455"/>
                      <a:pt x="323" y="456"/>
                    </a:cubicBezTo>
                    <a:cubicBezTo>
                      <a:pt x="318" y="456"/>
                      <a:pt x="314" y="456"/>
                      <a:pt x="310" y="456"/>
                    </a:cubicBezTo>
                    <a:cubicBezTo>
                      <a:pt x="310" y="455"/>
                      <a:pt x="310" y="454"/>
                      <a:pt x="310" y="453"/>
                    </a:cubicBezTo>
                    <a:close/>
                    <a:moveTo>
                      <a:pt x="328" y="0"/>
                    </a:moveTo>
                    <a:cubicBezTo>
                      <a:pt x="332" y="0"/>
                      <a:pt x="337" y="0"/>
                      <a:pt x="341" y="0"/>
                    </a:cubicBezTo>
                    <a:cubicBezTo>
                      <a:pt x="341" y="1"/>
                      <a:pt x="341" y="2"/>
                      <a:pt x="341" y="3"/>
                    </a:cubicBezTo>
                    <a:cubicBezTo>
                      <a:pt x="337" y="3"/>
                      <a:pt x="332" y="3"/>
                      <a:pt x="328" y="3"/>
                    </a:cubicBezTo>
                    <a:cubicBezTo>
                      <a:pt x="328" y="2"/>
                      <a:pt x="328" y="1"/>
                      <a:pt x="328" y="0"/>
                    </a:cubicBezTo>
                    <a:close/>
                    <a:moveTo>
                      <a:pt x="328" y="45"/>
                    </a:moveTo>
                    <a:cubicBezTo>
                      <a:pt x="332" y="45"/>
                      <a:pt x="337" y="45"/>
                      <a:pt x="341" y="45"/>
                    </a:cubicBezTo>
                    <a:cubicBezTo>
                      <a:pt x="341" y="46"/>
                      <a:pt x="341" y="47"/>
                      <a:pt x="341" y="48"/>
                    </a:cubicBezTo>
                    <a:cubicBezTo>
                      <a:pt x="337" y="48"/>
                      <a:pt x="332" y="48"/>
                      <a:pt x="328" y="48"/>
                    </a:cubicBezTo>
                    <a:cubicBezTo>
                      <a:pt x="328" y="47"/>
                      <a:pt x="328" y="46"/>
                      <a:pt x="328" y="45"/>
                    </a:cubicBezTo>
                    <a:close/>
                    <a:moveTo>
                      <a:pt x="328" y="91"/>
                    </a:moveTo>
                    <a:cubicBezTo>
                      <a:pt x="332" y="91"/>
                      <a:pt x="337" y="91"/>
                      <a:pt x="341" y="91"/>
                    </a:cubicBezTo>
                    <a:cubicBezTo>
                      <a:pt x="341" y="92"/>
                      <a:pt x="341" y="92"/>
                      <a:pt x="341" y="93"/>
                    </a:cubicBezTo>
                    <a:cubicBezTo>
                      <a:pt x="337" y="93"/>
                      <a:pt x="332" y="93"/>
                      <a:pt x="328" y="93"/>
                    </a:cubicBezTo>
                    <a:cubicBezTo>
                      <a:pt x="328" y="92"/>
                      <a:pt x="328" y="92"/>
                      <a:pt x="328" y="91"/>
                    </a:cubicBezTo>
                    <a:close/>
                    <a:moveTo>
                      <a:pt x="328" y="136"/>
                    </a:moveTo>
                    <a:cubicBezTo>
                      <a:pt x="332" y="136"/>
                      <a:pt x="337" y="136"/>
                      <a:pt x="341" y="136"/>
                    </a:cubicBezTo>
                    <a:cubicBezTo>
                      <a:pt x="341" y="137"/>
                      <a:pt x="341" y="138"/>
                      <a:pt x="341" y="139"/>
                    </a:cubicBezTo>
                    <a:cubicBezTo>
                      <a:pt x="337" y="139"/>
                      <a:pt x="332" y="139"/>
                      <a:pt x="328" y="139"/>
                    </a:cubicBezTo>
                    <a:cubicBezTo>
                      <a:pt x="328" y="138"/>
                      <a:pt x="328" y="137"/>
                      <a:pt x="328" y="136"/>
                    </a:cubicBezTo>
                    <a:close/>
                    <a:moveTo>
                      <a:pt x="328" y="181"/>
                    </a:moveTo>
                    <a:cubicBezTo>
                      <a:pt x="332" y="181"/>
                      <a:pt x="337" y="181"/>
                      <a:pt x="341" y="181"/>
                    </a:cubicBezTo>
                    <a:cubicBezTo>
                      <a:pt x="341" y="182"/>
                      <a:pt x="341" y="183"/>
                      <a:pt x="341" y="184"/>
                    </a:cubicBezTo>
                    <a:cubicBezTo>
                      <a:pt x="337" y="184"/>
                      <a:pt x="332" y="184"/>
                      <a:pt x="328" y="184"/>
                    </a:cubicBezTo>
                    <a:cubicBezTo>
                      <a:pt x="328" y="183"/>
                      <a:pt x="328" y="182"/>
                      <a:pt x="328" y="181"/>
                    </a:cubicBezTo>
                    <a:close/>
                    <a:moveTo>
                      <a:pt x="328" y="227"/>
                    </a:moveTo>
                    <a:cubicBezTo>
                      <a:pt x="332" y="227"/>
                      <a:pt x="337" y="227"/>
                      <a:pt x="341" y="227"/>
                    </a:cubicBezTo>
                    <a:cubicBezTo>
                      <a:pt x="341" y="227"/>
                      <a:pt x="341" y="228"/>
                      <a:pt x="341" y="229"/>
                    </a:cubicBezTo>
                    <a:cubicBezTo>
                      <a:pt x="337" y="229"/>
                      <a:pt x="332" y="229"/>
                      <a:pt x="328" y="229"/>
                    </a:cubicBezTo>
                    <a:cubicBezTo>
                      <a:pt x="328" y="228"/>
                      <a:pt x="328" y="227"/>
                      <a:pt x="328" y="227"/>
                    </a:cubicBezTo>
                    <a:close/>
                    <a:moveTo>
                      <a:pt x="328" y="272"/>
                    </a:moveTo>
                    <a:cubicBezTo>
                      <a:pt x="332" y="272"/>
                      <a:pt x="337" y="272"/>
                      <a:pt x="341" y="272"/>
                    </a:cubicBezTo>
                    <a:cubicBezTo>
                      <a:pt x="341" y="273"/>
                      <a:pt x="341" y="274"/>
                      <a:pt x="341" y="274"/>
                    </a:cubicBezTo>
                    <a:cubicBezTo>
                      <a:pt x="337" y="274"/>
                      <a:pt x="332" y="274"/>
                      <a:pt x="328" y="274"/>
                    </a:cubicBezTo>
                    <a:cubicBezTo>
                      <a:pt x="328" y="274"/>
                      <a:pt x="328" y="273"/>
                      <a:pt x="328" y="272"/>
                    </a:cubicBezTo>
                    <a:close/>
                    <a:moveTo>
                      <a:pt x="328" y="317"/>
                    </a:moveTo>
                    <a:cubicBezTo>
                      <a:pt x="332" y="317"/>
                      <a:pt x="337" y="317"/>
                      <a:pt x="341" y="317"/>
                    </a:cubicBezTo>
                    <a:cubicBezTo>
                      <a:pt x="341" y="318"/>
                      <a:pt x="341" y="319"/>
                      <a:pt x="341" y="320"/>
                    </a:cubicBezTo>
                    <a:cubicBezTo>
                      <a:pt x="337" y="320"/>
                      <a:pt x="332" y="320"/>
                      <a:pt x="328" y="320"/>
                    </a:cubicBezTo>
                    <a:cubicBezTo>
                      <a:pt x="328" y="319"/>
                      <a:pt x="328" y="318"/>
                      <a:pt x="328" y="317"/>
                    </a:cubicBezTo>
                    <a:close/>
                    <a:moveTo>
                      <a:pt x="328" y="365"/>
                    </a:moveTo>
                    <a:cubicBezTo>
                      <a:pt x="328" y="364"/>
                      <a:pt x="328" y="363"/>
                      <a:pt x="328" y="362"/>
                    </a:cubicBezTo>
                    <a:cubicBezTo>
                      <a:pt x="332" y="362"/>
                      <a:pt x="337" y="362"/>
                      <a:pt x="341" y="362"/>
                    </a:cubicBezTo>
                    <a:cubicBezTo>
                      <a:pt x="341" y="363"/>
                      <a:pt x="341" y="364"/>
                      <a:pt x="341" y="365"/>
                    </a:cubicBezTo>
                    <a:cubicBezTo>
                      <a:pt x="337" y="365"/>
                      <a:pt x="332" y="365"/>
                      <a:pt x="328" y="365"/>
                    </a:cubicBezTo>
                    <a:close/>
                    <a:moveTo>
                      <a:pt x="328" y="408"/>
                    </a:moveTo>
                    <a:cubicBezTo>
                      <a:pt x="332" y="408"/>
                      <a:pt x="337" y="408"/>
                      <a:pt x="341" y="408"/>
                    </a:cubicBezTo>
                    <a:cubicBezTo>
                      <a:pt x="341" y="409"/>
                      <a:pt x="341" y="409"/>
                      <a:pt x="341" y="410"/>
                    </a:cubicBezTo>
                    <a:cubicBezTo>
                      <a:pt x="337" y="410"/>
                      <a:pt x="332" y="410"/>
                      <a:pt x="328" y="410"/>
                    </a:cubicBezTo>
                    <a:cubicBezTo>
                      <a:pt x="328" y="409"/>
                      <a:pt x="328" y="409"/>
                      <a:pt x="328" y="408"/>
                    </a:cubicBezTo>
                    <a:close/>
                    <a:moveTo>
                      <a:pt x="328" y="453"/>
                    </a:moveTo>
                    <a:cubicBezTo>
                      <a:pt x="332" y="453"/>
                      <a:pt x="337" y="453"/>
                      <a:pt x="341" y="453"/>
                    </a:cubicBezTo>
                    <a:cubicBezTo>
                      <a:pt x="341" y="454"/>
                      <a:pt x="341" y="455"/>
                      <a:pt x="341" y="456"/>
                    </a:cubicBezTo>
                    <a:cubicBezTo>
                      <a:pt x="337" y="456"/>
                      <a:pt x="332" y="456"/>
                      <a:pt x="328" y="456"/>
                    </a:cubicBezTo>
                    <a:cubicBezTo>
                      <a:pt x="328" y="455"/>
                      <a:pt x="328" y="454"/>
                      <a:pt x="328" y="453"/>
                    </a:cubicBezTo>
                    <a:close/>
                    <a:moveTo>
                      <a:pt x="346" y="0"/>
                    </a:moveTo>
                    <a:cubicBezTo>
                      <a:pt x="350" y="0"/>
                      <a:pt x="355" y="0"/>
                      <a:pt x="359" y="0"/>
                    </a:cubicBezTo>
                    <a:cubicBezTo>
                      <a:pt x="359" y="1"/>
                      <a:pt x="359" y="2"/>
                      <a:pt x="359" y="3"/>
                    </a:cubicBezTo>
                    <a:cubicBezTo>
                      <a:pt x="355" y="3"/>
                      <a:pt x="350" y="3"/>
                      <a:pt x="346" y="3"/>
                    </a:cubicBezTo>
                    <a:cubicBezTo>
                      <a:pt x="346" y="2"/>
                      <a:pt x="346" y="1"/>
                      <a:pt x="346" y="0"/>
                    </a:cubicBezTo>
                    <a:close/>
                    <a:moveTo>
                      <a:pt x="346" y="45"/>
                    </a:moveTo>
                    <a:cubicBezTo>
                      <a:pt x="350" y="45"/>
                      <a:pt x="355" y="45"/>
                      <a:pt x="359" y="45"/>
                    </a:cubicBezTo>
                    <a:cubicBezTo>
                      <a:pt x="359" y="46"/>
                      <a:pt x="359" y="47"/>
                      <a:pt x="359" y="48"/>
                    </a:cubicBezTo>
                    <a:cubicBezTo>
                      <a:pt x="355" y="48"/>
                      <a:pt x="350" y="48"/>
                      <a:pt x="346" y="48"/>
                    </a:cubicBezTo>
                    <a:cubicBezTo>
                      <a:pt x="346" y="47"/>
                      <a:pt x="346" y="46"/>
                      <a:pt x="346" y="45"/>
                    </a:cubicBezTo>
                    <a:close/>
                    <a:moveTo>
                      <a:pt x="346" y="91"/>
                    </a:moveTo>
                    <a:cubicBezTo>
                      <a:pt x="350" y="91"/>
                      <a:pt x="355" y="91"/>
                      <a:pt x="359" y="91"/>
                    </a:cubicBezTo>
                    <a:cubicBezTo>
                      <a:pt x="359" y="92"/>
                      <a:pt x="359" y="92"/>
                      <a:pt x="359" y="93"/>
                    </a:cubicBezTo>
                    <a:cubicBezTo>
                      <a:pt x="355" y="93"/>
                      <a:pt x="350" y="93"/>
                      <a:pt x="346" y="93"/>
                    </a:cubicBezTo>
                    <a:cubicBezTo>
                      <a:pt x="346" y="92"/>
                      <a:pt x="346" y="92"/>
                      <a:pt x="346" y="91"/>
                    </a:cubicBezTo>
                    <a:close/>
                    <a:moveTo>
                      <a:pt x="346" y="136"/>
                    </a:moveTo>
                    <a:cubicBezTo>
                      <a:pt x="350" y="136"/>
                      <a:pt x="355" y="136"/>
                      <a:pt x="359" y="136"/>
                    </a:cubicBezTo>
                    <a:cubicBezTo>
                      <a:pt x="359" y="137"/>
                      <a:pt x="359" y="138"/>
                      <a:pt x="359" y="139"/>
                    </a:cubicBezTo>
                    <a:cubicBezTo>
                      <a:pt x="355" y="139"/>
                      <a:pt x="350" y="139"/>
                      <a:pt x="346" y="139"/>
                    </a:cubicBezTo>
                    <a:cubicBezTo>
                      <a:pt x="346" y="138"/>
                      <a:pt x="346" y="137"/>
                      <a:pt x="346" y="136"/>
                    </a:cubicBezTo>
                    <a:close/>
                    <a:moveTo>
                      <a:pt x="346" y="181"/>
                    </a:moveTo>
                    <a:cubicBezTo>
                      <a:pt x="350" y="181"/>
                      <a:pt x="355" y="181"/>
                      <a:pt x="359" y="181"/>
                    </a:cubicBezTo>
                    <a:cubicBezTo>
                      <a:pt x="359" y="182"/>
                      <a:pt x="359" y="183"/>
                      <a:pt x="359" y="184"/>
                    </a:cubicBezTo>
                    <a:cubicBezTo>
                      <a:pt x="355" y="184"/>
                      <a:pt x="350" y="184"/>
                      <a:pt x="346" y="184"/>
                    </a:cubicBezTo>
                    <a:cubicBezTo>
                      <a:pt x="346" y="183"/>
                      <a:pt x="346" y="182"/>
                      <a:pt x="346" y="181"/>
                    </a:cubicBezTo>
                    <a:close/>
                    <a:moveTo>
                      <a:pt x="346" y="227"/>
                    </a:moveTo>
                    <a:cubicBezTo>
                      <a:pt x="350" y="227"/>
                      <a:pt x="355" y="227"/>
                      <a:pt x="359" y="227"/>
                    </a:cubicBezTo>
                    <a:cubicBezTo>
                      <a:pt x="359" y="227"/>
                      <a:pt x="359" y="228"/>
                      <a:pt x="359" y="229"/>
                    </a:cubicBezTo>
                    <a:cubicBezTo>
                      <a:pt x="355" y="229"/>
                      <a:pt x="350" y="229"/>
                      <a:pt x="346" y="229"/>
                    </a:cubicBezTo>
                    <a:cubicBezTo>
                      <a:pt x="346" y="228"/>
                      <a:pt x="346" y="227"/>
                      <a:pt x="346" y="227"/>
                    </a:cubicBezTo>
                    <a:close/>
                    <a:moveTo>
                      <a:pt x="346" y="272"/>
                    </a:moveTo>
                    <a:cubicBezTo>
                      <a:pt x="350" y="272"/>
                      <a:pt x="355" y="272"/>
                      <a:pt x="359" y="272"/>
                    </a:cubicBezTo>
                    <a:cubicBezTo>
                      <a:pt x="359" y="273"/>
                      <a:pt x="359" y="274"/>
                      <a:pt x="359" y="274"/>
                    </a:cubicBezTo>
                    <a:cubicBezTo>
                      <a:pt x="355" y="274"/>
                      <a:pt x="350" y="274"/>
                      <a:pt x="346" y="274"/>
                    </a:cubicBezTo>
                    <a:cubicBezTo>
                      <a:pt x="346" y="274"/>
                      <a:pt x="346" y="273"/>
                      <a:pt x="346" y="272"/>
                    </a:cubicBezTo>
                    <a:close/>
                    <a:moveTo>
                      <a:pt x="346" y="317"/>
                    </a:moveTo>
                    <a:cubicBezTo>
                      <a:pt x="350" y="317"/>
                      <a:pt x="355" y="317"/>
                      <a:pt x="359" y="317"/>
                    </a:cubicBezTo>
                    <a:cubicBezTo>
                      <a:pt x="359" y="318"/>
                      <a:pt x="359" y="319"/>
                      <a:pt x="359" y="320"/>
                    </a:cubicBezTo>
                    <a:cubicBezTo>
                      <a:pt x="355" y="320"/>
                      <a:pt x="350" y="320"/>
                      <a:pt x="346" y="320"/>
                    </a:cubicBezTo>
                    <a:cubicBezTo>
                      <a:pt x="346" y="319"/>
                      <a:pt x="346" y="318"/>
                      <a:pt x="346" y="317"/>
                    </a:cubicBezTo>
                    <a:close/>
                    <a:moveTo>
                      <a:pt x="346" y="365"/>
                    </a:moveTo>
                    <a:cubicBezTo>
                      <a:pt x="346" y="364"/>
                      <a:pt x="346" y="363"/>
                      <a:pt x="346" y="362"/>
                    </a:cubicBezTo>
                    <a:cubicBezTo>
                      <a:pt x="350" y="362"/>
                      <a:pt x="355" y="362"/>
                      <a:pt x="359" y="362"/>
                    </a:cubicBezTo>
                    <a:cubicBezTo>
                      <a:pt x="359" y="363"/>
                      <a:pt x="359" y="364"/>
                      <a:pt x="359" y="365"/>
                    </a:cubicBezTo>
                    <a:cubicBezTo>
                      <a:pt x="355" y="365"/>
                      <a:pt x="350" y="365"/>
                      <a:pt x="346" y="365"/>
                    </a:cubicBezTo>
                    <a:close/>
                    <a:moveTo>
                      <a:pt x="346" y="408"/>
                    </a:moveTo>
                    <a:cubicBezTo>
                      <a:pt x="350" y="408"/>
                      <a:pt x="355" y="408"/>
                      <a:pt x="359" y="408"/>
                    </a:cubicBezTo>
                    <a:cubicBezTo>
                      <a:pt x="359" y="409"/>
                      <a:pt x="359" y="409"/>
                      <a:pt x="359" y="410"/>
                    </a:cubicBezTo>
                    <a:cubicBezTo>
                      <a:pt x="355" y="410"/>
                      <a:pt x="350" y="410"/>
                      <a:pt x="346" y="410"/>
                    </a:cubicBezTo>
                    <a:cubicBezTo>
                      <a:pt x="346" y="409"/>
                      <a:pt x="346" y="409"/>
                      <a:pt x="346" y="408"/>
                    </a:cubicBezTo>
                    <a:close/>
                    <a:moveTo>
                      <a:pt x="346" y="453"/>
                    </a:moveTo>
                    <a:cubicBezTo>
                      <a:pt x="350" y="453"/>
                      <a:pt x="355" y="453"/>
                      <a:pt x="359" y="453"/>
                    </a:cubicBezTo>
                    <a:cubicBezTo>
                      <a:pt x="359" y="454"/>
                      <a:pt x="359" y="455"/>
                      <a:pt x="359" y="456"/>
                    </a:cubicBezTo>
                    <a:cubicBezTo>
                      <a:pt x="355" y="456"/>
                      <a:pt x="350" y="456"/>
                      <a:pt x="346" y="456"/>
                    </a:cubicBezTo>
                    <a:cubicBezTo>
                      <a:pt x="346" y="455"/>
                      <a:pt x="346" y="454"/>
                      <a:pt x="346" y="453"/>
                    </a:cubicBezTo>
                    <a:close/>
                    <a:moveTo>
                      <a:pt x="364" y="0"/>
                    </a:moveTo>
                    <a:cubicBezTo>
                      <a:pt x="369" y="0"/>
                      <a:pt x="373" y="0"/>
                      <a:pt x="377" y="0"/>
                    </a:cubicBezTo>
                    <a:cubicBezTo>
                      <a:pt x="377" y="1"/>
                      <a:pt x="377" y="2"/>
                      <a:pt x="377" y="3"/>
                    </a:cubicBezTo>
                    <a:cubicBezTo>
                      <a:pt x="373" y="3"/>
                      <a:pt x="369" y="3"/>
                      <a:pt x="364" y="3"/>
                    </a:cubicBezTo>
                    <a:cubicBezTo>
                      <a:pt x="364" y="2"/>
                      <a:pt x="364" y="1"/>
                      <a:pt x="364" y="0"/>
                    </a:cubicBezTo>
                    <a:close/>
                    <a:moveTo>
                      <a:pt x="364" y="45"/>
                    </a:moveTo>
                    <a:cubicBezTo>
                      <a:pt x="369" y="45"/>
                      <a:pt x="373" y="45"/>
                      <a:pt x="377" y="45"/>
                    </a:cubicBezTo>
                    <a:cubicBezTo>
                      <a:pt x="377" y="46"/>
                      <a:pt x="377" y="47"/>
                      <a:pt x="377" y="48"/>
                    </a:cubicBezTo>
                    <a:cubicBezTo>
                      <a:pt x="373" y="48"/>
                      <a:pt x="369" y="48"/>
                      <a:pt x="364" y="48"/>
                    </a:cubicBezTo>
                    <a:cubicBezTo>
                      <a:pt x="364" y="47"/>
                      <a:pt x="364" y="46"/>
                      <a:pt x="364" y="45"/>
                    </a:cubicBezTo>
                    <a:close/>
                    <a:moveTo>
                      <a:pt x="364" y="91"/>
                    </a:moveTo>
                    <a:cubicBezTo>
                      <a:pt x="369" y="91"/>
                      <a:pt x="373" y="91"/>
                      <a:pt x="377" y="91"/>
                    </a:cubicBezTo>
                    <a:cubicBezTo>
                      <a:pt x="377" y="92"/>
                      <a:pt x="377" y="92"/>
                      <a:pt x="377" y="93"/>
                    </a:cubicBezTo>
                    <a:cubicBezTo>
                      <a:pt x="373" y="93"/>
                      <a:pt x="369" y="93"/>
                      <a:pt x="364" y="93"/>
                    </a:cubicBezTo>
                    <a:cubicBezTo>
                      <a:pt x="364" y="92"/>
                      <a:pt x="364" y="92"/>
                      <a:pt x="364" y="91"/>
                    </a:cubicBezTo>
                    <a:close/>
                    <a:moveTo>
                      <a:pt x="364" y="136"/>
                    </a:moveTo>
                    <a:cubicBezTo>
                      <a:pt x="369" y="136"/>
                      <a:pt x="373" y="136"/>
                      <a:pt x="377" y="136"/>
                    </a:cubicBezTo>
                    <a:cubicBezTo>
                      <a:pt x="377" y="137"/>
                      <a:pt x="377" y="138"/>
                      <a:pt x="377" y="139"/>
                    </a:cubicBezTo>
                    <a:cubicBezTo>
                      <a:pt x="373" y="139"/>
                      <a:pt x="369" y="139"/>
                      <a:pt x="364" y="139"/>
                    </a:cubicBezTo>
                    <a:cubicBezTo>
                      <a:pt x="364" y="138"/>
                      <a:pt x="364" y="137"/>
                      <a:pt x="364" y="136"/>
                    </a:cubicBezTo>
                    <a:close/>
                    <a:moveTo>
                      <a:pt x="364" y="181"/>
                    </a:moveTo>
                    <a:cubicBezTo>
                      <a:pt x="369" y="181"/>
                      <a:pt x="373" y="181"/>
                      <a:pt x="377" y="181"/>
                    </a:cubicBezTo>
                    <a:cubicBezTo>
                      <a:pt x="377" y="182"/>
                      <a:pt x="377" y="183"/>
                      <a:pt x="377" y="184"/>
                    </a:cubicBezTo>
                    <a:cubicBezTo>
                      <a:pt x="373" y="184"/>
                      <a:pt x="369" y="184"/>
                      <a:pt x="364" y="184"/>
                    </a:cubicBezTo>
                    <a:cubicBezTo>
                      <a:pt x="364" y="183"/>
                      <a:pt x="364" y="182"/>
                      <a:pt x="364" y="181"/>
                    </a:cubicBezTo>
                    <a:close/>
                    <a:moveTo>
                      <a:pt x="364" y="227"/>
                    </a:moveTo>
                    <a:cubicBezTo>
                      <a:pt x="369" y="227"/>
                      <a:pt x="373" y="227"/>
                      <a:pt x="377" y="227"/>
                    </a:cubicBezTo>
                    <a:cubicBezTo>
                      <a:pt x="377" y="227"/>
                      <a:pt x="377" y="228"/>
                      <a:pt x="377" y="229"/>
                    </a:cubicBezTo>
                    <a:cubicBezTo>
                      <a:pt x="373" y="229"/>
                      <a:pt x="369" y="229"/>
                      <a:pt x="364" y="229"/>
                    </a:cubicBezTo>
                    <a:cubicBezTo>
                      <a:pt x="364" y="228"/>
                      <a:pt x="364" y="227"/>
                      <a:pt x="364" y="227"/>
                    </a:cubicBezTo>
                    <a:close/>
                    <a:moveTo>
                      <a:pt x="364" y="272"/>
                    </a:moveTo>
                    <a:cubicBezTo>
                      <a:pt x="369" y="272"/>
                      <a:pt x="373" y="272"/>
                      <a:pt x="377" y="272"/>
                    </a:cubicBezTo>
                    <a:cubicBezTo>
                      <a:pt x="377" y="273"/>
                      <a:pt x="377" y="274"/>
                      <a:pt x="377" y="274"/>
                    </a:cubicBezTo>
                    <a:cubicBezTo>
                      <a:pt x="373" y="274"/>
                      <a:pt x="369" y="274"/>
                      <a:pt x="364" y="274"/>
                    </a:cubicBezTo>
                    <a:cubicBezTo>
                      <a:pt x="364" y="274"/>
                      <a:pt x="364" y="273"/>
                      <a:pt x="364" y="272"/>
                    </a:cubicBezTo>
                    <a:close/>
                    <a:moveTo>
                      <a:pt x="364" y="317"/>
                    </a:moveTo>
                    <a:cubicBezTo>
                      <a:pt x="369" y="317"/>
                      <a:pt x="373" y="317"/>
                      <a:pt x="377" y="317"/>
                    </a:cubicBezTo>
                    <a:cubicBezTo>
                      <a:pt x="377" y="318"/>
                      <a:pt x="377" y="319"/>
                      <a:pt x="377" y="320"/>
                    </a:cubicBezTo>
                    <a:cubicBezTo>
                      <a:pt x="373" y="320"/>
                      <a:pt x="369" y="320"/>
                      <a:pt x="364" y="320"/>
                    </a:cubicBezTo>
                    <a:cubicBezTo>
                      <a:pt x="364" y="319"/>
                      <a:pt x="364" y="318"/>
                      <a:pt x="364" y="317"/>
                    </a:cubicBezTo>
                    <a:close/>
                    <a:moveTo>
                      <a:pt x="364" y="365"/>
                    </a:moveTo>
                    <a:cubicBezTo>
                      <a:pt x="364" y="364"/>
                      <a:pt x="364" y="363"/>
                      <a:pt x="364" y="362"/>
                    </a:cubicBezTo>
                    <a:cubicBezTo>
                      <a:pt x="369" y="362"/>
                      <a:pt x="373" y="362"/>
                      <a:pt x="377" y="362"/>
                    </a:cubicBezTo>
                    <a:cubicBezTo>
                      <a:pt x="377" y="363"/>
                      <a:pt x="377" y="364"/>
                      <a:pt x="377" y="365"/>
                    </a:cubicBezTo>
                    <a:cubicBezTo>
                      <a:pt x="373" y="365"/>
                      <a:pt x="369" y="365"/>
                      <a:pt x="364" y="365"/>
                    </a:cubicBezTo>
                    <a:close/>
                    <a:moveTo>
                      <a:pt x="364" y="408"/>
                    </a:moveTo>
                    <a:cubicBezTo>
                      <a:pt x="369" y="408"/>
                      <a:pt x="373" y="408"/>
                      <a:pt x="377" y="408"/>
                    </a:cubicBezTo>
                    <a:cubicBezTo>
                      <a:pt x="377" y="409"/>
                      <a:pt x="377" y="409"/>
                      <a:pt x="377" y="410"/>
                    </a:cubicBezTo>
                    <a:cubicBezTo>
                      <a:pt x="373" y="410"/>
                      <a:pt x="369" y="410"/>
                      <a:pt x="364" y="410"/>
                    </a:cubicBezTo>
                    <a:cubicBezTo>
                      <a:pt x="364" y="409"/>
                      <a:pt x="364" y="409"/>
                      <a:pt x="364" y="408"/>
                    </a:cubicBezTo>
                    <a:close/>
                    <a:moveTo>
                      <a:pt x="364" y="453"/>
                    </a:moveTo>
                    <a:cubicBezTo>
                      <a:pt x="369" y="453"/>
                      <a:pt x="373" y="453"/>
                      <a:pt x="377" y="453"/>
                    </a:cubicBezTo>
                    <a:cubicBezTo>
                      <a:pt x="377" y="454"/>
                      <a:pt x="377" y="455"/>
                      <a:pt x="377" y="456"/>
                    </a:cubicBezTo>
                    <a:cubicBezTo>
                      <a:pt x="373" y="456"/>
                      <a:pt x="369" y="456"/>
                      <a:pt x="364" y="456"/>
                    </a:cubicBezTo>
                    <a:cubicBezTo>
                      <a:pt x="364" y="455"/>
                      <a:pt x="364" y="454"/>
                      <a:pt x="364" y="453"/>
                    </a:cubicBezTo>
                    <a:close/>
                    <a:moveTo>
                      <a:pt x="383" y="0"/>
                    </a:moveTo>
                    <a:cubicBezTo>
                      <a:pt x="387" y="0"/>
                      <a:pt x="391" y="0"/>
                      <a:pt x="396" y="0"/>
                    </a:cubicBezTo>
                    <a:cubicBezTo>
                      <a:pt x="396" y="1"/>
                      <a:pt x="396" y="2"/>
                      <a:pt x="396" y="3"/>
                    </a:cubicBezTo>
                    <a:cubicBezTo>
                      <a:pt x="391" y="3"/>
                      <a:pt x="387" y="3"/>
                      <a:pt x="383" y="3"/>
                    </a:cubicBezTo>
                    <a:cubicBezTo>
                      <a:pt x="383" y="2"/>
                      <a:pt x="383" y="1"/>
                      <a:pt x="383" y="0"/>
                    </a:cubicBezTo>
                    <a:close/>
                    <a:moveTo>
                      <a:pt x="383" y="45"/>
                    </a:moveTo>
                    <a:cubicBezTo>
                      <a:pt x="387" y="45"/>
                      <a:pt x="391" y="45"/>
                      <a:pt x="396" y="45"/>
                    </a:cubicBezTo>
                    <a:cubicBezTo>
                      <a:pt x="396" y="46"/>
                      <a:pt x="396" y="47"/>
                      <a:pt x="396" y="48"/>
                    </a:cubicBezTo>
                    <a:cubicBezTo>
                      <a:pt x="391" y="48"/>
                      <a:pt x="387" y="48"/>
                      <a:pt x="383" y="48"/>
                    </a:cubicBezTo>
                    <a:cubicBezTo>
                      <a:pt x="383" y="47"/>
                      <a:pt x="383" y="46"/>
                      <a:pt x="383" y="45"/>
                    </a:cubicBezTo>
                    <a:close/>
                    <a:moveTo>
                      <a:pt x="383" y="91"/>
                    </a:moveTo>
                    <a:cubicBezTo>
                      <a:pt x="387" y="91"/>
                      <a:pt x="391" y="91"/>
                      <a:pt x="396" y="91"/>
                    </a:cubicBezTo>
                    <a:cubicBezTo>
                      <a:pt x="396" y="92"/>
                      <a:pt x="396" y="92"/>
                      <a:pt x="396" y="93"/>
                    </a:cubicBezTo>
                    <a:cubicBezTo>
                      <a:pt x="391" y="93"/>
                      <a:pt x="387" y="93"/>
                      <a:pt x="383" y="93"/>
                    </a:cubicBezTo>
                    <a:cubicBezTo>
                      <a:pt x="383" y="92"/>
                      <a:pt x="383" y="92"/>
                      <a:pt x="383" y="91"/>
                    </a:cubicBezTo>
                    <a:close/>
                    <a:moveTo>
                      <a:pt x="383" y="136"/>
                    </a:moveTo>
                    <a:cubicBezTo>
                      <a:pt x="387" y="136"/>
                      <a:pt x="391" y="136"/>
                      <a:pt x="396" y="136"/>
                    </a:cubicBezTo>
                    <a:cubicBezTo>
                      <a:pt x="396" y="137"/>
                      <a:pt x="396" y="138"/>
                      <a:pt x="396" y="139"/>
                    </a:cubicBezTo>
                    <a:cubicBezTo>
                      <a:pt x="391" y="139"/>
                      <a:pt x="387" y="139"/>
                      <a:pt x="383" y="139"/>
                    </a:cubicBezTo>
                    <a:cubicBezTo>
                      <a:pt x="383" y="138"/>
                      <a:pt x="383" y="137"/>
                      <a:pt x="383" y="136"/>
                    </a:cubicBezTo>
                    <a:close/>
                    <a:moveTo>
                      <a:pt x="383" y="181"/>
                    </a:moveTo>
                    <a:cubicBezTo>
                      <a:pt x="387" y="181"/>
                      <a:pt x="391" y="181"/>
                      <a:pt x="396" y="181"/>
                    </a:cubicBezTo>
                    <a:cubicBezTo>
                      <a:pt x="396" y="182"/>
                      <a:pt x="396" y="183"/>
                      <a:pt x="396" y="184"/>
                    </a:cubicBezTo>
                    <a:cubicBezTo>
                      <a:pt x="391" y="184"/>
                      <a:pt x="387" y="184"/>
                      <a:pt x="383" y="184"/>
                    </a:cubicBezTo>
                    <a:cubicBezTo>
                      <a:pt x="383" y="183"/>
                      <a:pt x="383" y="182"/>
                      <a:pt x="383" y="181"/>
                    </a:cubicBezTo>
                    <a:close/>
                    <a:moveTo>
                      <a:pt x="383" y="227"/>
                    </a:moveTo>
                    <a:cubicBezTo>
                      <a:pt x="387" y="227"/>
                      <a:pt x="391" y="227"/>
                      <a:pt x="396" y="227"/>
                    </a:cubicBezTo>
                    <a:cubicBezTo>
                      <a:pt x="396" y="227"/>
                      <a:pt x="396" y="228"/>
                      <a:pt x="396" y="229"/>
                    </a:cubicBezTo>
                    <a:cubicBezTo>
                      <a:pt x="391" y="229"/>
                      <a:pt x="387" y="229"/>
                      <a:pt x="383" y="229"/>
                    </a:cubicBezTo>
                    <a:cubicBezTo>
                      <a:pt x="383" y="228"/>
                      <a:pt x="383" y="227"/>
                      <a:pt x="383" y="227"/>
                    </a:cubicBezTo>
                    <a:close/>
                    <a:moveTo>
                      <a:pt x="383" y="272"/>
                    </a:moveTo>
                    <a:cubicBezTo>
                      <a:pt x="387" y="272"/>
                      <a:pt x="391" y="272"/>
                      <a:pt x="396" y="272"/>
                    </a:cubicBezTo>
                    <a:cubicBezTo>
                      <a:pt x="396" y="273"/>
                      <a:pt x="396" y="274"/>
                      <a:pt x="396" y="274"/>
                    </a:cubicBezTo>
                    <a:cubicBezTo>
                      <a:pt x="391" y="274"/>
                      <a:pt x="387" y="274"/>
                      <a:pt x="383" y="274"/>
                    </a:cubicBezTo>
                    <a:cubicBezTo>
                      <a:pt x="383" y="274"/>
                      <a:pt x="383" y="273"/>
                      <a:pt x="383" y="272"/>
                    </a:cubicBezTo>
                    <a:close/>
                    <a:moveTo>
                      <a:pt x="383" y="317"/>
                    </a:moveTo>
                    <a:cubicBezTo>
                      <a:pt x="387" y="317"/>
                      <a:pt x="391" y="317"/>
                      <a:pt x="396" y="317"/>
                    </a:cubicBezTo>
                    <a:cubicBezTo>
                      <a:pt x="396" y="318"/>
                      <a:pt x="396" y="319"/>
                      <a:pt x="396" y="320"/>
                    </a:cubicBezTo>
                    <a:cubicBezTo>
                      <a:pt x="391" y="320"/>
                      <a:pt x="387" y="320"/>
                      <a:pt x="383" y="320"/>
                    </a:cubicBezTo>
                    <a:cubicBezTo>
                      <a:pt x="383" y="319"/>
                      <a:pt x="383" y="318"/>
                      <a:pt x="383" y="317"/>
                    </a:cubicBezTo>
                    <a:close/>
                    <a:moveTo>
                      <a:pt x="383" y="365"/>
                    </a:moveTo>
                    <a:cubicBezTo>
                      <a:pt x="383" y="364"/>
                      <a:pt x="383" y="363"/>
                      <a:pt x="383" y="362"/>
                    </a:cubicBezTo>
                    <a:cubicBezTo>
                      <a:pt x="387" y="362"/>
                      <a:pt x="391" y="362"/>
                      <a:pt x="396" y="362"/>
                    </a:cubicBezTo>
                    <a:cubicBezTo>
                      <a:pt x="396" y="363"/>
                      <a:pt x="396" y="364"/>
                      <a:pt x="396" y="365"/>
                    </a:cubicBezTo>
                    <a:cubicBezTo>
                      <a:pt x="391" y="365"/>
                      <a:pt x="387" y="365"/>
                      <a:pt x="383" y="365"/>
                    </a:cubicBezTo>
                    <a:close/>
                    <a:moveTo>
                      <a:pt x="383" y="408"/>
                    </a:moveTo>
                    <a:cubicBezTo>
                      <a:pt x="387" y="408"/>
                      <a:pt x="391" y="408"/>
                      <a:pt x="396" y="408"/>
                    </a:cubicBezTo>
                    <a:cubicBezTo>
                      <a:pt x="396" y="409"/>
                      <a:pt x="396" y="409"/>
                      <a:pt x="396" y="410"/>
                    </a:cubicBezTo>
                    <a:cubicBezTo>
                      <a:pt x="391" y="410"/>
                      <a:pt x="387" y="410"/>
                      <a:pt x="383" y="410"/>
                    </a:cubicBezTo>
                    <a:cubicBezTo>
                      <a:pt x="383" y="409"/>
                      <a:pt x="383" y="409"/>
                      <a:pt x="383" y="408"/>
                    </a:cubicBezTo>
                    <a:close/>
                    <a:moveTo>
                      <a:pt x="383" y="453"/>
                    </a:moveTo>
                    <a:cubicBezTo>
                      <a:pt x="387" y="453"/>
                      <a:pt x="391" y="453"/>
                      <a:pt x="396" y="453"/>
                    </a:cubicBezTo>
                    <a:cubicBezTo>
                      <a:pt x="396" y="454"/>
                      <a:pt x="396" y="455"/>
                      <a:pt x="396" y="456"/>
                    </a:cubicBezTo>
                    <a:cubicBezTo>
                      <a:pt x="391" y="456"/>
                      <a:pt x="387" y="456"/>
                      <a:pt x="383" y="456"/>
                    </a:cubicBezTo>
                    <a:cubicBezTo>
                      <a:pt x="383" y="455"/>
                      <a:pt x="383" y="454"/>
                      <a:pt x="383" y="453"/>
                    </a:cubicBezTo>
                    <a:close/>
                    <a:moveTo>
                      <a:pt x="401" y="0"/>
                    </a:moveTo>
                    <a:cubicBezTo>
                      <a:pt x="405" y="0"/>
                      <a:pt x="409" y="0"/>
                      <a:pt x="414" y="0"/>
                    </a:cubicBezTo>
                    <a:cubicBezTo>
                      <a:pt x="414" y="1"/>
                      <a:pt x="414" y="2"/>
                      <a:pt x="414" y="3"/>
                    </a:cubicBezTo>
                    <a:cubicBezTo>
                      <a:pt x="409" y="3"/>
                      <a:pt x="405" y="3"/>
                      <a:pt x="401" y="3"/>
                    </a:cubicBezTo>
                    <a:cubicBezTo>
                      <a:pt x="401" y="2"/>
                      <a:pt x="401" y="1"/>
                      <a:pt x="401" y="0"/>
                    </a:cubicBezTo>
                    <a:close/>
                    <a:moveTo>
                      <a:pt x="401" y="45"/>
                    </a:moveTo>
                    <a:cubicBezTo>
                      <a:pt x="405" y="45"/>
                      <a:pt x="409" y="45"/>
                      <a:pt x="414" y="45"/>
                    </a:cubicBezTo>
                    <a:cubicBezTo>
                      <a:pt x="414" y="46"/>
                      <a:pt x="414" y="47"/>
                      <a:pt x="414" y="48"/>
                    </a:cubicBezTo>
                    <a:cubicBezTo>
                      <a:pt x="409" y="48"/>
                      <a:pt x="405" y="48"/>
                      <a:pt x="401" y="48"/>
                    </a:cubicBezTo>
                    <a:cubicBezTo>
                      <a:pt x="401" y="47"/>
                      <a:pt x="401" y="46"/>
                      <a:pt x="401" y="45"/>
                    </a:cubicBezTo>
                    <a:close/>
                    <a:moveTo>
                      <a:pt x="401" y="91"/>
                    </a:moveTo>
                    <a:cubicBezTo>
                      <a:pt x="405" y="91"/>
                      <a:pt x="409" y="91"/>
                      <a:pt x="414" y="91"/>
                    </a:cubicBezTo>
                    <a:cubicBezTo>
                      <a:pt x="414" y="92"/>
                      <a:pt x="414" y="92"/>
                      <a:pt x="414" y="93"/>
                    </a:cubicBezTo>
                    <a:cubicBezTo>
                      <a:pt x="409" y="93"/>
                      <a:pt x="405" y="93"/>
                      <a:pt x="401" y="93"/>
                    </a:cubicBezTo>
                    <a:cubicBezTo>
                      <a:pt x="401" y="92"/>
                      <a:pt x="401" y="92"/>
                      <a:pt x="401" y="91"/>
                    </a:cubicBezTo>
                    <a:close/>
                    <a:moveTo>
                      <a:pt x="401" y="136"/>
                    </a:moveTo>
                    <a:cubicBezTo>
                      <a:pt x="405" y="136"/>
                      <a:pt x="409" y="136"/>
                      <a:pt x="414" y="136"/>
                    </a:cubicBezTo>
                    <a:cubicBezTo>
                      <a:pt x="414" y="137"/>
                      <a:pt x="414" y="138"/>
                      <a:pt x="414" y="139"/>
                    </a:cubicBezTo>
                    <a:cubicBezTo>
                      <a:pt x="409" y="139"/>
                      <a:pt x="405" y="139"/>
                      <a:pt x="401" y="139"/>
                    </a:cubicBezTo>
                    <a:cubicBezTo>
                      <a:pt x="401" y="138"/>
                      <a:pt x="401" y="137"/>
                      <a:pt x="401" y="136"/>
                    </a:cubicBezTo>
                    <a:close/>
                    <a:moveTo>
                      <a:pt x="401" y="181"/>
                    </a:moveTo>
                    <a:cubicBezTo>
                      <a:pt x="405" y="181"/>
                      <a:pt x="409" y="181"/>
                      <a:pt x="414" y="181"/>
                    </a:cubicBezTo>
                    <a:cubicBezTo>
                      <a:pt x="414" y="182"/>
                      <a:pt x="414" y="183"/>
                      <a:pt x="414" y="184"/>
                    </a:cubicBezTo>
                    <a:cubicBezTo>
                      <a:pt x="409" y="184"/>
                      <a:pt x="405" y="184"/>
                      <a:pt x="401" y="184"/>
                    </a:cubicBezTo>
                    <a:cubicBezTo>
                      <a:pt x="401" y="183"/>
                      <a:pt x="401" y="182"/>
                      <a:pt x="401" y="181"/>
                    </a:cubicBezTo>
                    <a:close/>
                    <a:moveTo>
                      <a:pt x="401" y="227"/>
                    </a:moveTo>
                    <a:cubicBezTo>
                      <a:pt x="405" y="227"/>
                      <a:pt x="409" y="227"/>
                      <a:pt x="414" y="227"/>
                    </a:cubicBezTo>
                    <a:cubicBezTo>
                      <a:pt x="414" y="227"/>
                      <a:pt x="414" y="228"/>
                      <a:pt x="414" y="229"/>
                    </a:cubicBezTo>
                    <a:cubicBezTo>
                      <a:pt x="409" y="229"/>
                      <a:pt x="405" y="229"/>
                      <a:pt x="401" y="229"/>
                    </a:cubicBezTo>
                    <a:cubicBezTo>
                      <a:pt x="401" y="228"/>
                      <a:pt x="401" y="227"/>
                      <a:pt x="401" y="227"/>
                    </a:cubicBezTo>
                    <a:close/>
                    <a:moveTo>
                      <a:pt x="401" y="272"/>
                    </a:moveTo>
                    <a:cubicBezTo>
                      <a:pt x="405" y="272"/>
                      <a:pt x="409" y="272"/>
                      <a:pt x="414" y="272"/>
                    </a:cubicBezTo>
                    <a:cubicBezTo>
                      <a:pt x="414" y="273"/>
                      <a:pt x="414" y="274"/>
                      <a:pt x="414" y="274"/>
                    </a:cubicBezTo>
                    <a:cubicBezTo>
                      <a:pt x="409" y="274"/>
                      <a:pt x="405" y="274"/>
                      <a:pt x="401" y="274"/>
                    </a:cubicBezTo>
                    <a:cubicBezTo>
                      <a:pt x="401" y="274"/>
                      <a:pt x="401" y="273"/>
                      <a:pt x="401" y="272"/>
                    </a:cubicBezTo>
                    <a:close/>
                    <a:moveTo>
                      <a:pt x="401" y="317"/>
                    </a:moveTo>
                    <a:cubicBezTo>
                      <a:pt x="405" y="317"/>
                      <a:pt x="409" y="317"/>
                      <a:pt x="414" y="317"/>
                    </a:cubicBezTo>
                    <a:cubicBezTo>
                      <a:pt x="414" y="318"/>
                      <a:pt x="414" y="319"/>
                      <a:pt x="414" y="320"/>
                    </a:cubicBezTo>
                    <a:cubicBezTo>
                      <a:pt x="409" y="320"/>
                      <a:pt x="405" y="320"/>
                      <a:pt x="401" y="320"/>
                    </a:cubicBezTo>
                    <a:cubicBezTo>
                      <a:pt x="401" y="319"/>
                      <a:pt x="401" y="318"/>
                      <a:pt x="401" y="317"/>
                    </a:cubicBezTo>
                    <a:close/>
                    <a:moveTo>
                      <a:pt x="401" y="365"/>
                    </a:moveTo>
                    <a:cubicBezTo>
                      <a:pt x="401" y="364"/>
                      <a:pt x="401" y="363"/>
                      <a:pt x="401" y="362"/>
                    </a:cubicBezTo>
                    <a:cubicBezTo>
                      <a:pt x="405" y="362"/>
                      <a:pt x="409" y="362"/>
                      <a:pt x="414" y="362"/>
                    </a:cubicBezTo>
                    <a:cubicBezTo>
                      <a:pt x="414" y="363"/>
                      <a:pt x="414" y="364"/>
                      <a:pt x="414" y="365"/>
                    </a:cubicBezTo>
                    <a:cubicBezTo>
                      <a:pt x="409" y="365"/>
                      <a:pt x="405" y="365"/>
                      <a:pt x="401" y="365"/>
                    </a:cubicBezTo>
                    <a:close/>
                    <a:moveTo>
                      <a:pt x="401" y="408"/>
                    </a:moveTo>
                    <a:cubicBezTo>
                      <a:pt x="405" y="408"/>
                      <a:pt x="409" y="408"/>
                      <a:pt x="414" y="408"/>
                    </a:cubicBezTo>
                    <a:cubicBezTo>
                      <a:pt x="414" y="409"/>
                      <a:pt x="414" y="409"/>
                      <a:pt x="414" y="410"/>
                    </a:cubicBezTo>
                    <a:cubicBezTo>
                      <a:pt x="409" y="410"/>
                      <a:pt x="405" y="410"/>
                      <a:pt x="401" y="410"/>
                    </a:cubicBezTo>
                    <a:cubicBezTo>
                      <a:pt x="401" y="409"/>
                      <a:pt x="401" y="409"/>
                      <a:pt x="401" y="408"/>
                    </a:cubicBezTo>
                    <a:close/>
                    <a:moveTo>
                      <a:pt x="401" y="453"/>
                    </a:moveTo>
                    <a:cubicBezTo>
                      <a:pt x="405" y="453"/>
                      <a:pt x="409" y="453"/>
                      <a:pt x="414" y="453"/>
                    </a:cubicBezTo>
                    <a:cubicBezTo>
                      <a:pt x="414" y="454"/>
                      <a:pt x="414" y="455"/>
                      <a:pt x="414" y="456"/>
                    </a:cubicBezTo>
                    <a:cubicBezTo>
                      <a:pt x="409" y="456"/>
                      <a:pt x="405" y="456"/>
                      <a:pt x="401" y="456"/>
                    </a:cubicBezTo>
                    <a:cubicBezTo>
                      <a:pt x="401" y="455"/>
                      <a:pt x="401" y="454"/>
                      <a:pt x="401" y="453"/>
                    </a:cubicBezTo>
                    <a:close/>
                    <a:moveTo>
                      <a:pt x="419" y="0"/>
                    </a:moveTo>
                    <a:cubicBezTo>
                      <a:pt x="423" y="0"/>
                      <a:pt x="428" y="0"/>
                      <a:pt x="432" y="0"/>
                    </a:cubicBezTo>
                    <a:cubicBezTo>
                      <a:pt x="432" y="1"/>
                      <a:pt x="432" y="2"/>
                      <a:pt x="432" y="3"/>
                    </a:cubicBezTo>
                    <a:cubicBezTo>
                      <a:pt x="428" y="3"/>
                      <a:pt x="423" y="3"/>
                      <a:pt x="419" y="3"/>
                    </a:cubicBezTo>
                    <a:cubicBezTo>
                      <a:pt x="419" y="2"/>
                      <a:pt x="419" y="1"/>
                      <a:pt x="419" y="0"/>
                    </a:cubicBezTo>
                    <a:close/>
                    <a:moveTo>
                      <a:pt x="419" y="45"/>
                    </a:moveTo>
                    <a:cubicBezTo>
                      <a:pt x="423" y="45"/>
                      <a:pt x="428" y="45"/>
                      <a:pt x="432" y="45"/>
                    </a:cubicBezTo>
                    <a:cubicBezTo>
                      <a:pt x="432" y="46"/>
                      <a:pt x="432" y="47"/>
                      <a:pt x="432" y="48"/>
                    </a:cubicBezTo>
                    <a:cubicBezTo>
                      <a:pt x="428" y="48"/>
                      <a:pt x="423" y="48"/>
                      <a:pt x="419" y="48"/>
                    </a:cubicBezTo>
                    <a:cubicBezTo>
                      <a:pt x="419" y="47"/>
                      <a:pt x="419" y="46"/>
                      <a:pt x="419" y="45"/>
                    </a:cubicBezTo>
                    <a:close/>
                    <a:moveTo>
                      <a:pt x="419" y="91"/>
                    </a:moveTo>
                    <a:cubicBezTo>
                      <a:pt x="423" y="91"/>
                      <a:pt x="428" y="91"/>
                      <a:pt x="432" y="91"/>
                    </a:cubicBezTo>
                    <a:cubicBezTo>
                      <a:pt x="432" y="92"/>
                      <a:pt x="432" y="92"/>
                      <a:pt x="432" y="93"/>
                    </a:cubicBezTo>
                    <a:cubicBezTo>
                      <a:pt x="428" y="93"/>
                      <a:pt x="423" y="93"/>
                      <a:pt x="419" y="93"/>
                    </a:cubicBezTo>
                    <a:cubicBezTo>
                      <a:pt x="419" y="92"/>
                      <a:pt x="419" y="92"/>
                      <a:pt x="419" y="91"/>
                    </a:cubicBezTo>
                    <a:close/>
                    <a:moveTo>
                      <a:pt x="419" y="136"/>
                    </a:moveTo>
                    <a:cubicBezTo>
                      <a:pt x="423" y="136"/>
                      <a:pt x="428" y="136"/>
                      <a:pt x="432" y="136"/>
                    </a:cubicBezTo>
                    <a:cubicBezTo>
                      <a:pt x="432" y="137"/>
                      <a:pt x="432" y="138"/>
                      <a:pt x="432" y="139"/>
                    </a:cubicBezTo>
                    <a:cubicBezTo>
                      <a:pt x="428" y="139"/>
                      <a:pt x="423" y="139"/>
                      <a:pt x="419" y="139"/>
                    </a:cubicBezTo>
                    <a:cubicBezTo>
                      <a:pt x="419" y="138"/>
                      <a:pt x="419" y="137"/>
                      <a:pt x="419" y="136"/>
                    </a:cubicBezTo>
                    <a:close/>
                    <a:moveTo>
                      <a:pt x="419" y="181"/>
                    </a:moveTo>
                    <a:cubicBezTo>
                      <a:pt x="423" y="181"/>
                      <a:pt x="428" y="181"/>
                      <a:pt x="432" y="181"/>
                    </a:cubicBezTo>
                    <a:cubicBezTo>
                      <a:pt x="432" y="182"/>
                      <a:pt x="432" y="183"/>
                      <a:pt x="432" y="184"/>
                    </a:cubicBezTo>
                    <a:cubicBezTo>
                      <a:pt x="428" y="184"/>
                      <a:pt x="423" y="184"/>
                      <a:pt x="419" y="184"/>
                    </a:cubicBezTo>
                    <a:cubicBezTo>
                      <a:pt x="419" y="183"/>
                      <a:pt x="419" y="182"/>
                      <a:pt x="419" y="181"/>
                    </a:cubicBezTo>
                    <a:close/>
                    <a:moveTo>
                      <a:pt x="419" y="227"/>
                    </a:moveTo>
                    <a:cubicBezTo>
                      <a:pt x="423" y="227"/>
                      <a:pt x="428" y="227"/>
                      <a:pt x="432" y="227"/>
                    </a:cubicBezTo>
                    <a:cubicBezTo>
                      <a:pt x="432" y="227"/>
                      <a:pt x="432" y="228"/>
                      <a:pt x="432" y="229"/>
                    </a:cubicBezTo>
                    <a:cubicBezTo>
                      <a:pt x="428" y="229"/>
                      <a:pt x="423" y="229"/>
                      <a:pt x="419" y="229"/>
                    </a:cubicBezTo>
                    <a:cubicBezTo>
                      <a:pt x="419" y="228"/>
                      <a:pt x="419" y="227"/>
                      <a:pt x="419" y="227"/>
                    </a:cubicBezTo>
                    <a:close/>
                    <a:moveTo>
                      <a:pt x="419" y="272"/>
                    </a:moveTo>
                    <a:cubicBezTo>
                      <a:pt x="423" y="272"/>
                      <a:pt x="428" y="272"/>
                      <a:pt x="432" y="272"/>
                    </a:cubicBezTo>
                    <a:cubicBezTo>
                      <a:pt x="432" y="273"/>
                      <a:pt x="432" y="274"/>
                      <a:pt x="432" y="274"/>
                    </a:cubicBezTo>
                    <a:cubicBezTo>
                      <a:pt x="428" y="274"/>
                      <a:pt x="423" y="274"/>
                      <a:pt x="419" y="274"/>
                    </a:cubicBezTo>
                    <a:cubicBezTo>
                      <a:pt x="419" y="274"/>
                      <a:pt x="419" y="273"/>
                      <a:pt x="419" y="272"/>
                    </a:cubicBezTo>
                    <a:close/>
                    <a:moveTo>
                      <a:pt x="419" y="317"/>
                    </a:moveTo>
                    <a:cubicBezTo>
                      <a:pt x="423" y="317"/>
                      <a:pt x="428" y="317"/>
                      <a:pt x="432" y="317"/>
                    </a:cubicBezTo>
                    <a:cubicBezTo>
                      <a:pt x="432" y="318"/>
                      <a:pt x="432" y="319"/>
                      <a:pt x="432" y="320"/>
                    </a:cubicBezTo>
                    <a:cubicBezTo>
                      <a:pt x="428" y="320"/>
                      <a:pt x="423" y="320"/>
                      <a:pt x="419" y="320"/>
                    </a:cubicBezTo>
                    <a:cubicBezTo>
                      <a:pt x="419" y="319"/>
                      <a:pt x="419" y="318"/>
                      <a:pt x="419" y="317"/>
                    </a:cubicBezTo>
                    <a:close/>
                    <a:moveTo>
                      <a:pt x="419" y="365"/>
                    </a:moveTo>
                    <a:cubicBezTo>
                      <a:pt x="419" y="364"/>
                      <a:pt x="419" y="363"/>
                      <a:pt x="419" y="362"/>
                    </a:cubicBezTo>
                    <a:cubicBezTo>
                      <a:pt x="423" y="362"/>
                      <a:pt x="428" y="362"/>
                      <a:pt x="432" y="362"/>
                    </a:cubicBezTo>
                    <a:cubicBezTo>
                      <a:pt x="432" y="363"/>
                      <a:pt x="432" y="364"/>
                      <a:pt x="432" y="365"/>
                    </a:cubicBezTo>
                    <a:cubicBezTo>
                      <a:pt x="428" y="365"/>
                      <a:pt x="423" y="365"/>
                      <a:pt x="419" y="365"/>
                    </a:cubicBezTo>
                    <a:close/>
                    <a:moveTo>
                      <a:pt x="419" y="408"/>
                    </a:moveTo>
                    <a:cubicBezTo>
                      <a:pt x="423" y="408"/>
                      <a:pt x="428" y="408"/>
                      <a:pt x="432" y="408"/>
                    </a:cubicBezTo>
                    <a:cubicBezTo>
                      <a:pt x="432" y="409"/>
                      <a:pt x="432" y="409"/>
                      <a:pt x="432" y="410"/>
                    </a:cubicBezTo>
                    <a:cubicBezTo>
                      <a:pt x="428" y="410"/>
                      <a:pt x="423" y="410"/>
                      <a:pt x="419" y="410"/>
                    </a:cubicBezTo>
                    <a:cubicBezTo>
                      <a:pt x="419" y="409"/>
                      <a:pt x="419" y="409"/>
                      <a:pt x="419" y="408"/>
                    </a:cubicBezTo>
                    <a:close/>
                    <a:moveTo>
                      <a:pt x="419" y="453"/>
                    </a:moveTo>
                    <a:cubicBezTo>
                      <a:pt x="423" y="453"/>
                      <a:pt x="428" y="453"/>
                      <a:pt x="432" y="453"/>
                    </a:cubicBezTo>
                    <a:cubicBezTo>
                      <a:pt x="432" y="454"/>
                      <a:pt x="432" y="455"/>
                      <a:pt x="432" y="456"/>
                    </a:cubicBezTo>
                    <a:cubicBezTo>
                      <a:pt x="428" y="456"/>
                      <a:pt x="423" y="456"/>
                      <a:pt x="419" y="456"/>
                    </a:cubicBezTo>
                    <a:cubicBezTo>
                      <a:pt x="419" y="455"/>
                      <a:pt x="419" y="454"/>
                      <a:pt x="419" y="453"/>
                    </a:cubicBezTo>
                    <a:close/>
                    <a:moveTo>
                      <a:pt x="437" y="0"/>
                    </a:moveTo>
                    <a:cubicBezTo>
                      <a:pt x="442" y="0"/>
                      <a:pt x="446" y="0"/>
                      <a:pt x="450" y="0"/>
                    </a:cubicBezTo>
                    <a:cubicBezTo>
                      <a:pt x="450" y="1"/>
                      <a:pt x="450" y="2"/>
                      <a:pt x="450" y="3"/>
                    </a:cubicBezTo>
                    <a:cubicBezTo>
                      <a:pt x="446" y="3"/>
                      <a:pt x="442" y="3"/>
                      <a:pt x="437" y="3"/>
                    </a:cubicBezTo>
                    <a:cubicBezTo>
                      <a:pt x="437" y="2"/>
                      <a:pt x="437" y="1"/>
                      <a:pt x="437" y="0"/>
                    </a:cubicBezTo>
                    <a:close/>
                    <a:moveTo>
                      <a:pt x="437" y="45"/>
                    </a:moveTo>
                    <a:cubicBezTo>
                      <a:pt x="442" y="45"/>
                      <a:pt x="446" y="45"/>
                      <a:pt x="450" y="45"/>
                    </a:cubicBezTo>
                    <a:cubicBezTo>
                      <a:pt x="450" y="46"/>
                      <a:pt x="450" y="47"/>
                      <a:pt x="450" y="48"/>
                    </a:cubicBezTo>
                    <a:cubicBezTo>
                      <a:pt x="446" y="48"/>
                      <a:pt x="442" y="48"/>
                      <a:pt x="437" y="48"/>
                    </a:cubicBezTo>
                    <a:cubicBezTo>
                      <a:pt x="437" y="47"/>
                      <a:pt x="437" y="46"/>
                      <a:pt x="437" y="45"/>
                    </a:cubicBezTo>
                    <a:close/>
                    <a:moveTo>
                      <a:pt x="437" y="91"/>
                    </a:moveTo>
                    <a:cubicBezTo>
                      <a:pt x="442" y="91"/>
                      <a:pt x="446" y="91"/>
                      <a:pt x="450" y="91"/>
                    </a:cubicBezTo>
                    <a:cubicBezTo>
                      <a:pt x="450" y="92"/>
                      <a:pt x="450" y="92"/>
                      <a:pt x="450" y="93"/>
                    </a:cubicBezTo>
                    <a:cubicBezTo>
                      <a:pt x="446" y="93"/>
                      <a:pt x="442" y="93"/>
                      <a:pt x="437" y="93"/>
                    </a:cubicBezTo>
                    <a:cubicBezTo>
                      <a:pt x="437" y="92"/>
                      <a:pt x="437" y="92"/>
                      <a:pt x="437" y="91"/>
                    </a:cubicBezTo>
                    <a:close/>
                    <a:moveTo>
                      <a:pt x="437" y="136"/>
                    </a:moveTo>
                    <a:cubicBezTo>
                      <a:pt x="442" y="136"/>
                      <a:pt x="446" y="136"/>
                      <a:pt x="450" y="136"/>
                    </a:cubicBezTo>
                    <a:cubicBezTo>
                      <a:pt x="450" y="137"/>
                      <a:pt x="450" y="138"/>
                      <a:pt x="450" y="139"/>
                    </a:cubicBezTo>
                    <a:cubicBezTo>
                      <a:pt x="446" y="139"/>
                      <a:pt x="442" y="139"/>
                      <a:pt x="437" y="139"/>
                    </a:cubicBezTo>
                    <a:cubicBezTo>
                      <a:pt x="437" y="138"/>
                      <a:pt x="437" y="137"/>
                      <a:pt x="437" y="136"/>
                    </a:cubicBezTo>
                    <a:close/>
                    <a:moveTo>
                      <a:pt x="437" y="181"/>
                    </a:moveTo>
                    <a:cubicBezTo>
                      <a:pt x="442" y="181"/>
                      <a:pt x="446" y="181"/>
                      <a:pt x="450" y="181"/>
                    </a:cubicBezTo>
                    <a:cubicBezTo>
                      <a:pt x="450" y="182"/>
                      <a:pt x="450" y="183"/>
                      <a:pt x="450" y="184"/>
                    </a:cubicBezTo>
                    <a:cubicBezTo>
                      <a:pt x="446" y="184"/>
                      <a:pt x="442" y="184"/>
                      <a:pt x="437" y="184"/>
                    </a:cubicBezTo>
                    <a:cubicBezTo>
                      <a:pt x="437" y="183"/>
                      <a:pt x="437" y="182"/>
                      <a:pt x="437" y="181"/>
                    </a:cubicBezTo>
                    <a:close/>
                    <a:moveTo>
                      <a:pt x="437" y="227"/>
                    </a:moveTo>
                    <a:cubicBezTo>
                      <a:pt x="442" y="227"/>
                      <a:pt x="446" y="227"/>
                      <a:pt x="450" y="227"/>
                    </a:cubicBezTo>
                    <a:cubicBezTo>
                      <a:pt x="450" y="227"/>
                      <a:pt x="450" y="228"/>
                      <a:pt x="450" y="229"/>
                    </a:cubicBezTo>
                    <a:cubicBezTo>
                      <a:pt x="446" y="229"/>
                      <a:pt x="442" y="229"/>
                      <a:pt x="437" y="229"/>
                    </a:cubicBezTo>
                    <a:cubicBezTo>
                      <a:pt x="437" y="228"/>
                      <a:pt x="437" y="227"/>
                      <a:pt x="437" y="227"/>
                    </a:cubicBezTo>
                    <a:close/>
                    <a:moveTo>
                      <a:pt x="437" y="272"/>
                    </a:moveTo>
                    <a:cubicBezTo>
                      <a:pt x="442" y="272"/>
                      <a:pt x="446" y="272"/>
                      <a:pt x="450" y="272"/>
                    </a:cubicBezTo>
                    <a:cubicBezTo>
                      <a:pt x="450" y="273"/>
                      <a:pt x="450" y="274"/>
                      <a:pt x="450" y="274"/>
                    </a:cubicBezTo>
                    <a:cubicBezTo>
                      <a:pt x="446" y="274"/>
                      <a:pt x="442" y="274"/>
                      <a:pt x="437" y="274"/>
                    </a:cubicBezTo>
                    <a:cubicBezTo>
                      <a:pt x="437" y="274"/>
                      <a:pt x="437" y="273"/>
                      <a:pt x="437" y="272"/>
                    </a:cubicBezTo>
                    <a:close/>
                    <a:moveTo>
                      <a:pt x="437" y="317"/>
                    </a:moveTo>
                    <a:cubicBezTo>
                      <a:pt x="442" y="317"/>
                      <a:pt x="446" y="317"/>
                      <a:pt x="450" y="317"/>
                    </a:cubicBezTo>
                    <a:cubicBezTo>
                      <a:pt x="450" y="318"/>
                      <a:pt x="450" y="319"/>
                      <a:pt x="450" y="320"/>
                    </a:cubicBezTo>
                    <a:cubicBezTo>
                      <a:pt x="446" y="320"/>
                      <a:pt x="442" y="320"/>
                      <a:pt x="437" y="320"/>
                    </a:cubicBezTo>
                    <a:cubicBezTo>
                      <a:pt x="437" y="319"/>
                      <a:pt x="437" y="318"/>
                      <a:pt x="437" y="317"/>
                    </a:cubicBezTo>
                    <a:close/>
                    <a:moveTo>
                      <a:pt x="437" y="365"/>
                    </a:moveTo>
                    <a:cubicBezTo>
                      <a:pt x="437" y="364"/>
                      <a:pt x="437" y="363"/>
                      <a:pt x="437" y="362"/>
                    </a:cubicBezTo>
                    <a:cubicBezTo>
                      <a:pt x="442" y="362"/>
                      <a:pt x="446" y="362"/>
                      <a:pt x="450" y="362"/>
                    </a:cubicBezTo>
                    <a:cubicBezTo>
                      <a:pt x="450" y="363"/>
                      <a:pt x="450" y="364"/>
                      <a:pt x="450" y="365"/>
                    </a:cubicBezTo>
                    <a:cubicBezTo>
                      <a:pt x="446" y="365"/>
                      <a:pt x="442" y="365"/>
                      <a:pt x="437" y="365"/>
                    </a:cubicBezTo>
                    <a:close/>
                    <a:moveTo>
                      <a:pt x="437" y="408"/>
                    </a:moveTo>
                    <a:cubicBezTo>
                      <a:pt x="442" y="408"/>
                      <a:pt x="446" y="408"/>
                      <a:pt x="450" y="408"/>
                    </a:cubicBezTo>
                    <a:cubicBezTo>
                      <a:pt x="450" y="409"/>
                      <a:pt x="450" y="409"/>
                      <a:pt x="450" y="410"/>
                    </a:cubicBezTo>
                    <a:cubicBezTo>
                      <a:pt x="446" y="410"/>
                      <a:pt x="442" y="410"/>
                      <a:pt x="437" y="410"/>
                    </a:cubicBezTo>
                    <a:cubicBezTo>
                      <a:pt x="437" y="409"/>
                      <a:pt x="437" y="409"/>
                      <a:pt x="437" y="408"/>
                    </a:cubicBezTo>
                    <a:close/>
                    <a:moveTo>
                      <a:pt x="437" y="453"/>
                    </a:moveTo>
                    <a:cubicBezTo>
                      <a:pt x="442" y="453"/>
                      <a:pt x="446" y="453"/>
                      <a:pt x="450" y="453"/>
                    </a:cubicBezTo>
                    <a:cubicBezTo>
                      <a:pt x="450" y="454"/>
                      <a:pt x="450" y="455"/>
                      <a:pt x="450" y="456"/>
                    </a:cubicBezTo>
                    <a:cubicBezTo>
                      <a:pt x="446" y="456"/>
                      <a:pt x="442" y="456"/>
                      <a:pt x="437" y="456"/>
                    </a:cubicBezTo>
                    <a:cubicBezTo>
                      <a:pt x="437" y="455"/>
                      <a:pt x="437" y="454"/>
                      <a:pt x="437" y="453"/>
                    </a:cubicBezTo>
                    <a:close/>
                    <a:moveTo>
                      <a:pt x="455" y="0"/>
                    </a:moveTo>
                    <a:cubicBezTo>
                      <a:pt x="460" y="0"/>
                      <a:pt x="464" y="0"/>
                      <a:pt x="468" y="0"/>
                    </a:cubicBezTo>
                    <a:cubicBezTo>
                      <a:pt x="468" y="1"/>
                      <a:pt x="468" y="2"/>
                      <a:pt x="468" y="3"/>
                    </a:cubicBezTo>
                    <a:cubicBezTo>
                      <a:pt x="464" y="3"/>
                      <a:pt x="460" y="3"/>
                      <a:pt x="455" y="3"/>
                    </a:cubicBezTo>
                    <a:cubicBezTo>
                      <a:pt x="455" y="2"/>
                      <a:pt x="455" y="1"/>
                      <a:pt x="455" y="0"/>
                    </a:cubicBezTo>
                    <a:close/>
                    <a:moveTo>
                      <a:pt x="455" y="45"/>
                    </a:moveTo>
                    <a:cubicBezTo>
                      <a:pt x="460" y="45"/>
                      <a:pt x="464" y="45"/>
                      <a:pt x="468" y="45"/>
                    </a:cubicBezTo>
                    <a:cubicBezTo>
                      <a:pt x="468" y="46"/>
                      <a:pt x="468" y="47"/>
                      <a:pt x="468" y="48"/>
                    </a:cubicBezTo>
                    <a:cubicBezTo>
                      <a:pt x="464" y="48"/>
                      <a:pt x="460" y="48"/>
                      <a:pt x="455" y="48"/>
                    </a:cubicBezTo>
                    <a:cubicBezTo>
                      <a:pt x="455" y="47"/>
                      <a:pt x="455" y="46"/>
                      <a:pt x="455" y="45"/>
                    </a:cubicBezTo>
                    <a:close/>
                    <a:moveTo>
                      <a:pt x="455" y="91"/>
                    </a:moveTo>
                    <a:cubicBezTo>
                      <a:pt x="460" y="91"/>
                      <a:pt x="464" y="91"/>
                      <a:pt x="468" y="91"/>
                    </a:cubicBezTo>
                    <a:cubicBezTo>
                      <a:pt x="468" y="92"/>
                      <a:pt x="468" y="92"/>
                      <a:pt x="468" y="93"/>
                    </a:cubicBezTo>
                    <a:cubicBezTo>
                      <a:pt x="464" y="93"/>
                      <a:pt x="460" y="93"/>
                      <a:pt x="455" y="93"/>
                    </a:cubicBezTo>
                    <a:cubicBezTo>
                      <a:pt x="455" y="92"/>
                      <a:pt x="455" y="92"/>
                      <a:pt x="455" y="91"/>
                    </a:cubicBezTo>
                    <a:close/>
                    <a:moveTo>
                      <a:pt x="455" y="136"/>
                    </a:moveTo>
                    <a:cubicBezTo>
                      <a:pt x="460" y="136"/>
                      <a:pt x="464" y="136"/>
                      <a:pt x="468" y="136"/>
                    </a:cubicBezTo>
                    <a:cubicBezTo>
                      <a:pt x="468" y="137"/>
                      <a:pt x="468" y="138"/>
                      <a:pt x="468" y="139"/>
                    </a:cubicBezTo>
                    <a:cubicBezTo>
                      <a:pt x="464" y="139"/>
                      <a:pt x="460" y="139"/>
                      <a:pt x="455" y="139"/>
                    </a:cubicBezTo>
                    <a:cubicBezTo>
                      <a:pt x="455" y="138"/>
                      <a:pt x="455" y="137"/>
                      <a:pt x="455" y="136"/>
                    </a:cubicBezTo>
                    <a:close/>
                    <a:moveTo>
                      <a:pt x="455" y="181"/>
                    </a:moveTo>
                    <a:cubicBezTo>
                      <a:pt x="460" y="181"/>
                      <a:pt x="464" y="181"/>
                      <a:pt x="468" y="181"/>
                    </a:cubicBezTo>
                    <a:cubicBezTo>
                      <a:pt x="468" y="182"/>
                      <a:pt x="468" y="183"/>
                      <a:pt x="468" y="184"/>
                    </a:cubicBezTo>
                    <a:cubicBezTo>
                      <a:pt x="464" y="184"/>
                      <a:pt x="460" y="184"/>
                      <a:pt x="455" y="184"/>
                    </a:cubicBezTo>
                    <a:cubicBezTo>
                      <a:pt x="455" y="183"/>
                      <a:pt x="455" y="182"/>
                      <a:pt x="455" y="181"/>
                    </a:cubicBezTo>
                    <a:close/>
                    <a:moveTo>
                      <a:pt x="455" y="227"/>
                    </a:moveTo>
                    <a:cubicBezTo>
                      <a:pt x="460" y="227"/>
                      <a:pt x="464" y="227"/>
                      <a:pt x="468" y="227"/>
                    </a:cubicBezTo>
                    <a:cubicBezTo>
                      <a:pt x="468" y="227"/>
                      <a:pt x="468" y="228"/>
                      <a:pt x="468" y="229"/>
                    </a:cubicBezTo>
                    <a:cubicBezTo>
                      <a:pt x="464" y="229"/>
                      <a:pt x="460" y="229"/>
                      <a:pt x="455" y="229"/>
                    </a:cubicBezTo>
                    <a:cubicBezTo>
                      <a:pt x="455" y="228"/>
                      <a:pt x="455" y="227"/>
                      <a:pt x="455" y="227"/>
                    </a:cubicBezTo>
                    <a:close/>
                    <a:moveTo>
                      <a:pt x="455" y="272"/>
                    </a:moveTo>
                    <a:cubicBezTo>
                      <a:pt x="460" y="272"/>
                      <a:pt x="464" y="272"/>
                      <a:pt x="468" y="272"/>
                    </a:cubicBezTo>
                    <a:cubicBezTo>
                      <a:pt x="468" y="273"/>
                      <a:pt x="468" y="274"/>
                      <a:pt x="468" y="274"/>
                    </a:cubicBezTo>
                    <a:cubicBezTo>
                      <a:pt x="464" y="274"/>
                      <a:pt x="460" y="274"/>
                      <a:pt x="455" y="274"/>
                    </a:cubicBezTo>
                    <a:cubicBezTo>
                      <a:pt x="455" y="274"/>
                      <a:pt x="455" y="273"/>
                      <a:pt x="455" y="272"/>
                    </a:cubicBezTo>
                    <a:close/>
                    <a:moveTo>
                      <a:pt x="455" y="317"/>
                    </a:moveTo>
                    <a:cubicBezTo>
                      <a:pt x="460" y="317"/>
                      <a:pt x="464" y="317"/>
                      <a:pt x="468" y="317"/>
                    </a:cubicBezTo>
                    <a:cubicBezTo>
                      <a:pt x="468" y="318"/>
                      <a:pt x="468" y="319"/>
                      <a:pt x="468" y="320"/>
                    </a:cubicBezTo>
                    <a:cubicBezTo>
                      <a:pt x="464" y="320"/>
                      <a:pt x="460" y="320"/>
                      <a:pt x="455" y="320"/>
                    </a:cubicBezTo>
                    <a:cubicBezTo>
                      <a:pt x="455" y="319"/>
                      <a:pt x="455" y="318"/>
                      <a:pt x="455" y="317"/>
                    </a:cubicBezTo>
                    <a:close/>
                    <a:moveTo>
                      <a:pt x="455" y="365"/>
                    </a:moveTo>
                    <a:cubicBezTo>
                      <a:pt x="455" y="364"/>
                      <a:pt x="455" y="363"/>
                      <a:pt x="455" y="362"/>
                    </a:cubicBezTo>
                    <a:cubicBezTo>
                      <a:pt x="460" y="362"/>
                      <a:pt x="464" y="362"/>
                      <a:pt x="468" y="362"/>
                    </a:cubicBezTo>
                    <a:cubicBezTo>
                      <a:pt x="468" y="363"/>
                      <a:pt x="468" y="364"/>
                      <a:pt x="468" y="365"/>
                    </a:cubicBezTo>
                    <a:cubicBezTo>
                      <a:pt x="464" y="365"/>
                      <a:pt x="460" y="365"/>
                      <a:pt x="455" y="365"/>
                    </a:cubicBezTo>
                    <a:close/>
                    <a:moveTo>
                      <a:pt x="455" y="408"/>
                    </a:moveTo>
                    <a:cubicBezTo>
                      <a:pt x="460" y="408"/>
                      <a:pt x="464" y="408"/>
                      <a:pt x="468" y="408"/>
                    </a:cubicBezTo>
                    <a:cubicBezTo>
                      <a:pt x="468" y="409"/>
                      <a:pt x="468" y="409"/>
                      <a:pt x="468" y="410"/>
                    </a:cubicBezTo>
                    <a:cubicBezTo>
                      <a:pt x="464" y="410"/>
                      <a:pt x="460" y="410"/>
                      <a:pt x="455" y="410"/>
                    </a:cubicBezTo>
                    <a:cubicBezTo>
                      <a:pt x="455" y="409"/>
                      <a:pt x="455" y="409"/>
                      <a:pt x="455" y="408"/>
                    </a:cubicBezTo>
                    <a:close/>
                    <a:moveTo>
                      <a:pt x="455" y="453"/>
                    </a:moveTo>
                    <a:cubicBezTo>
                      <a:pt x="460" y="453"/>
                      <a:pt x="464" y="453"/>
                      <a:pt x="468" y="453"/>
                    </a:cubicBezTo>
                    <a:cubicBezTo>
                      <a:pt x="468" y="454"/>
                      <a:pt x="468" y="455"/>
                      <a:pt x="468" y="456"/>
                    </a:cubicBezTo>
                    <a:cubicBezTo>
                      <a:pt x="464" y="456"/>
                      <a:pt x="460" y="456"/>
                      <a:pt x="455" y="456"/>
                    </a:cubicBezTo>
                    <a:cubicBezTo>
                      <a:pt x="455" y="455"/>
                      <a:pt x="455" y="454"/>
                      <a:pt x="455" y="453"/>
                    </a:cubicBezTo>
                    <a:close/>
                    <a:moveTo>
                      <a:pt x="474" y="0"/>
                    </a:moveTo>
                    <a:cubicBezTo>
                      <a:pt x="478" y="0"/>
                      <a:pt x="482" y="0"/>
                      <a:pt x="487" y="0"/>
                    </a:cubicBezTo>
                    <a:cubicBezTo>
                      <a:pt x="487" y="1"/>
                      <a:pt x="487" y="2"/>
                      <a:pt x="487" y="3"/>
                    </a:cubicBezTo>
                    <a:cubicBezTo>
                      <a:pt x="482" y="3"/>
                      <a:pt x="478" y="3"/>
                      <a:pt x="474" y="3"/>
                    </a:cubicBezTo>
                    <a:cubicBezTo>
                      <a:pt x="474" y="2"/>
                      <a:pt x="474" y="1"/>
                      <a:pt x="474" y="0"/>
                    </a:cubicBezTo>
                    <a:close/>
                    <a:moveTo>
                      <a:pt x="474" y="45"/>
                    </a:moveTo>
                    <a:cubicBezTo>
                      <a:pt x="478" y="45"/>
                      <a:pt x="482" y="45"/>
                      <a:pt x="487" y="45"/>
                    </a:cubicBezTo>
                    <a:cubicBezTo>
                      <a:pt x="487" y="46"/>
                      <a:pt x="487" y="47"/>
                      <a:pt x="487" y="48"/>
                    </a:cubicBezTo>
                    <a:cubicBezTo>
                      <a:pt x="482" y="48"/>
                      <a:pt x="478" y="48"/>
                      <a:pt x="474" y="48"/>
                    </a:cubicBezTo>
                    <a:cubicBezTo>
                      <a:pt x="474" y="47"/>
                      <a:pt x="474" y="46"/>
                      <a:pt x="474" y="45"/>
                    </a:cubicBezTo>
                    <a:close/>
                    <a:moveTo>
                      <a:pt x="474" y="91"/>
                    </a:moveTo>
                    <a:cubicBezTo>
                      <a:pt x="478" y="91"/>
                      <a:pt x="482" y="91"/>
                      <a:pt x="487" y="91"/>
                    </a:cubicBezTo>
                    <a:cubicBezTo>
                      <a:pt x="487" y="92"/>
                      <a:pt x="487" y="92"/>
                      <a:pt x="487" y="93"/>
                    </a:cubicBezTo>
                    <a:cubicBezTo>
                      <a:pt x="482" y="93"/>
                      <a:pt x="478" y="93"/>
                      <a:pt x="474" y="93"/>
                    </a:cubicBezTo>
                    <a:cubicBezTo>
                      <a:pt x="474" y="92"/>
                      <a:pt x="474" y="92"/>
                      <a:pt x="474" y="91"/>
                    </a:cubicBezTo>
                    <a:close/>
                    <a:moveTo>
                      <a:pt x="474" y="136"/>
                    </a:moveTo>
                    <a:cubicBezTo>
                      <a:pt x="478" y="136"/>
                      <a:pt x="482" y="136"/>
                      <a:pt x="487" y="136"/>
                    </a:cubicBezTo>
                    <a:cubicBezTo>
                      <a:pt x="487" y="137"/>
                      <a:pt x="487" y="138"/>
                      <a:pt x="487" y="139"/>
                    </a:cubicBezTo>
                    <a:cubicBezTo>
                      <a:pt x="482" y="139"/>
                      <a:pt x="478" y="139"/>
                      <a:pt x="474" y="139"/>
                    </a:cubicBezTo>
                    <a:cubicBezTo>
                      <a:pt x="474" y="138"/>
                      <a:pt x="474" y="137"/>
                      <a:pt x="474" y="136"/>
                    </a:cubicBezTo>
                    <a:close/>
                    <a:moveTo>
                      <a:pt x="474" y="181"/>
                    </a:moveTo>
                    <a:cubicBezTo>
                      <a:pt x="478" y="181"/>
                      <a:pt x="482" y="181"/>
                      <a:pt x="487" y="181"/>
                    </a:cubicBezTo>
                    <a:cubicBezTo>
                      <a:pt x="487" y="182"/>
                      <a:pt x="487" y="183"/>
                      <a:pt x="487" y="184"/>
                    </a:cubicBezTo>
                    <a:cubicBezTo>
                      <a:pt x="482" y="184"/>
                      <a:pt x="478" y="184"/>
                      <a:pt x="474" y="184"/>
                    </a:cubicBezTo>
                    <a:cubicBezTo>
                      <a:pt x="474" y="183"/>
                      <a:pt x="474" y="182"/>
                      <a:pt x="474" y="181"/>
                    </a:cubicBezTo>
                    <a:close/>
                    <a:moveTo>
                      <a:pt x="474" y="227"/>
                    </a:moveTo>
                    <a:cubicBezTo>
                      <a:pt x="478" y="227"/>
                      <a:pt x="482" y="227"/>
                      <a:pt x="487" y="227"/>
                    </a:cubicBezTo>
                    <a:cubicBezTo>
                      <a:pt x="487" y="227"/>
                      <a:pt x="487" y="228"/>
                      <a:pt x="487" y="229"/>
                    </a:cubicBezTo>
                    <a:cubicBezTo>
                      <a:pt x="482" y="229"/>
                      <a:pt x="478" y="229"/>
                      <a:pt x="474" y="229"/>
                    </a:cubicBezTo>
                    <a:cubicBezTo>
                      <a:pt x="474" y="228"/>
                      <a:pt x="474" y="227"/>
                      <a:pt x="474" y="227"/>
                    </a:cubicBezTo>
                    <a:close/>
                    <a:moveTo>
                      <a:pt x="474" y="272"/>
                    </a:moveTo>
                    <a:cubicBezTo>
                      <a:pt x="478" y="272"/>
                      <a:pt x="482" y="272"/>
                      <a:pt x="487" y="272"/>
                    </a:cubicBezTo>
                    <a:cubicBezTo>
                      <a:pt x="487" y="273"/>
                      <a:pt x="487" y="274"/>
                      <a:pt x="487" y="274"/>
                    </a:cubicBezTo>
                    <a:cubicBezTo>
                      <a:pt x="482" y="274"/>
                      <a:pt x="478" y="274"/>
                      <a:pt x="474" y="274"/>
                    </a:cubicBezTo>
                    <a:cubicBezTo>
                      <a:pt x="474" y="274"/>
                      <a:pt x="474" y="273"/>
                      <a:pt x="474" y="272"/>
                    </a:cubicBezTo>
                    <a:close/>
                    <a:moveTo>
                      <a:pt x="474" y="317"/>
                    </a:moveTo>
                    <a:cubicBezTo>
                      <a:pt x="478" y="317"/>
                      <a:pt x="482" y="317"/>
                      <a:pt x="487" y="317"/>
                    </a:cubicBezTo>
                    <a:cubicBezTo>
                      <a:pt x="487" y="318"/>
                      <a:pt x="487" y="319"/>
                      <a:pt x="487" y="320"/>
                    </a:cubicBezTo>
                    <a:cubicBezTo>
                      <a:pt x="482" y="320"/>
                      <a:pt x="478" y="320"/>
                      <a:pt x="474" y="320"/>
                    </a:cubicBezTo>
                    <a:cubicBezTo>
                      <a:pt x="474" y="319"/>
                      <a:pt x="474" y="318"/>
                      <a:pt x="474" y="317"/>
                    </a:cubicBezTo>
                    <a:close/>
                    <a:moveTo>
                      <a:pt x="474" y="365"/>
                    </a:moveTo>
                    <a:cubicBezTo>
                      <a:pt x="474" y="364"/>
                      <a:pt x="474" y="363"/>
                      <a:pt x="474" y="362"/>
                    </a:cubicBezTo>
                    <a:cubicBezTo>
                      <a:pt x="478" y="362"/>
                      <a:pt x="482" y="362"/>
                      <a:pt x="487" y="362"/>
                    </a:cubicBezTo>
                    <a:cubicBezTo>
                      <a:pt x="487" y="363"/>
                      <a:pt x="487" y="364"/>
                      <a:pt x="487" y="365"/>
                    </a:cubicBezTo>
                    <a:cubicBezTo>
                      <a:pt x="482" y="365"/>
                      <a:pt x="478" y="365"/>
                      <a:pt x="474" y="365"/>
                    </a:cubicBezTo>
                    <a:close/>
                    <a:moveTo>
                      <a:pt x="474" y="408"/>
                    </a:moveTo>
                    <a:cubicBezTo>
                      <a:pt x="478" y="408"/>
                      <a:pt x="482" y="408"/>
                      <a:pt x="487" y="408"/>
                    </a:cubicBezTo>
                    <a:cubicBezTo>
                      <a:pt x="487" y="409"/>
                      <a:pt x="487" y="409"/>
                      <a:pt x="487" y="410"/>
                    </a:cubicBezTo>
                    <a:cubicBezTo>
                      <a:pt x="482" y="410"/>
                      <a:pt x="478" y="410"/>
                      <a:pt x="474" y="410"/>
                    </a:cubicBezTo>
                    <a:cubicBezTo>
                      <a:pt x="474" y="409"/>
                      <a:pt x="474" y="409"/>
                      <a:pt x="474" y="408"/>
                    </a:cubicBezTo>
                    <a:close/>
                    <a:moveTo>
                      <a:pt x="474" y="453"/>
                    </a:moveTo>
                    <a:cubicBezTo>
                      <a:pt x="478" y="453"/>
                      <a:pt x="482" y="453"/>
                      <a:pt x="487" y="453"/>
                    </a:cubicBezTo>
                    <a:cubicBezTo>
                      <a:pt x="487" y="454"/>
                      <a:pt x="487" y="455"/>
                      <a:pt x="487" y="456"/>
                    </a:cubicBezTo>
                    <a:cubicBezTo>
                      <a:pt x="482" y="456"/>
                      <a:pt x="478" y="456"/>
                      <a:pt x="474" y="456"/>
                    </a:cubicBezTo>
                    <a:cubicBezTo>
                      <a:pt x="474" y="455"/>
                      <a:pt x="474" y="454"/>
                      <a:pt x="474" y="453"/>
                    </a:cubicBezTo>
                    <a:close/>
                    <a:moveTo>
                      <a:pt x="492" y="0"/>
                    </a:moveTo>
                    <a:cubicBezTo>
                      <a:pt x="496" y="0"/>
                      <a:pt x="500" y="0"/>
                      <a:pt x="505" y="0"/>
                    </a:cubicBezTo>
                    <a:cubicBezTo>
                      <a:pt x="505" y="1"/>
                      <a:pt x="505" y="2"/>
                      <a:pt x="505" y="3"/>
                    </a:cubicBezTo>
                    <a:cubicBezTo>
                      <a:pt x="500" y="3"/>
                      <a:pt x="496" y="3"/>
                      <a:pt x="492" y="3"/>
                    </a:cubicBezTo>
                    <a:cubicBezTo>
                      <a:pt x="492" y="2"/>
                      <a:pt x="492" y="1"/>
                      <a:pt x="492" y="0"/>
                    </a:cubicBezTo>
                    <a:close/>
                    <a:moveTo>
                      <a:pt x="492" y="45"/>
                    </a:moveTo>
                    <a:cubicBezTo>
                      <a:pt x="496" y="45"/>
                      <a:pt x="500" y="45"/>
                      <a:pt x="505" y="45"/>
                    </a:cubicBezTo>
                    <a:cubicBezTo>
                      <a:pt x="505" y="46"/>
                      <a:pt x="505" y="47"/>
                      <a:pt x="505" y="48"/>
                    </a:cubicBezTo>
                    <a:cubicBezTo>
                      <a:pt x="500" y="48"/>
                      <a:pt x="496" y="48"/>
                      <a:pt x="492" y="48"/>
                    </a:cubicBezTo>
                    <a:cubicBezTo>
                      <a:pt x="492" y="47"/>
                      <a:pt x="492" y="46"/>
                      <a:pt x="492" y="45"/>
                    </a:cubicBezTo>
                    <a:close/>
                    <a:moveTo>
                      <a:pt x="492" y="91"/>
                    </a:moveTo>
                    <a:cubicBezTo>
                      <a:pt x="496" y="91"/>
                      <a:pt x="500" y="91"/>
                      <a:pt x="505" y="91"/>
                    </a:cubicBezTo>
                    <a:cubicBezTo>
                      <a:pt x="505" y="92"/>
                      <a:pt x="505" y="92"/>
                      <a:pt x="505" y="93"/>
                    </a:cubicBezTo>
                    <a:cubicBezTo>
                      <a:pt x="500" y="93"/>
                      <a:pt x="496" y="93"/>
                      <a:pt x="492" y="93"/>
                    </a:cubicBezTo>
                    <a:cubicBezTo>
                      <a:pt x="492" y="92"/>
                      <a:pt x="492" y="92"/>
                      <a:pt x="492" y="91"/>
                    </a:cubicBezTo>
                    <a:close/>
                    <a:moveTo>
                      <a:pt x="492" y="136"/>
                    </a:moveTo>
                    <a:cubicBezTo>
                      <a:pt x="496" y="136"/>
                      <a:pt x="500" y="136"/>
                      <a:pt x="505" y="136"/>
                    </a:cubicBezTo>
                    <a:cubicBezTo>
                      <a:pt x="505" y="137"/>
                      <a:pt x="505" y="138"/>
                      <a:pt x="505" y="139"/>
                    </a:cubicBezTo>
                    <a:cubicBezTo>
                      <a:pt x="500" y="139"/>
                      <a:pt x="496" y="139"/>
                      <a:pt x="492" y="139"/>
                    </a:cubicBezTo>
                    <a:cubicBezTo>
                      <a:pt x="492" y="138"/>
                      <a:pt x="492" y="137"/>
                      <a:pt x="492" y="136"/>
                    </a:cubicBezTo>
                    <a:close/>
                    <a:moveTo>
                      <a:pt x="492" y="181"/>
                    </a:moveTo>
                    <a:cubicBezTo>
                      <a:pt x="496" y="181"/>
                      <a:pt x="500" y="181"/>
                      <a:pt x="505" y="181"/>
                    </a:cubicBezTo>
                    <a:cubicBezTo>
                      <a:pt x="505" y="182"/>
                      <a:pt x="505" y="183"/>
                      <a:pt x="505" y="184"/>
                    </a:cubicBezTo>
                    <a:cubicBezTo>
                      <a:pt x="500" y="184"/>
                      <a:pt x="496" y="184"/>
                      <a:pt x="492" y="184"/>
                    </a:cubicBezTo>
                    <a:cubicBezTo>
                      <a:pt x="492" y="183"/>
                      <a:pt x="492" y="182"/>
                      <a:pt x="492" y="181"/>
                    </a:cubicBezTo>
                    <a:close/>
                    <a:moveTo>
                      <a:pt x="492" y="227"/>
                    </a:moveTo>
                    <a:cubicBezTo>
                      <a:pt x="496" y="227"/>
                      <a:pt x="500" y="227"/>
                      <a:pt x="505" y="227"/>
                    </a:cubicBezTo>
                    <a:cubicBezTo>
                      <a:pt x="505" y="227"/>
                      <a:pt x="505" y="228"/>
                      <a:pt x="505" y="229"/>
                    </a:cubicBezTo>
                    <a:cubicBezTo>
                      <a:pt x="500" y="229"/>
                      <a:pt x="496" y="229"/>
                      <a:pt x="492" y="229"/>
                    </a:cubicBezTo>
                    <a:cubicBezTo>
                      <a:pt x="492" y="228"/>
                      <a:pt x="492" y="227"/>
                      <a:pt x="492" y="227"/>
                    </a:cubicBezTo>
                    <a:close/>
                    <a:moveTo>
                      <a:pt x="492" y="272"/>
                    </a:moveTo>
                    <a:cubicBezTo>
                      <a:pt x="496" y="272"/>
                      <a:pt x="500" y="272"/>
                      <a:pt x="505" y="272"/>
                    </a:cubicBezTo>
                    <a:cubicBezTo>
                      <a:pt x="505" y="273"/>
                      <a:pt x="505" y="274"/>
                      <a:pt x="505" y="274"/>
                    </a:cubicBezTo>
                    <a:cubicBezTo>
                      <a:pt x="500" y="274"/>
                      <a:pt x="496" y="274"/>
                      <a:pt x="492" y="274"/>
                    </a:cubicBezTo>
                    <a:cubicBezTo>
                      <a:pt x="492" y="274"/>
                      <a:pt x="492" y="273"/>
                      <a:pt x="492" y="272"/>
                    </a:cubicBezTo>
                    <a:close/>
                    <a:moveTo>
                      <a:pt x="492" y="317"/>
                    </a:moveTo>
                    <a:cubicBezTo>
                      <a:pt x="496" y="317"/>
                      <a:pt x="500" y="317"/>
                      <a:pt x="505" y="317"/>
                    </a:cubicBezTo>
                    <a:cubicBezTo>
                      <a:pt x="505" y="318"/>
                      <a:pt x="505" y="319"/>
                      <a:pt x="505" y="320"/>
                    </a:cubicBezTo>
                    <a:cubicBezTo>
                      <a:pt x="500" y="320"/>
                      <a:pt x="496" y="320"/>
                      <a:pt x="492" y="320"/>
                    </a:cubicBezTo>
                    <a:cubicBezTo>
                      <a:pt x="492" y="319"/>
                      <a:pt x="492" y="318"/>
                      <a:pt x="492" y="317"/>
                    </a:cubicBezTo>
                    <a:close/>
                    <a:moveTo>
                      <a:pt x="492" y="365"/>
                    </a:moveTo>
                    <a:cubicBezTo>
                      <a:pt x="492" y="364"/>
                      <a:pt x="492" y="363"/>
                      <a:pt x="492" y="362"/>
                    </a:cubicBezTo>
                    <a:cubicBezTo>
                      <a:pt x="496" y="362"/>
                      <a:pt x="500" y="362"/>
                      <a:pt x="505" y="362"/>
                    </a:cubicBezTo>
                    <a:cubicBezTo>
                      <a:pt x="505" y="363"/>
                      <a:pt x="505" y="364"/>
                      <a:pt x="505" y="365"/>
                    </a:cubicBezTo>
                    <a:cubicBezTo>
                      <a:pt x="500" y="365"/>
                      <a:pt x="496" y="365"/>
                      <a:pt x="492" y="365"/>
                    </a:cubicBezTo>
                    <a:close/>
                    <a:moveTo>
                      <a:pt x="492" y="408"/>
                    </a:moveTo>
                    <a:cubicBezTo>
                      <a:pt x="496" y="408"/>
                      <a:pt x="500" y="408"/>
                      <a:pt x="505" y="408"/>
                    </a:cubicBezTo>
                    <a:cubicBezTo>
                      <a:pt x="505" y="409"/>
                      <a:pt x="505" y="409"/>
                      <a:pt x="505" y="410"/>
                    </a:cubicBezTo>
                    <a:cubicBezTo>
                      <a:pt x="500" y="410"/>
                      <a:pt x="496" y="410"/>
                      <a:pt x="492" y="410"/>
                    </a:cubicBezTo>
                    <a:cubicBezTo>
                      <a:pt x="492" y="409"/>
                      <a:pt x="492" y="409"/>
                      <a:pt x="492" y="408"/>
                    </a:cubicBezTo>
                    <a:close/>
                    <a:moveTo>
                      <a:pt x="492" y="453"/>
                    </a:moveTo>
                    <a:cubicBezTo>
                      <a:pt x="496" y="453"/>
                      <a:pt x="500" y="453"/>
                      <a:pt x="505" y="453"/>
                    </a:cubicBezTo>
                    <a:cubicBezTo>
                      <a:pt x="505" y="454"/>
                      <a:pt x="505" y="455"/>
                      <a:pt x="505" y="456"/>
                    </a:cubicBezTo>
                    <a:cubicBezTo>
                      <a:pt x="500" y="456"/>
                      <a:pt x="496" y="456"/>
                      <a:pt x="492" y="456"/>
                    </a:cubicBezTo>
                    <a:cubicBezTo>
                      <a:pt x="492" y="455"/>
                      <a:pt x="492" y="454"/>
                      <a:pt x="492" y="453"/>
                    </a:cubicBezTo>
                    <a:close/>
                    <a:moveTo>
                      <a:pt x="510" y="0"/>
                    </a:moveTo>
                    <a:cubicBezTo>
                      <a:pt x="514" y="0"/>
                      <a:pt x="519" y="0"/>
                      <a:pt x="523" y="0"/>
                    </a:cubicBezTo>
                    <a:cubicBezTo>
                      <a:pt x="523" y="1"/>
                      <a:pt x="523" y="2"/>
                      <a:pt x="523" y="3"/>
                    </a:cubicBezTo>
                    <a:cubicBezTo>
                      <a:pt x="519" y="3"/>
                      <a:pt x="514" y="3"/>
                      <a:pt x="510" y="3"/>
                    </a:cubicBezTo>
                    <a:cubicBezTo>
                      <a:pt x="510" y="2"/>
                      <a:pt x="510" y="1"/>
                      <a:pt x="510" y="0"/>
                    </a:cubicBezTo>
                    <a:close/>
                    <a:moveTo>
                      <a:pt x="510" y="45"/>
                    </a:moveTo>
                    <a:cubicBezTo>
                      <a:pt x="514" y="45"/>
                      <a:pt x="519" y="45"/>
                      <a:pt x="523" y="45"/>
                    </a:cubicBezTo>
                    <a:cubicBezTo>
                      <a:pt x="523" y="46"/>
                      <a:pt x="523" y="47"/>
                      <a:pt x="523" y="48"/>
                    </a:cubicBezTo>
                    <a:cubicBezTo>
                      <a:pt x="519" y="48"/>
                      <a:pt x="514" y="48"/>
                      <a:pt x="510" y="48"/>
                    </a:cubicBezTo>
                    <a:cubicBezTo>
                      <a:pt x="510" y="47"/>
                      <a:pt x="510" y="46"/>
                      <a:pt x="510" y="45"/>
                    </a:cubicBezTo>
                    <a:close/>
                    <a:moveTo>
                      <a:pt x="510" y="91"/>
                    </a:moveTo>
                    <a:cubicBezTo>
                      <a:pt x="514" y="91"/>
                      <a:pt x="519" y="91"/>
                      <a:pt x="523" y="91"/>
                    </a:cubicBezTo>
                    <a:cubicBezTo>
                      <a:pt x="523" y="92"/>
                      <a:pt x="523" y="92"/>
                      <a:pt x="523" y="93"/>
                    </a:cubicBezTo>
                    <a:cubicBezTo>
                      <a:pt x="519" y="93"/>
                      <a:pt x="514" y="93"/>
                      <a:pt x="510" y="93"/>
                    </a:cubicBezTo>
                    <a:cubicBezTo>
                      <a:pt x="510" y="92"/>
                      <a:pt x="510" y="92"/>
                      <a:pt x="510" y="91"/>
                    </a:cubicBezTo>
                    <a:close/>
                    <a:moveTo>
                      <a:pt x="510" y="136"/>
                    </a:moveTo>
                    <a:cubicBezTo>
                      <a:pt x="514" y="136"/>
                      <a:pt x="519" y="136"/>
                      <a:pt x="523" y="136"/>
                    </a:cubicBezTo>
                    <a:cubicBezTo>
                      <a:pt x="523" y="137"/>
                      <a:pt x="523" y="138"/>
                      <a:pt x="523" y="139"/>
                    </a:cubicBezTo>
                    <a:cubicBezTo>
                      <a:pt x="519" y="139"/>
                      <a:pt x="514" y="139"/>
                      <a:pt x="510" y="139"/>
                    </a:cubicBezTo>
                    <a:cubicBezTo>
                      <a:pt x="510" y="138"/>
                      <a:pt x="510" y="137"/>
                      <a:pt x="510" y="136"/>
                    </a:cubicBezTo>
                    <a:close/>
                    <a:moveTo>
                      <a:pt x="510" y="181"/>
                    </a:moveTo>
                    <a:cubicBezTo>
                      <a:pt x="514" y="181"/>
                      <a:pt x="519" y="181"/>
                      <a:pt x="523" y="181"/>
                    </a:cubicBezTo>
                    <a:cubicBezTo>
                      <a:pt x="523" y="182"/>
                      <a:pt x="523" y="183"/>
                      <a:pt x="523" y="184"/>
                    </a:cubicBezTo>
                    <a:cubicBezTo>
                      <a:pt x="519" y="184"/>
                      <a:pt x="514" y="184"/>
                      <a:pt x="510" y="184"/>
                    </a:cubicBezTo>
                    <a:cubicBezTo>
                      <a:pt x="510" y="183"/>
                      <a:pt x="510" y="182"/>
                      <a:pt x="510" y="181"/>
                    </a:cubicBezTo>
                    <a:close/>
                    <a:moveTo>
                      <a:pt x="510" y="227"/>
                    </a:moveTo>
                    <a:cubicBezTo>
                      <a:pt x="514" y="227"/>
                      <a:pt x="519" y="227"/>
                      <a:pt x="523" y="227"/>
                    </a:cubicBezTo>
                    <a:cubicBezTo>
                      <a:pt x="523" y="227"/>
                      <a:pt x="523" y="228"/>
                      <a:pt x="523" y="229"/>
                    </a:cubicBezTo>
                    <a:cubicBezTo>
                      <a:pt x="519" y="229"/>
                      <a:pt x="514" y="229"/>
                      <a:pt x="510" y="229"/>
                    </a:cubicBezTo>
                    <a:cubicBezTo>
                      <a:pt x="510" y="228"/>
                      <a:pt x="510" y="227"/>
                      <a:pt x="510" y="227"/>
                    </a:cubicBezTo>
                    <a:close/>
                    <a:moveTo>
                      <a:pt x="510" y="272"/>
                    </a:moveTo>
                    <a:cubicBezTo>
                      <a:pt x="514" y="272"/>
                      <a:pt x="519" y="272"/>
                      <a:pt x="523" y="272"/>
                    </a:cubicBezTo>
                    <a:cubicBezTo>
                      <a:pt x="523" y="273"/>
                      <a:pt x="523" y="274"/>
                      <a:pt x="523" y="274"/>
                    </a:cubicBezTo>
                    <a:cubicBezTo>
                      <a:pt x="519" y="274"/>
                      <a:pt x="514" y="274"/>
                      <a:pt x="510" y="274"/>
                    </a:cubicBezTo>
                    <a:cubicBezTo>
                      <a:pt x="510" y="274"/>
                      <a:pt x="510" y="273"/>
                      <a:pt x="510" y="272"/>
                    </a:cubicBezTo>
                    <a:close/>
                    <a:moveTo>
                      <a:pt x="510" y="317"/>
                    </a:moveTo>
                    <a:cubicBezTo>
                      <a:pt x="514" y="317"/>
                      <a:pt x="519" y="317"/>
                      <a:pt x="523" y="317"/>
                    </a:cubicBezTo>
                    <a:cubicBezTo>
                      <a:pt x="523" y="318"/>
                      <a:pt x="523" y="319"/>
                      <a:pt x="523" y="320"/>
                    </a:cubicBezTo>
                    <a:cubicBezTo>
                      <a:pt x="519" y="320"/>
                      <a:pt x="514" y="320"/>
                      <a:pt x="510" y="320"/>
                    </a:cubicBezTo>
                    <a:cubicBezTo>
                      <a:pt x="510" y="319"/>
                      <a:pt x="510" y="318"/>
                      <a:pt x="510" y="317"/>
                    </a:cubicBezTo>
                    <a:close/>
                    <a:moveTo>
                      <a:pt x="510" y="365"/>
                    </a:moveTo>
                    <a:cubicBezTo>
                      <a:pt x="510" y="364"/>
                      <a:pt x="510" y="363"/>
                      <a:pt x="510" y="362"/>
                    </a:cubicBezTo>
                    <a:cubicBezTo>
                      <a:pt x="514" y="362"/>
                      <a:pt x="519" y="362"/>
                      <a:pt x="523" y="362"/>
                    </a:cubicBezTo>
                    <a:cubicBezTo>
                      <a:pt x="523" y="363"/>
                      <a:pt x="523" y="364"/>
                      <a:pt x="523" y="365"/>
                    </a:cubicBezTo>
                    <a:cubicBezTo>
                      <a:pt x="519" y="365"/>
                      <a:pt x="514" y="365"/>
                      <a:pt x="510" y="365"/>
                    </a:cubicBezTo>
                    <a:close/>
                    <a:moveTo>
                      <a:pt x="510" y="408"/>
                    </a:moveTo>
                    <a:cubicBezTo>
                      <a:pt x="514" y="408"/>
                      <a:pt x="519" y="408"/>
                      <a:pt x="523" y="408"/>
                    </a:cubicBezTo>
                    <a:cubicBezTo>
                      <a:pt x="523" y="409"/>
                      <a:pt x="523" y="409"/>
                      <a:pt x="523" y="410"/>
                    </a:cubicBezTo>
                    <a:cubicBezTo>
                      <a:pt x="519" y="410"/>
                      <a:pt x="514" y="410"/>
                      <a:pt x="510" y="410"/>
                    </a:cubicBezTo>
                    <a:cubicBezTo>
                      <a:pt x="510" y="409"/>
                      <a:pt x="510" y="409"/>
                      <a:pt x="510" y="408"/>
                    </a:cubicBezTo>
                    <a:close/>
                    <a:moveTo>
                      <a:pt x="510" y="453"/>
                    </a:moveTo>
                    <a:cubicBezTo>
                      <a:pt x="514" y="453"/>
                      <a:pt x="519" y="453"/>
                      <a:pt x="523" y="453"/>
                    </a:cubicBezTo>
                    <a:cubicBezTo>
                      <a:pt x="523" y="454"/>
                      <a:pt x="523" y="455"/>
                      <a:pt x="523" y="456"/>
                    </a:cubicBezTo>
                    <a:cubicBezTo>
                      <a:pt x="519" y="456"/>
                      <a:pt x="514" y="456"/>
                      <a:pt x="510" y="456"/>
                    </a:cubicBezTo>
                    <a:cubicBezTo>
                      <a:pt x="510" y="455"/>
                      <a:pt x="510" y="454"/>
                      <a:pt x="510" y="453"/>
                    </a:cubicBezTo>
                    <a:close/>
                    <a:moveTo>
                      <a:pt x="528" y="0"/>
                    </a:moveTo>
                    <a:cubicBezTo>
                      <a:pt x="533" y="0"/>
                      <a:pt x="537" y="0"/>
                      <a:pt x="541" y="0"/>
                    </a:cubicBezTo>
                    <a:cubicBezTo>
                      <a:pt x="541" y="1"/>
                      <a:pt x="541" y="2"/>
                      <a:pt x="541" y="3"/>
                    </a:cubicBezTo>
                    <a:cubicBezTo>
                      <a:pt x="537" y="3"/>
                      <a:pt x="533" y="3"/>
                      <a:pt x="528" y="3"/>
                    </a:cubicBezTo>
                    <a:cubicBezTo>
                      <a:pt x="528" y="2"/>
                      <a:pt x="528" y="1"/>
                      <a:pt x="528" y="0"/>
                    </a:cubicBezTo>
                    <a:close/>
                    <a:moveTo>
                      <a:pt x="528" y="45"/>
                    </a:moveTo>
                    <a:cubicBezTo>
                      <a:pt x="533" y="45"/>
                      <a:pt x="537" y="45"/>
                      <a:pt x="541" y="45"/>
                    </a:cubicBezTo>
                    <a:cubicBezTo>
                      <a:pt x="541" y="46"/>
                      <a:pt x="541" y="47"/>
                      <a:pt x="541" y="48"/>
                    </a:cubicBezTo>
                    <a:cubicBezTo>
                      <a:pt x="537" y="48"/>
                      <a:pt x="533" y="48"/>
                      <a:pt x="528" y="48"/>
                    </a:cubicBezTo>
                    <a:cubicBezTo>
                      <a:pt x="528" y="47"/>
                      <a:pt x="528" y="46"/>
                      <a:pt x="528" y="45"/>
                    </a:cubicBezTo>
                    <a:close/>
                    <a:moveTo>
                      <a:pt x="528" y="91"/>
                    </a:moveTo>
                    <a:cubicBezTo>
                      <a:pt x="533" y="91"/>
                      <a:pt x="537" y="91"/>
                      <a:pt x="541" y="91"/>
                    </a:cubicBezTo>
                    <a:cubicBezTo>
                      <a:pt x="541" y="92"/>
                      <a:pt x="541" y="92"/>
                      <a:pt x="541" y="93"/>
                    </a:cubicBezTo>
                    <a:cubicBezTo>
                      <a:pt x="537" y="93"/>
                      <a:pt x="533" y="93"/>
                      <a:pt x="528" y="93"/>
                    </a:cubicBezTo>
                    <a:cubicBezTo>
                      <a:pt x="528" y="92"/>
                      <a:pt x="528" y="92"/>
                      <a:pt x="528" y="91"/>
                    </a:cubicBezTo>
                    <a:close/>
                    <a:moveTo>
                      <a:pt x="528" y="136"/>
                    </a:moveTo>
                    <a:cubicBezTo>
                      <a:pt x="533" y="136"/>
                      <a:pt x="537" y="136"/>
                      <a:pt x="541" y="136"/>
                    </a:cubicBezTo>
                    <a:cubicBezTo>
                      <a:pt x="541" y="137"/>
                      <a:pt x="541" y="138"/>
                      <a:pt x="541" y="139"/>
                    </a:cubicBezTo>
                    <a:cubicBezTo>
                      <a:pt x="537" y="139"/>
                      <a:pt x="533" y="139"/>
                      <a:pt x="528" y="139"/>
                    </a:cubicBezTo>
                    <a:cubicBezTo>
                      <a:pt x="528" y="138"/>
                      <a:pt x="528" y="137"/>
                      <a:pt x="528" y="136"/>
                    </a:cubicBezTo>
                    <a:close/>
                    <a:moveTo>
                      <a:pt x="528" y="181"/>
                    </a:moveTo>
                    <a:cubicBezTo>
                      <a:pt x="533" y="181"/>
                      <a:pt x="537" y="181"/>
                      <a:pt x="541" y="181"/>
                    </a:cubicBezTo>
                    <a:cubicBezTo>
                      <a:pt x="541" y="182"/>
                      <a:pt x="541" y="183"/>
                      <a:pt x="541" y="184"/>
                    </a:cubicBezTo>
                    <a:cubicBezTo>
                      <a:pt x="537" y="184"/>
                      <a:pt x="533" y="184"/>
                      <a:pt x="528" y="184"/>
                    </a:cubicBezTo>
                    <a:cubicBezTo>
                      <a:pt x="528" y="183"/>
                      <a:pt x="528" y="182"/>
                      <a:pt x="528" y="181"/>
                    </a:cubicBezTo>
                    <a:close/>
                    <a:moveTo>
                      <a:pt x="528" y="227"/>
                    </a:moveTo>
                    <a:cubicBezTo>
                      <a:pt x="533" y="227"/>
                      <a:pt x="537" y="227"/>
                      <a:pt x="541" y="227"/>
                    </a:cubicBezTo>
                    <a:cubicBezTo>
                      <a:pt x="541" y="227"/>
                      <a:pt x="541" y="228"/>
                      <a:pt x="541" y="229"/>
                    </a:cubicBezTo>
                    <a:cubicBezTo>
                      <a:pt x="537" y="229"/>
                      <a:pt x="533" y="229"/>
                      <a:pt x="528" y="229"/>
                    </a:cubicBezTo>
                    <a:cubicBezTo>
                      <a:pt x="528" y="228"/>
                      <a:pt x="528" y="227"/>
                      <a:pt x="528" y="227"/>
                    </a:cubicBezTo>
                    <a:close/>
                    <a:moveTo>
                      <a:pt x="528" y="272"/>
                    </a:moveTo>
                    <a:cubicBezTo>
                      <a:pt x="533" y="272"/>
                      <a:pt x="537" y="272"/>
                      <a:pt x="541" y="272"/>
                    </a:cubicBezTo>
                    <a:cubicBezTo>
                      <a:pt x="541" y="273"/>
                      <a:pt x="541" y="274"/>
                      <a:pt x="541" y="274"/>
                    </a:cubicBezTo>
                    <a:cubicBezTo>
                      <a:pt x="537" y="274"/>
                      <a:pt x="533" y="274"/>
                      <a:pt x="528" y="274"/>
                    </a:cubicBezTo>
                    <a:cubicBezTo>
                      <a:pt x="528" y="274"/>
                      <a:pt x="528" y="273"/>
                      <a:pt x="528" y="272"/>
                    </a:cubicBezTo>
                    <a:close/>
                    <a:moveTo>
                      <a:pt x="528" y="317"/>
                    </a:moveTo>
                    <a:cubicBezTo>
                      <a:pt x="533" y="317"/>
                      <a:pt x="537" y="317"/>
                      <a:pt x="541" y="317"/>
                    </a:cubicBezTo>
                    <a:cubicBezTo>
                      <a:pt x="541" y="318"/>
                      <a:pt x="541" y="319"/>
                      <a:pt x="541" y="320"/>
                    </a:cubicBezTo>
                    <a:cubicBezTo>
                      <a:pt x="537" y="320"/>
                      <a:pt x="533" y="320"/>
                      <a:pt x="528" y="320"/>
                    </a:cubicBezTo>
                    <a:cubicBezTo>
                      <a:pt x="528" y="319"/>
                      <a:pt x="528" y="318"/>
                      <a:pt x="528" y="317"/>
                    </a:cubicBezTo>
                    <a:close/>
                    <a:moveTo>
                      <a:pt x="528" y="365"/>
                    </a:moveTo>
                    <a:cubicBezTo>
                      <a:pt x="528" y="364"/>
                      <a:pt x="528" y="363"/>
                      <a:pt x="528" y="362"/>
                    </a:cubicBezTo>
                    <a:cubicBezTo>
                      <a:pt x="533" y="362"/>
                      <a:pt x="537" y="362"/>
                      <a:pt x="541" y="362"/>
                    </a:cubicBezTo>
                    <a:cubicBezTo>
                      <a:pt x="541" y="363"/>
                      <a:pt x="541" y="364"/>
                      <a:pt x="541" y="365"/>
                    </a:cubicBezTo>
                    <a:cubicBezTo>
                      <a:pt x="537" y="365"/>
                      <a:pt x="533" y="365"/>
                      <a:pt x="528" y="365"/>
                    </a:cubicBezTo>
                    <a:close/>
                    <a:moveTo>
                      <a:pt x="528" y="408"/>
                    </a:moveTo>
                    <a:cubicBezTo>
                      <a:pt x="533" y="408"/>
                      <a:pt x="537" y="408"/>
                      <a:pt x="541" y="408"/>
                    </a:cubicBezTo>
                    <a:cubicBezTo>
                      <a:pt x="541" y="409"/>
                      <a:pt x="541" y="409"/>
                      <a:pt x="541" y="410"/>
                    </a:cubicBezTo>
                    <a:cubicBezTo>
                      <a:pt x="537" y="410"/>
                      <a:pt x="533" y="410"/>
                      <a:pt x="528" y="410"/>
                    </a:cubicBezTo>
                    <a:cubicBezTo>
                      <a:pt x="528" y="409"/>
                      <a:pt x="528" y="409"/>
                      <a:pt x="528" y="408"/>
                    </a:cubicBezTo>
                    <a:close/>
                    <a:moveTo>
                      <a:pt x="528" y="453"/>
                    </a:moveTo>
                    <a:cubicBezTo>
                      <a:pt x="533" y="453"/>
                      <a:pt x="537" y="453"/>
                      <a:pt x="541" y="453"/>
                    </a:cubicBezTo>
                    <a:cubicBezTo>
                      <a:pt x="541" y="454"/>
                      <a:pt x="541" y="455"/>
                      <a:pt x="541" y="456"/>
                    </a:cubicBezTo>
                    <a:cubicBezTo>
                      <a:pt x="537" y="456"/>
                      <a:pt x="533" y="456"/>
                      <a:pt x="528" y="456"/>
                    </a:cubicBezTo>
                    <a:cubicBezTo>
                      <a:pt x="528" y="455"/>
                      <a:pt x="528" y="454"/>
                      <a:pt x="528" y="453"/>
                    </a:cubicBezTo>
                    <a:close/>
                    <a:moveTo>
                      <a:pt x="546" y="0"/>
                    </a:moveTo>
                    <a:cubicBezTo>
                      <a:pt x="551" y="0"/>
                      <a:pt x="555" y="0"/>
                      <a:pt x="559" y="0"/>
                    </a:cubicBezTo>
                    <a:cubicBezTo>
                      <a:pt x="559" y="1"/>
                      <a:pt x="559" y="2"/>
                      <a:pt x="559" y="3"/>
                    </a:cubicBezTo>
                    <a:cubicBezTo>
                      <a:pt x="555" y="3"/>
                      <a:pt x="551" y="3"/>
                      <a:pt x="546" y="3"/>
                    </a:cubicBezTo>
                    <a:cubicBezTo>
                      <a:pt x="546" y="2"/>
                      <a:pt x="546" y="1"/>
                      <a:pt x="546" y="0"/>
                    </a:cubicBezTo>
                    <a:close/>
                    <a:moveTo>
                      <a:pt x="546" y="45"/>
                    </a:moveTo>
                    <a:cubicBezTo>
                      <a:pt x="551" y="45"/>
                      <a:pt x="555" y="45"/>
                      <a:pt x="559" y="45"/>
                    </a:cubicBezTo>
                    <a:cubicBezTo>
                      <a:pt x="559" y="46"/>
                      <a:pt x="559" y="47"/>
                      <a:pt x="559" y="48"/>
                    </a:cubicBezTo>
                    <a:cubicBezTo>
                      <a:pt x="555" y="48"/>
                      <a:pt x="551" y="48"/>
                      <a:pt x="546" y="48"/>
                    </a:cubicBezTo>
                    <a:cubicBezTo>
                      <a:pt x="546" y="47"/>
                      <a:pt x="546" y="46"/>
                      <a:pt x="546" y="45"/>
                    </a:cubicBezTo>
                    <a:close/>
                    <a:moveTo>
                      <a:pt x="546" y="91"/>
                    </a:moveTo>
                    <a:cubicBezTo>
                      <a:pt x="551" y="91"/>
                      <a:pt x="555" y="91"/>
                      <a:pt x="559" y="91"/>
                    </a:cubicBezTo>
                    <a:cubicBezTo>
                      <a:pt x="559" y="92"/>
                      <a:pt x="559" y="92"/>
                      <a:pt x="559" y="93"/>
                    </a:cubicBezTo>
                    <a:cubicBezTo>
                      <a:pt x="555" y="93"/>
                      <a:pt x="551" y="93"/>
                      <a:pt x="546" y="93"/>
                    </a:cubicBezTo>
                    <a:cubicBezTo>
                      <a:pt x="546" y="92"/>
                      <a:pt x="546" y="92"/>
                      <a:pt x="546" y="91"/>
                    </a:cubicBezTo>
                    <a:close/>
                    <a:moveTo>
                      <a:pt x="546" y="136"/>
                    </a:moveTo>
                    <a:cubicBezTo>
                      <a:pt x="551" y="136"/>
                      <a:pt x="555" y="136"/>
                      <a:pt x="559" y="136"/>
                    </a:cubicBezTo>
                    <a:cubicBezTo>
                      <a:pt x="559" y="137"/>
                      <a:pt x="559" y="138"/>
                      <a:pt x="559" y="139"/>
                    </a:cubicBezTo>
                    <a:cubicBezTo>
                      <a:pt x="555" y="139"/>
                      <a:pt x="551" y="139"/>
                      <a:pt x="546" y="139"/>
                    </a:cubicBezTo>
                    <a:cubicBezTo>
                      <a:pt x="546" y="138"/>
                      <a:pt x="546" y="137"/>
                      <a:pt x="546" y="136"/>
                    </a:cubicBezTo>
                    <a:close/>
                    <a:moveTo>
                      <a:pt x="546" y="181"/>
                    </a:moveTo>
                    <a:cubicBezTo>
                      <a:pt x="551" y="181"/>
                      <a:pt x="555" y="181"/>
                      <a:pt x="559" y="181"/>
                    </a:cubicBezTo>
                    <a:cubicBezTo>
                      <a:pt x="559" y="182"/>
                      <a:pt x="559" y="183"/>
                      <a:pt x="559" y="184"/>
                    </a:cubicBezTo>
                    <a:cubicBezTo>
                      <a:pt x="555" y="184"/>
                      <a:pt x="551" y="184"/>
                      <a:pt x="546" y="184"/>
                    </a:cubicBezTo>
                    <a:cubicBezTo>
                      <a:pt x="546" y="183"/>
                      <a:pt x="546" y="182"/>
                      <a:pt x="546" y="181"/>
                    </a:cubicBezTo>
                    <a:close/>
                    <a:moveTo>
                      <a:pt x="546" y="227"/>
                    </a:moveTo>
                    <a:cubicBezTo>
                      <a:pt x="551" y="227"/>
                      <a:pt x="555" y="227"/>
                      <a:pt x="559" y="227"/>
                    </a:cubicBezTo>
                    <a:cubicBezTo>
                      <a:pt x="559" y="227"/>
                      <a:pt x="559" y="228"/>
                      <a:pt x="559" y="229"/>
                    </a:cubicBezTo>
                    <a:cubicBezTo>
                      <a:pt x="555" y="229"/>
                      <a:pt x="551" y="229"/>
                      <a:pt x="546" y="229"/>
                    </a:cubicBezTo>
                    <a:cubicBezTo>
                      <a:pt x="546" y="228"/>
                      <a:pt x="546" y="227"/>
                      <a:pt x="546" y="227"/>
                    </a:cubicBezTo>
                    <a:close/>
                    <a:moveTo>
                      <a:pt x="546" y="272"/>
                    </a:moveTo>
                    <a:cubicBezTo>
                      <a:pt x="551" y="272"/>
                      <a:pt x="555" y="272"/>
                      <a:pt x="559" y="272"/>
                    </a:cubicBezTo>
                    <a:cubicBezTo>
                      <a:pt x="559" y="273"/>
                      <a:pt x="559" y="274"/>
                      <a:pt x="559" y="274"/>
                    </a:cubicBezTo>
                    <a:cubicBezTo>
                      <a:pt x="555" y="274"/>
                      <a:pt x="551" y="274"/>
                      <a:pt x="546" y="274"/>
                    </a:cubicBezTo>
                    <a:cubicBezTo>
                      <a:pt x="546" y="274"/>
                      <a:pt x="546" y="273"/>
                      <a:pt x="546" y="272"/>
                    </a:cubicBezTo>
                    <a:close/>
                    <a:moveTo>
                      <a:pt x="546" y="317"/>
                    </a:moveTo>
                    <a:cubicBezTo>
                      <a:pt x="551" y="317"/>
                      <a:pt x="555" y="317"/>
                      <a:pt x="559" y="317"/>
                    </a:cubicBezTo>
                    <a:cubicBezTo>
                      <a:pt x="559" y="318"/>
                      <a:pt x="559" y="319"/>
                      <a:pt x="559" y="320"/>
                    </a:cubicBezTo>
                    <a:cubicBezTo>
                      <a:pt x="555" y="320"/>
                      <a:pt x="551" y="320"/>
                      <a:pt x="546" y="320"/>
                    </a:cubicBezTo>
                    <a:cubicBezTo>
                      <a:pt x="546" y="319"/>
                      <a:pt x="546" y="318"/>
                      <a:pt x="546" y="317"/>
                    </a:cubicBezTo>
                    <a:close/>
                    <a:moveTo>
                      <a:pt x="546" y="365"/>
                    </a:moveTo>
                    <a:cubicBezTo>
                      <a:pt x="546" y="364"/>
                      <a:pt x="546" y="363"/>
                      <a:pt x="546" y="362"/>
                    </a:cubicBezTo>
                    <a:cubicBezTo>
                      <a:pt x="551" y="362"/>
                      <a:pt x="555" y="362"/>
                      <a:pt x="559" y="362"/>
                    </a:cubicBezTo>
                    <a:cubicBezTo>
                      <a:pt x="559" y="363"/>
                      <a:pt x="559" y="364"/>
                      <a:pt x="559" y="365"/>
                    </a:cubicBezTo>
                    <a:cubicBezTo>
                      <a:pt x="555" y="365"/>
                      <a:pt x="551" y="365"/>
                      <a:pt x="546" y="365"/>
                    </a:cubicBezTo>
                    <a:close/>
                    <a:moveTo>
                      <a:pt x="546" y="408"/>
                    </a:moveTo>
                    <a:cubicBezTo>
                      <a:pt x="551" y="408"/>
                      <a:pt x="555" y="408"/>
                      <a:pt x="559" y="408"/>
                    </a:cubicBezTo>
                    <a:cubicBezTo>
                      <a:pt x="559" y="409"/>
                      <a:pt x="559" y="409"/>
                      <a:pt x="559" y="410"/>
                    </a:cubicBezTo>
                    <a:cubicBezTo>
                      <a:pt x="555" y="410"/>
                      <a:pt x="551" y="410"/>
                      <a:pt x="546" y="410"/>
                    </a:cubicBezTo>
                    <a:cubicBezTo>
                      <a:pt x="546" y="409"/>
                      <a:pt x="546" y="409"/>
                      <a:pt x="546" y="408"/>
                    </a:cubicBezTo>
                    <a:close/>
                    <a:moveTo>
                      <a:pt x="546" y="453"/>
                    </a:moveTo>
                    <a:cubicBezTo>
                      <a:pt x="551" y="453"/>
                      <a:pt x="555" y="453"/>
                      <a:pt x="559" y="453"/>
                    </a:cubicBezTo>
                    <a:cubicBezTo>
                      <a:pt x="559" y="454"/>
                      <a:pt x="559" y="455"/>
                      <a:pt x="559" y="456"/>
                    </a:cubicBezTo>
                    <a:cubicBezTo>
                      <a:pt x="555" y="456"/>
                      <a:pt x="551" y="456"/>
                      <a:pt x="546" y="456"/>
                    </a:cubicBezTo>
                    <a:cubicBezTo>
                      <a:pt x="546" y="455"/>
                      <a:pt x="546" y="454"/>
                      <a:pt x="546" y="453"/>
                    </a:cubicBezTo>
                    <a:close/>
                    <a:moveTo>
                      <a:pt x="565" y="0"/>
                    </a:moveTo>
                    <a:cubicBezTo>
                      <a:pt x="569" y="0"/>
                      <a:pt x="573" y="0"/>
                      <a:pt x="578" y="0"/>
                    </a:cubicBezTo>
                    <a:cubicBezTo>
                      <a:pt x="578" y="1"/>
                      <a:pt x="578" y="2"/>
                      <a:pt x="578" y="3"/>
                    </a:cubicBezTo>
                    <a:cubicBezTo>
                      <a:pt x="573" y="3"/>
                      <a:pt x="569" y="3"/>
                      <a:pt x="565" y="3"/>
                    </a:cubicBezTo>
                    <a:cubicBezTo>
                      <a:pt x="565" y="2"/>
                      <a:pt x="565" y="1"/>
                      <a:pt x="565" y="0"/>
                    </a:cubicBezTo>
                    <a:close/>
                    <a:moveTo>
                      <a:pt x="565" y="45"/>
                    </a:moveTo>
                    <a:cubicBezTo>
                      <a:pt x="569" y="45"/>
                      <a:pt x="573" y="45"/>
                      <a:pt x="578" y="45"/>
                    </a:cubicBezTo>
                    <a:cubicBezTo>
                      <a:pt x="578" y="46"/>
                      <a:pt x="578" y="47"/>
                      <a:pt x="578" y="48"/>
                    </a:cubicBezTo>
                    <a:cubicBezTo>
                      <a:pt x="573" y="48"/>
                      <a:pt x="569" y="48"/>
                      <a:pt x="565" y="48"/>
                    </a:cubicBezTo>
                    <a:cubicBezTo>
                      <a:pt x="565" y="47"/>
                      <a:pt x="565" y="46"/>
                      <a:pt x="565" y="45"/>
                    </a:cubicBezTo>
                    <a:close/>
                    <a:moveTo>
                      <a:pt x="565" y="91"/>
                    </a:moveTo>
                    <a:cubicBezTo>
                      <a:pt x="569" y="91"/>
                      <a:pt x="573" y="91"/>
                      <a:pt x="578" y="91"/>
                    </a:cubicBezTo>
                    <a:cubicBezTo>
                      <a:pt x="578" y="92"/>
                      <a:pt x="578" y="92"/>
                      <a:pt x="578" y="93"/>
                    </a:cubicBezTo>
                    <a:cubicBezTo>
                      <a:pt x="573" y="93"/>
                      <a:pt x="569" y="93"/>
                      <a:pt x="565" y="93"/>
                    </a:cubicBezTo>
                    <a:cubicBezTo>
                      <a:pt x="565" y="92"/>
                      <a:pt x="565" y="92"/>
                      <a:pt x="565" y="91"/>
                    </a:cubicBezTo>
                    <a:close/>
                    <a:moveTo>
                      <a:pt x="565" y="136"/>
                    </a:moveTo>
                    <a:cubicBezTo>
                      <a:pt x="569" y="136"/>
                      <a:pt x="573" y="136"/>
                      <a:pt x="578" y="136"/>
                    </a:cubicBezTo>
                    <a:cubicBezTo>
                      <a:pt x="578" y="137"/>
                      <a:pt x="578" y="138"/>
                      <a:pt x="578" y="139"/>
                    </a:cubicBezTo>
                    <a:cubicBezTo>
                      <a:pt x="573" y="139"/>
                      <a:pt x="569" y="139"/>
                      <a:pt x="565" y="139"/>
                    </a:cubicBezTo>
                    <a:cubicBezTo>
                      <a:pt x="565" y="138"/>
                      <a:pt x="565" y="137"/>
                      <a:pt x="565" y="136"/>
                    </a:cubicBezTo>
                    <a:close/>
                    <a:moveTo>
                      <a:pt x="565" y="181"/>
                    </a:moveTo>
                    <a:cubicBezTo>
                      <a:pt x="569" y="181"/>
                      <a:pt x="573" y="181"/>
                      <a:pt x="578" y="181"/>
                    </a:cubicBezTo>
                    <a:cubicBezTo>
                      <a:pt x="578" y="182"/>
                      <a:pt x="578" y="183"/>
                      <a:pt x="578" y="184"/>
                    </a:cubicBezTo>
                    <a:cubicBezTo>
                      <a:pt x="573" y="184"/>
                      <a:pt x="569" y="184"/>
                      <a:pt x="565" y="184"/>
                    </a:cubicBezTo>
                    <a:cubicBezTo>
                      <a:pt x="565" y="183"/>
                      <a:pt x="565" y="182"/>
                      <a:pt x="565" y="181"/>
                    </a:cubicBezTo>
                    <a:close/>
                    <a:moveTo>
                      <a:pt x="565" y="227"/>
                    </a:moveTo>
                    <a:cubicBezTo>
                      <a:pt x="569" y="227"/>
                      <a:pt x="573" y="227"/>
                      <a:pt x="578" y="227"/>
                    </a:cubicBezTo>
                    <a:cubicBezTo>
                      <a:pt x="578" y="227"/>
                      <a:pt x="578" y="228"/>
                      <a:pt x="578" y="229"/>
                    </a:cubicBezTo>
                    <a:cubicBezTo>
                      <a:pt x="573" y="229"/>
                      <a:pt x="569" y="229"/>
                      <a:pt x="565" y="229"/>
                    </a:cubicBezTo>
                    <a:cubicBezTo>
                      <a:pt x="565" y="228"/>
                      <a:pt x="565" y="227"/>
                      <a:pt x="565" y="227"/>
                    </a:cubicBezTo>
                    <a:close/>
                    <a:moveTo>
                      <a:pt x="565" y="272"/>
                    </a:moveTo>
                    <a:cubicBezTo>
                      <a:pt x="569" y="272"/>
                      <a:pt x="573" y="272"/>
                      <a:pt x="578" y="272"/>
                    </a:cubicBezTo>
                    <a:cubicBezTo>
                      <a:pt x="578" y="273"/>
                      <a:pt x="578" y="274"/>
                      <a:pt x="578" y="274"/>
                    </a:cubicBezTo>
                    <a:cubicBezTo>
                      <a:pt x="573" y="274"/>
                      <a:pt x="569" y="274"/>
                      <a:pt x="565" y="274"/>
                    </a:cubicBezTo>
                    <a:cubicBezTo>
                      <a:pt x="565" y="274"/>
                      <a:pt x="565" y="273"/>
                      <a:pt x="565" y="272"/>
                    </a:cubicBezTo>
                    <a:close/>
                    <a:moveTo>
                      <a:pt x="565" y="317"/>
                    </a:moveTo>
                    <a:cubicBezTo>
                      <a:pt x="569" y="317"/>
                      <a:pt x="573" y="317"/>
                      <a:pt x="578" y="317"/>
                    </a:cubicBezTo>
                    <a:cubicBezTo>
                      <a:pt x="578" y="318"/>
                      <a:pt x="578" y="319"/>
                      <a:pt x="578" y="320"/>
                    </a:cubicBezTo>
                    <a:cubicBezTo>
                      <a:pt x="573" y="320"/>
                      <a:pt x="569" y="320"/>
                      <a:pt x="565" y="320"/>
                    </a:cubicBezTo>
                    <a:cubicBezTo>
                      <a:pt x="565" y="319"/>
                      <a:pt x="565" y="318"/>
                      <a:pt x="565" y="317"/>
                    </a:cubicBezTo>
                    <a:close/>
                    <a:moveTo>
                      <a:pt x="565" y="365"/>
                    </a:moveTo>
                    <a:cubicBezTo>
                      <a:pt x="565" y="364"/>
                      <a:pt x="565" y="363"/>
                      <a:pt x="565" y="362"/>
                    </a:cubicBezTo>
                    <a:cubicBezTo>
                      <a:pt x="569" y="362"/>
                      <a:pt x="573" y="362"/>
                      <a:pt x="578" y="362"/>
                    </a:cubicBezTo>
                    <a:cubicBezTo>
                      <a:pt x="578" y="363"/>
                      <a:pt x="578" y="364"/>
                      <a:pt x="578" y="365"/>
                    </a:cubicBezTo>
                    <a:cubicBezTo>
                      <a:pt x="573" y="365"/>
                      <a:pt x="569" y="365"/>
                      <a:pt x="565" y="365"/>
                    </a:cubicBezTo>
                    <a:close/>
                    <a:moveTo>
                      <a:pt x="565" y="408"/>
                    </a:moveTo>
                    <a:cubicBezTo>
                      <a:pt x="569" y="408"/>
                      <a:pt x="573" y="408"/>
                      <a:pt x="578" y="408"/>
                    </a:cubicBezTo>
                    <a:cubicBezTo>
                      <a:pt x="578" y="409"/>
                      <a:pt x="578" y="409"/>
                      <a:pt x="578" y="410"/>
                    </a:cubicBezTo>
                    <a:cubicBezTo>
                      <a:pt x="573" y="410"/>
                      <a:pt x="569" y="410"/>
                      <a:pt x="565" y="410"/>
                    </a:cubicBezTo>
                    <a:cubicBezTo>
                      <a:pt x="565" y="409"/>
                      <a:pt x="565" y="409"/>
                      <a:pt x="565" y="408"/>
                    </a:cubicBezTo>
                    <a:close/>
                    <a:moveTo>
                      <a:pt x="565" y="453"/>
                    </a:moveTo>
                    <a:cubicBezTo>
                      <a:pt x="569" y="453"/>
                      <a:pt x="573" y="453"/>
                      <a:pt x="578" y="453"/>
                    </a:cubicBezTo>
                    <a:cubicBezTo>
                      <a:pt x="578" y="454"/>
                      <a:pt x="578" y="455"/>
                      <a:pt x="578" y="456"/>
                    </a:cubicBezTo>
                    <a:cubicBezTo>
                      <a:pt x="573" y="456"/>
                      <a:pt x="569" y="456"/>
                      <a:pt x="565" y="456"/>
                    </a:cubicBezTo>
                    <a:cubicBezTo>
                      <a:pt x="565" y="455"/>
                      <a:pt x="565" y="454"/>
                      <a:pt x="565" y="453"/>
                    </a:cubicBezTo>
                    <a:close/>
                    <a:moveTo>
                      <a:pt x="583" y="0"/>
                    </a:moveTo>
                    <a:cubicBezTo>
                      <a:pt x="587" y="0"/>
                      <a:pt x="592" y="0"/>
                      <a:pt x="596" y="0"/>
                    </a:cubicBezTo>
                    <a:cubicBezTo>
                      <a:pt x="596" y="1"/>
                      <a:pt x="596" y="2"/>
                      <a:pt x="596" y="3"/>
                    </a:cubicBezTo>
                    <a:cubicBezTo>
                      <a:pt x="592" y="3"/>
                      <a:pt x="587" y="3"/>
                      <a:pt x="583" y="3"/>
                    </a:cubicBezTo>
                    <a:cubicBezTo>
                      <a:pt x="583" y="2"/>
                      <a:pt x="583" y="1"/>
                      <a:pt x="583" y="0"/>
                    </a:cubicBezTo>
                    <a:close/>
                    <a:moveTo>
                      <a:pt x="583" y="45"/>
                    </a:moveTo>
                    <a:cubicBezTo>
                      <a:pt x="587" y="45"/>
                      <a:pt x="592" y="45"/>
                      <a:pt x="596" y="45"/>
                    </a:cubicBezTo>
                    <a:cubicBezTo>
                      <a:pt x="596" y="46"/>
                      <a:pt x="596" y="47"/>
                      <a:pt x="596" y="48"/>
                    </a:cubicBezTo>
                    <a:cubicBezTo>
                      <a:pt x="592" y="48"/>
                      <a:pt x="587" y="48"/>
                      <a:pt x="583" y="48"/>
                    </a:cubicBezTo>
                    <a:cubicBezTo>
                      <a:pt x="583" y="47"/>
                      <a:pt x="583" y="46"/>
                      <a:pt x="583" y="45"/>
                    </a:cubicBezTo>
                    <a:close/>
                    <a:moveTo>
                      <a:pt x="583" y="91"/>
                    </a:moveTo>
                    <a:cubicBezTo>
                      <a:pt x="587" y="91"/>
                      <a:pt x="592" y="91"/>
                      <a:pt x="596" y="91"/>
                    </a:cubicBezTo>
                    <a:cubicBezTo>
                      <a:pt x="596" y="92"/>
                      <a:pt x="596" y="92"/>
                      <a:pt x="596" y="93"/>
                    </a:cubicBezTo>
                    <a:cubicBezTo>
                      <a:pt x="592" y="93"/>
                      <a:pt x="587" y="93"/>
                      <a:pt x="583" y="93"/>
                    </a:cubicBezTo>
                    <a:cubicBezTo>
                      <a:pt x="583" y="92"/>
                      <a:pt x="583" y="92"/>
                      <a:pt x="583" y="91"/>
                    </a:cubicBezTo>
                    <a:close/>
                    <a:moveTo>
                      <a:pt x="583" y="136"/>
                    </a:moveTo>
                    <a:cubicBezTo>
                      <a:pt x="587" y="136"/>
                      <a:pt x="592" y="136"/>
                      <a:pt x="596" y="136"/>
                    </a:cubicBezTo>
                    <a:cubicBezTo>
                      <a:pt x="596" y="137"/>
                      <a:pt x="596" y="138"/>
                      <a:pt x="596" y="139"/>
                    </a:cubicBezTo>
                    <a:cubicBezTo>
                      <a:pt x="592" y="139"/>
                      <a:pt x="587" y="139"/>
                      <a:pt x="583" y="139"/>
                    </a:cubicBezTo>
                    <a:cubicBezTo>
                      <a:pt x="583" y="138"/>
                      <a:pt x="583" y="137"/>
                      <a:pt x="583" y="136"/>
                    </a:cubicBezTo>
                    <a:close/>
                    <a:moveTo>
                      <a:pt x="583" y="181"/>
                    </a:moveTo>
                    <a:cubicBezTo>
                      <a:pt x="587" y="181"/>
                      <a:pt x="592" y="181"/>
                      <a:pt x="596" y="181"/>
                    </a:cubicBezTo>
                    <a:cubicBezTo>
                      <a:pt x="596" y="182"/>
                      <a:pt x="596" y="183"/>
                      <a:pt x="596" y="184"/>
                    </a:cubicBezTo>
                    <a:cubicBezTo>
                      <a:pt x="592" y="184"/>
                      <a:pt x="587" y="184"/>
                      <a:pt x="583" y="184"/>
                    </a:cubicBezTo>
                    <a:cubicBezTo>
                      <a:pt x="583" y="183"/>
                      <a:pt x="583" y="182"/>
                      <a:pt x="583" y="181"/>
                    </a:cubicBezTo>
                    <a:close/>
                    <a:moveTo>
                      <a:pt x="583" y="227"/>
                    </a:moveTo>
                    <a:cubicBezTo>
                      <a:pt x="587" y="227"/>
                      <a:pt x="592" y="227"/>
                      <a:pt x="596" y="227"/>
                    </a:cubicBezTo>
                    <a:cubicBezTo>
                      <a:pt x="596" y="227"/>
                      <a:pt x="596" y="228"/>
                      <a:pt x="596" y="229"/>
                    </a:cubicBezTo>
                    <a:cubicBezTo>
                      <a:pt x="592" y="229"/>
                      <a:pt x="587" y="229"/>
                      <a:pt x="583" y="229"/>
                    </a:cubicBezTo>
                    <a:cubicBezTo>
                      <a:pt x="583" y="228"/>
                      <a:pt x="583" y="227"/>
                      <a:pt x="583" y="227"/>
                    </a:cubicBezTo>
                    <a:close/>
                    <a:moveTo>
                      <a:pt x="583" y="272"/>
                    </a:moveTo>
                    <a:cubicBezTo>
                      <a:pt x="587" y="272"/>
                      <a:pt x="592" y="272"/>
                      <a:pt x="596" y="272"/>
                    </a:cubicBezTo>
                    <a:cubicBezTo>
                      <a:pt x="596" y="273"/>
                      <a:pt x="596" y="274"/>
                      <a:pt x="596" y="274"/>
                    </a:cubicBezTo>
                    <a:cubicBezTo>
                      <a:pt x="592" y="274"/>
                      <a:pt x="587" y="274"/>
                      <a:pt x="583" y="274"/>
                    </a:cubicBezTo>
                    <a:cubicBezTo>
                      <a:pt x="583" y="274"/>
                      <a:pt x="583" y="273"/>
                      <a:pt x="583" y="272"/>
                    </a:cubicBezTo>
                    <a:close/>
                    <a:moveTo>
                      <a:pt x="583" y="317"/>
                    </a:moveTo>
                    <a:cubicBezTo>
                      <a:pt x="587" y="317"/>
                      <a:pt x="592" y="317"/>
                      <a:pt x="596" y="317"/>
                    </a:cubicBezTo>
                    <a:cubicBezTo>
                      <a:pt x="596" y="318"/>
                      <a:pt x="596" y="319"/>
                      <a:pt x="596" y="320"/>
                    </a:cubicBezTo>
                    <a:cubicBezTo>
                      <a:pt x="592" y="320"/>
                      <a:pt x="587" y="320"/>
                      <a:pt x="583" y="320"/>
                    </a:cubicBezTo>
                    <a:cubicBezTo>
                      <a:pt x="583" y="319"/>
                      <a:pt x="583" y="318"/>
                      <a:pt x="583" y="317"/>
                    </a:cubicBezTo>
                    <a:close/>
                    <a:moveTo>
                      <a:pt x="583" y="365"/>
                    </a:moveTo>
                    <a:cubicBezTo>
                      <a:pt x="583" y="364"/>
                      <a:pt x="583" y="363"/>
                      <a:pt x="583" y="362"/>
                    </a:cubicBezTo>
                    <a:cubicBezTo>
                      <a:pt x="587" y="362"/>
                      <a:pt x="592" y="362"/>
                      <a:pt x="596" y="362"/>
                    </a:cubicBezTo>
                    <a:cubicBezTo>
                      <a:pt x="596" y="363"/>
                      <a:pt x="596" y="364"/>
                      <a:pt x="596" y="365"/>
                    </a:cubicBezTo>
                    <a:cubicBezTo>
                      <a:pt x="592" y="365"/>
                      <a:pt x="587" y="365"/>
                      <a:pt x="583" y="365"/>
                    </a:cubicBezTo>
                    <a:close/>
                    <a:moveTo>
                      <a:pt x="583" y="408"/>
                    </a:moveTo>
                    <a:cubicBezTo>
                      <a:pt x="587" y="408"/>
                      <a:pt x="592" y="408"/>
                      <a:pt x="596" y="408"/>
                    </a:cubicBezTo>
                    <a:cubicBezTo>
                      <a:pt x="596" y="409"/>
                      <a:pt x="596" y="409"/>
                      <a:pt x="596" y="410"/>
                    </a:cubicBezTo>
                    <a:cubicBezTo>
                      <a:pt x="592" y="410"/>
                      <a:pt x="587" y="410"/>
                      <a:pt x="583" y="410"/>
                    </a:cubicBezTo>
                    <a:cubicBezTo>
                      <a:pt x="583" y="409"/>
                      <a:pt x="583" y="409"/>
                      <a:pt x="583" y="408"/>
                    </a:cubicBezTo>
                    <a:close/>
                    <a:moveTo>
                      <a:pt x="583" y="453"/>
                    </a:moveTo>
                    <a:cubicBezTo>
                      <a:pt x="587" y="453"/>
                      <a:pt x="592" y="453"/>
                      <a:pt x="596" y="453"/>
                    </a:cubicBezTo>
                    <a:cubicBezTo>
                      <a:pt x="596" y="454"/>
                      <a:pt x="596" y="455"/>
                      <a:pt x="596" y="456"/>
                    </a:cubicBezTo>
                    <a:cubicBezTo>
                      <a:pt x="592" y="456"/>
                      <a:pt x="587" y="456"/>
                      <a:pt x="583" y="456"/>
                    </a:cubicBezTo>
                    <a:cubicBezTo>
                      <a:pt x="583" y="455"/>
                      <a:pt x="583" y="454"/>
                      <a:pt x="583" y="453"/>
                    </a:cubicBezTo>
                    <a:close/>
                    <a:moveTo>
                      <a:pt x="601" y="0"/>
                    </a:moveTo>
                    <a:cubicBezTo>
                      <a:pt x="605" y="0"/>
                      <a:pt x="610" y="0"/>
                      <a:pt x="614" y="0"/>
                    </a:cubicBezTo>
                    <a:cubicBezTo>
                      <a:pt x="614" y="1"/>
                      <a:pt x="614" y="2"/>
                      <a:pt x="614" y="3"/>
                    </a:cubicBezTo>
                    <a:cubicBezTo>
                      <a:pt x="610" y="3"/>
                      <a:pt x="605" y="3"/>
                      <a:pt x="601" y="3"/>
                    </a:cubicBezTo>
                    <a:cubicBezTo>
                      <a:pt x="601" y="2"/>
                      <a:pt x="601" y="1"/>
                      <a:pt x="601" y="0"/>
                    </a:cubicBezTo>
                    <a:close/>
                    <a:moveTo>
                      <a:pt x="601" y="45"/>
                    </a:moveTo>
                    <a:cubicBezTo>
                      <a:pt x="605" y="45"/>
                      <a:pt x="610" y="45"/>
                      <a:pt x="614" y="45"/>
                    </a:cubicBezTo>
                    <a:cubicBezTo>
                      <a:pt x="614" y="46"/>
                      <a:pt x="614" y="47"/>
                      <a:pt x="614" y="48"/>
                    </a:cubicBezTo>
                    <a:cubicBezTo>
                      <a:pt x="610" y="48"/>
                      <a:pt x="605" y="48"/>
                      <a:pt x="601" y="48"/>
                    </a:cubicBezTo>
                    <a:cubicBezTo>
                      <a:pt x="601" y="47"/>
                      <a:pt x="601" y="46"/>
                      <a:pt x="601" y="45"/>
                    </a:cubicBezTo>
                    <a:close/>
                    <a:moveTo>
                      <a:pt x="601" y="91"/>
                    </a:moveTo>
                    <a:cubicBezTo>
                      <a:pt x="605" y="91"/>
                      <a:pt x="610" y="91"/>
                      <a:pt x="614" y="91"/>
                    </a:cubicBezTo>
                    <a:cubicBezTo>
                      <a:pt x="614" y="92"/>
                      <a:pt x="614" y="92"/>
                      <a:pt x="614" y="93"/>
                    </a:cubicBezTo>
                    <a:cubicBezTo>
                      <a:pt x="610" y="93"/>
                      <a:pt x="605" y="93"/>
                      <a:pt x="601" y="93"/>
                    </a:cubicBezTo>
                    <a:cubicBezTo>
                      <a:pt x="601" y="92"/>
                      <a:pt x="601" y="92"/>
                      <a:pt x="601" y="91"/>
                    </a:cubicBezTo>
                    <a:close/>
                    <a:moveTo>
                      <a:pt x="601" y="136"/>
                    </a:moveTo>
                    <a:cubicBezTo>
                      <a:pt x="605" y="136"/>
                      <a:pt x="610" y="136"/>
                      <a:pt x="614" y="136"/>
                    </a:cubicBezTo>
                    <a:cubicBezTo>
                      <a:pt x="614" y="137"/>
                      <a:pt x="614" y="138"/>
                      <a:pt x="614" y="139"/>
                    </a:cubicBezTo>
                    <a:cubicBezTo>
                      <a:pt x="610" y="139"/>
                      <a:pt x="605" y="139"/>
                      <a:pt x="601" y="139"/>
                    </a:cubicBezTo>
                    <a:cubicBezTo>
                      <a:pt x="601" y="138"/>
                      <a:pt x="601" y="137"/>
                      <a:pt x="601" y="136"/>
                    </a:cubicBezTo>
                    <a:close/>
                    <a:moveTo>
                      <a:pt x="601" y="181"/>
                    </a:moveTo>
                    <a:cubicBezTo>
                      <a:pt x="605" y="181"/>
                      <a:pt x="610" y="181"/>
                      <a:pt x="614" y="181"/>
                    </a:cubicBezTo>
                    <a:cubicBezTo>
                      <a:pt x="614" y="182"/>
                      <a:pt x="614" y="183"/>
                      <a:pt x="614" y="184"/>
                    </a:cubicBezTo>
                    <a:cubicBezTo>
                      <a:pt x="610" y="184"/>
                      <a:pt x="605" y="184"/>
                      <a:pt x="601" y="184"/>
                    </a:cubicBezTo>
                    <a:cubicBezTo>
                      <a:pt x="601" y="183"/>
                      <a:pt x="601" y="182"/>
                      <a:pt x="601" y="181"/>
                    </a:cubicBezTo>
                    <a:close/>
                    <a:moveTo>
                      <a:pt x="601" y="227"/>
                    </a:moveTo>
                    <a:cubicBezTo>
                      <a:pt x="605" y="227"/>
                      <a:pt x="610" y="227"/>
                      <a:pt x="614" y="227"/>
                    </a:cubicBezTo>
                    <a:cubicBezTo>
                      <a:pt x="614" y="227"/>
                      <a:pt x="614" y="228"/>
                      <a:pt x="614" y="229"/>
                    </a:cubicBezTo>
                    <a:cubicBezTo>
                      <a:pt x="610" y="229"/>
                      <a:pt x="605" y="229"/>
                      <a:pt x="601" y="229"/>
                    </a:cubicBezTo>
                    <a:cubicBezTo>
                      <a:pt x="601" y="228"/>
                      <a:pt x="601" y="227"/>
                      <a:pt x="601" y="227"/>
                    </a:cubicBezTo>
                    <a:close/>
                    <a:moveTo>
                      <a:pt x="601" y="272"/>
                    </a:moveTo>
                    <a:cubicBezTo>
                      <a:pt x="605" y="272"/>
                      <a:pt x="610" y="272"/>
                      <a:pt x="614" y="272"/>
                    </a:cubicBezTo>
                    <a:cubicBezTo>
                      <a:pt x="614" y="273"/>
                      <a:pt x="614" y="274"/>
                      <a:pt x="614" y="274"/>
                    </a:cubicBezTo>
                    <a:cubicBezTo>
                      <a:pt x="610" y="274"/>
                      <a:pt x="605" y="274"/>
                      <a:pt x="601" y="274"/>
                    </a:cubicBezTo>
                    <a:cubicBezTo>
                      <a:pt x="601" y="274"/>
                      <a:pt x="601" y="273"/>
                      <a:pt x="601" y="272"/>
                    </a:cubicBezTo>
                    <a:close/>
                    <a:moveTo>
                      <a:pt x="601" y="317"/>
                    </a:moveTo>
                    <a:cubicBezTo>
                      <a:pt x="605" y="317"/>
                      <a:pt x="610" y="317"/>
                      <a:pt x="614" y="317"/>
                    </a:cubicBezTo>
                    <a:cubicBezTo>
                      <a:pt x="614" y="318"/>
                      <a:pt x="614" y="319"/>
                      <a:pt x="614" y="320"/>
                    </a:cubicBezTo>
                    <a:cubicBezTo>
                      <a:pt x="610" y="320"/>
                      <a:pt x="605" y="320"/>
                      <a:pt x="601" y="320"/>
                    </a:cubicBezTo>
                    <a:cubicBezTo>
                      <a:pt x="601" y="319"/>
                      <a:pt x="601" y="318"/>
                      <a:pt x="601" y="317"/>
                    </a:cubicBezTo>
                    <a:close/>
                    <a:moveTo>
                      <a:pt x="601" y="365"/>
                    </a:moveTo>
                    <a:cubicBezTo>
                      <a:pt x="601" y="364"/>
                      <a:pt x="601" y="363"/>
                      <a:pt x="601" y="362"/>
                    </a:cubicBezTo>
                    <a:cubicBezTo>
                      <a:pt x="605" y="362"/>
                      <a:pt x="610" y="362"/>
                      <a:pt x="614" y="362"/>
                    </a:cubicBezTo>
                    <a:cubicBezTo>
                      <a:pt x="614" y="363"/>
                      <a:pt x="614" y="364"/>
                      <a:pt x="614" y="365"/>
                    </a:cubicBezTo>
                    <a:cubicBezTo>
                      <a:pt x="610" y="365"/>
                      <a:pt x="605" y="365"/>
                      <a:pt x="601" y="365"/>
                    </a:cubicBezTo>
                    <a:close/>
                    <a:moveTo>
                      <a:pt x="601" y="408"/>
                    </a:moveTo>
                    <a:cubicBezTo>
                      <a:pt x="605" y="408"/>
                      <a:pt x="610" y="408"/>
                      <a:pt x="614" y="408"/>
                    </a:cubicBezTo>
                    <a:cubicBezTo>
                      <a:pt x="614" y="409"/>
                      <a:pt x="614" y="409"/>
                      <a:pt x="614" y="410"/>
                    </a:cubicBezTo>
                    <a:cubicBezTo>
                      <a:pt x="610" y="410"/>
                      <a:pt x="605" y="410"/>
                      <a:pt x="601" y="410"/>
                    </a:cubicBezTo>
                    <a:cubicBezTo>
                      <a:pt x="601" y="409"/>
                      <a:pt x="601" y="409"/>
                      <a:pt x="601" y="408"/>
                    </a:cubicBezTo>
                    <a:close/>
                    <a:moveTo>
                      <a:pt x="601" y="453"/>
                    </a:moveTo>
                    <a:cubicBezTo>
                      <a:pt x="605" y="453"/>
                      <a:pt x="610" y="453"/>
                      <a:pt x="614" y="453"/>
                    </a:cubicBezTo>
                    <a:cubicBezTo>
                      <a:pt x="614" y="454"/>
                      <a:pt x="614" y="455"/>
                      <a:pt x="614" y="456"/>
                    </a:cubicBezTo>
                    <a:cubicBezTo>
                      <a:pt x="610" y="456"/>
                      <a:pt x="605" y="456"/>
                      <a:pt x="601" y="456"/>
                    </a:cubicBezTo>
                    <a:cubicBezTo>
                      <a:pt x="601" y="455"/>
                      <a:pt x="601" y="454"/>
                      <a:pt x="601" y="453"/>
                    </a:cubicBezTo>
                    <a:close/>
                    <a:moveTo>
                      <a:pt x="619" y="0"/>
                    </a:moveTo>
                    <a:cubicBezTo>
                      <a:pt x="624" y="0"/>
                      <a:pt x="628" y="0"/>
                      <a:pt x="632" y="0"/>
                    </a:cubicBezTo>
                    <a:cubicBezTo>
                      <a:pt x="632" y="1"/>
                      <a:pt x="632" y="2"/>
                      <a:pt x="632" y="3"/>
                    </a:cubicBezTo>
                    <a:cubicBezTo>
                      <a:pt x="628" y="3"/>
                      <a:pt x="624" y="3"/>
                      <a:pt x="619" y="3"/>
                    </a:cubicBezTo>
                    <a:cubicBezTo>
                      <a:pt x="619" y="2"/>
                      <a:pt x="619" y="1"/>
                      <a:pt x="619" y="0"/>
                    </a:cubicBezTo>
                    <a:close/>
                    <a:moveTo>
                      <a:pt x="619" y="45"/>
                    </a:moveTo>
                    <a:cubicBezTo>
                      <a:pt x="624" y="45"/>
                      <a:pt x="628" y="45"/>
                      <a:pt x="632" y="45"/>
                    </a:cubicBezTo>
                    <a:cubicBezTo>
                      <a:pt x="632" y="46"/>
                      <a:pt x="632" y="47"/>
                      <a:pt x="632" y="48"/>
                    </a:cubicBezTo>
                    <a:cubicBezTo>
                      <a:pt x="628" y="48"/>
                      <a:pt x="624" y="48"/>
                      <a:pt x="619" y="48"/>
                    </a:cubicBezTo>
                    <a:cubicBezTo>
                      <a:pt x="619" y="47"/>
                      <a:pt x="619" y="46"/>
                      <a:pt x="619" y="45"/>
                    </a:cubicBezTo>
                    <a:close/>
                    <a:moveTo>
                      <a:pt x="619" y="91"/>
                    </a:moveTo>
                    <a:cubicBezTo>
                      <a:pt x="624" y="91"/>
                      <a:pt x="628" y="91"/>
                      <a:pt x="632" y="91"/>
                    </a:cubicBezTo>
                    <a:cubicBezTo>
                      <a:pt x="632" y="92"/>
                      <a:pt x="632" y="92"/>
                      <a:pt x="632" y="93"/>
                    </a:cubicBezTo>
                    <a:cubicBezTo>
                      <a:pt x="628" y="93"/>
                      <a:pt x="624" y="93"/>
                      <a:pt x="619" y="93"/>
                    </a:cubicBezTo>
                    <a:cubicBezTo>
                      <a:pt x="619" y="92"/>
                      <a:pt x="619" y="92"/>
                      <a:pt x="619" y="91"/>
                    </a:cubicBezTo>
                    <a:close/>
                    <a:moveTo>
                      <a:pt x="619" y="136"/>
                    </a:moveTo>
                    <a:cubicBezTo>
                      <a:pt x="624" y="136"/>
                      <a:pt x="628" y="136"/>
                      <a:pt x="632" y="136"/>
                    </a:cubicBezTo>
                    <a:cubicBezTo>
                      <a:pt x="632" y="137"/>
                      <a:pt x="632" y="138"/>
                      <a:pt x="632" y="139"/>
                    </a:cubicBezTo>
                    <a:cubicBezTo>
                      <a:pt x="628" y="139"/>
                      <a:pt x="624" y="139"/>
                      <a:pt x="619" y="139"/>
                    </a:cubicBezTo>
                    <a:cubicBezTo>
                      <a:pt x="619" y="138"/>
                      <a:pt x="619" y="137"/>
                      <a:pt x="619" y="136"/>
                    </a:cubicBezTo>
                    <a:close/>
                    <a:moveTo>
                      <a:pt x="619" y="181"/>
                    </a:moveTo>
                    <a:cubicBezTo>
                      <a:pt x="624" y="181"/>
                      <a:pt x="628" y="181"/>
                      <a:pt x="632" y="181"/>
                    </a:cubicBezTo>
                    <a:cubicBezTo>
                      <a:pt x="632" y="182"/>
                      <a:pt x="632" y="183"/>
                      <a:pt x="632" y="184"/>
                    </a:cubicBezTo>
                    <a:cubicBezTo>
                      <a:pt x="628" y="184"/>
                      <a:pt x="624" y="184"/>
                      <a:pt x="619" y="184"/>
                    </a:cubicBezTo>
                    <a:cubicBezTo>
                      <a:pt x="619" y="183"/>
                      <a:pt x="619" y="182"/>
                      <a:pt x="619" y="181"/>
                    </a:cubicBezTo>
                    <a:close/>
                    <a:moveTo>
                      <a:pt x="619" y="227"/>
                    </a:moveTo>
                    <a:cubicBezTo>
                      <a:pt x="624" y="227"/>
                      <a:pt x="628" y="227"/>
                      <a:pt x="632" y="227"/>
                    </a:cubicBezTo>
                    <a:cubicBezTo>
                      <a:pt x="632" y="227"/>
                      <a:pt x="632" y="228"/>
                      <a:pt x="632" y="229"/>
                    </a:cubicBezTo>
                    <a:cubicBezTo>
                      <a:pt x="628" y="229"/>
                      <a:pt x="624" y="229"/>
                      <a:pt x="619" y="229"/>
                    </a:cubicBezTo>
                    <a:cubicBezTo>
                      <a:pt x="619" y="228"/>
                      <a:pt x="619" y="227"/>
                      <a:pt x="619" y="227"/>
                    </a:cubicBezTo>
                    <a:close/>
                    <a:moveTo>
                      <a:pt x="619" y="272"/>
                    </a:moveTo>
                    <a:cubicBezTo>
                      <a:pt x="624" y="272"/>
                      <a:pt x="628" y="272"/>
                      <a:pt x="632" y="272"/>
                    </a:cubicBezTo>
                    <a:cubicBezTo>
                      <a:pt x="632" y="273"/>
                      <a:pt x="632" y="274"/>
                      <a:pt x="632" y="274"/>
                    </a:cubicBezTo>
                    <a:cubicBezTo>
                      <a:pt x="628" y="274"/>
                      <a:pt x="624" y="274"/>
                      <a:pt x="619" y="274"/>
                    </a:cubicBezTo>
                    <a:cubicBezTo>
                      <a:pt x="619" y="274"/>
                      <a:pt x="619" y="273"/>
                      <a:pt x="619" y="272"/>
                    </a:cubicBezTo>
                    <a:close/>
                    <a:moveTo>
                      <a:pt x="619" y="317"/>
                    </a:moveTo>
                    <a:cubicBezTo>
                      <a:pt x="624" y="317"/>
                      <a:pt x="628" y="317"/>
                      <a:pt x="632" y="317"/>
                    </a:cubicBezTo>
                    <a:cubicBezTo>
                      <a:pt x="632" y="318"/>
                      <a:pt x="632" y="319"/>
                      <a:pt x="632" y="320"/>
                    </a:cubicBezTo>
                    <a:cubicBezTo>
                      <a:pt x="628" y="320"/>
                      <a:pt x="624" y="320"/>
                      <a:pt x="619" y="320"/>
                    </a:cubicBezTo>
                    <a:cubicBezTo>
                      <a:pt x="619" y="319"/>
                      <a:pt x="619" y="318"/>
                      <a:pt x="619" y="317"/>
                    </a:cubicBezTo>
                    <a:close/>
                    <a:moveTo>
                      <a:pt x="619" y="365"/>
                    </a:moveTo>
                    <a:cubicBezTo>
                      <a:pt x="619" y="364"/>
                      <a:pt x="619" y="363"/>
                      <a:pt x="619" y="362"/>
                    </a:cubicBezTo>
                    <a:cubicBezTo>
                      <a:pt x="624" y="362"/>
                      <a:pt x="628" y="362"/>
                      <a:pt x="632" y="362"/>
                    </a:cubicBezTo>
                    <a:cubicBezTo>
                      <a:pt x="632" y="363"/>
                      <a:pt x="632" y="364"/>
                      <a:pt x="632" y="365"/>
                    </a:cubicBezTo>
                    <a:cubicBezTo>
                      <a:pt x="628" y="365"/>
                      <a:pt x="624" y="365"/>
                      <a:pt x="619" y="365"/>
                    </a:cubicBezTo>
                    <a:close/>
                    <a:moveTo>
                      <a:pt x="619" y="408"/>
                    </a:moveTo>
                    <a:cubicBezTo>
                      <a:pt x="624" y="408"/>
                      <a:pt x="628" y="408"/>
                      <a:pt x="632" y="408"/>
                    </a:cubicBezTo>
                    <a:cubicBezTo>
                      <a:pt x="632" y="409"/>
                      <a:pt x="632" y="409"/>
                      <a:pt x="632" y="410"/>
                    </a:cubicBezTo>
                    <a:cubicBezTo>
                      <a:pt x="628" y="410"/>
                      <a:pt x="624" y="410"/>
                      <a:pt x="619" y="410"/>
                    </a:cubicBezTo>
                    <a:cubicBezTo>
                      <a:pt x="619" y="409"/>
                      <a:pt x="619" y="409"/>
                      <a:pt x="619" y="408"/>
                    </a:cubicBezTo>
                    <a:close/>
                    <a:moveTo>
                      <a:pt x="619" y="453"/>
                    </a:moveTo>
                    <a:cubicBezTo>
                      <a:pt x="624" y="453"/>
                      <a:pt x="628" y="453"/>
                      <a:pt x="632" y="453"/>
                    </a:cubicBezTo>
                    <a:cubicBezTo>
                      <a:pt x="632" y="454"/>
                      <a:pt x="632" y="455"/>
                      <a:pt x="632" y="456"/>
                    </a:cubicBezTo>
                    <a:cubicBezTo>
                      <a:pt x="628" y="456"/>
                      <a:pt x="624" y="456"/>
                      <a:pt x="619" y="456"/>
                    </a:cubicBezTo>
                    <a:cubicBezTo>
                      <a:pt x="619" y="455"/>
                      <a:pt x="619" y="454"/>
                      <a:pt x="619" y="453"/>
                    </a:cubicBezTo>
                    <a:close/>
                    <a:moveTo>
                      <a:pt x="638" y="0"/>
                    </a:moveTo>
                    <a:cubicBezTo>
                      <a:pt x="642" y="0"/>
                      <a:pt x="646" y="0"/>
                      <a:pt x="651" y="0"/>
                    </a:cubicBezTo>
                    <a:cubicBezTo>
                      <a:pt x="651" y="1"/>
                      <a:pt x="651" y="2"/>
                      <a:pt x="651" y="3"/>
                    </a:cubicBezTo>
                    <a:cubicBezTo>
                      <a:pt x="646" y="3"/>
                      <a:pt x="642" y="3"/>
                      <a:pt x="638" y="3"/>
                    </a:cubicBezTo>
                    <a:cubicBezTo>
                      <a:pt x="638" y="2"/>
                      <a:pt x="638" y="1"/>
                      <a:pt x="638" y="0"/>
                    </a:cubicBezTo>
                    <a:close/>
                    <a:moveTo>
                      <a:pt x="638" y="45"/>
                    </a:moveTo>
                    <a:cubicBezTo>
                      <a:pt x="642" y="45"/>
                      <a:pt x="646" y="45"/>
                      <a:pt x="651" y="45"/>
                    </a:cubicBezTo>
                    <a:cubicBezTo>
                      <a:pt x="651" y="46"/>
                      <a:pt x="651" y="47"/>
                      <a:pt x="651" y="48"/>
                    </a:cubicBezTo>
                    <a:cubicBezTo>
                      <a:pt x="646" y="48"/>
                      <a:pt x="642" y="48"/>
                      <a:pt x="638" y="48"/>
                    </a:cubicBezTo>
                    <a:cubicBezTo>
                      <a:pt x="638" y="47"/>
                      <a:pt x="638" y="46"/>
                      <a:pt x="638" y="45"/>
                    </a:cubicBezTo>
                    <a:close/>
                    <a:moveTo>
                      <a:pt x="638" y="91"/>
                    </a:moveTo>
                    <a:cubicBezTo>
                      <a:pt x="642" y="91"/>
                      <a:pt x="646" y="91"/>
                      <a:pt x="651" y="91"/>
                    </a:cubicBezTo>
                    <a:cubicBezTo>
                      <a:pt x="651" y="92"/>
                      <a:pt x="651" y="92"/>
                      <a:pt x="651" y="93"/>
                    </a:cubicBezTo>
                    <a:cubicBezTo>
                      <a:pt x="646" y="93"/>
                      <a:pt x="642" y="93"/>
                      <a:pt x="638" y="93"/>
                    </a:cubicBezTo>
                    <a:cubicBezTo>
                      <a:pt x="638" y="92"/>
                      <a:pt x="638" y="92"/>
                      <a:pt x="638" y="91"/>
                    </a:cubicBezTo>
                    <a:close/>
                    <a:moveTo>
                      <a:pt x="638" y="136"/>
                    </a:moveTo>
                    <a:cubicBezTo>
                      <a:pt x="642" y="136"/>
                      <a:pt x="646" y="136"/>
                      <a:pt x="651" y="136"/>
                    </a:cubicBezTo>
                    <a:cubicBezTo>
                      <a:pt x="651" y="137"/>
                      <a:pt x="651" y="138"/>
                      <a:pt x="651" y="139"/>
                    </a:cubicBezTo>
                    <a:cubicBezTo>
                      <a:pt x="646" y="139"/>
                      <a:pt x="642" y="139"/>
                      <a:pt x="638" y="139"/>
                    </a:cubicBezTo>
                    <a:cubicBezTo>
                      <a:pt x="638" y="138"/>
                      <a:pt x="638" y="137"/>
                      <a:pt x="638" y="136"/>
                    </a:cubicBezTo>
                    <a:close/>
                    <a:moveTo>
                      <a:pt x="638" y="181"/>
                    </a:moveTo>
                    <a:cubicBezTo>
                      <a:pt x="642" y="181"/>
                      <a:pt x="646" y="181"/>
                      <a:pt x="651" y="181"/>
                    </a:cubicBezTo>
                    <a:cubicBezTo>
                      <a:pt x="651" y="182"/>
                      <a:pt x="651" y="183"/>
                      <a:pt x="651" y="184"/>
                    </a:cubicBezTo>
                    <a:cubicBezTo>
                      <a:pt x="646" y="184"/>
                      <a:pt x="642" y="184"/>
                      <a:pt x="638" y="184"/>
                    </a:cubicBezTo>
                    <a:cubicBezTo>
                      <a:pt x="638" y="183"/>
                      <a:pt x="638" y="182"/>
                      <a:pt x="638" y="181"/>
                    </a:cubicBezTo>
                    <a:close/>
                    <a:moveTo>
                      <a:pt x="638" y="227"/>
                    </a:moveTo>
                    <a:cubicBezTo>
                      <a:pt x="642" y="227"/>
                      <a:pt x="646" y="227"/>
                      <a:pt x="651" y="227"/>
                    </a:cubicBezTo>
                    <a:cubicBezTo>
                      <a:pt x="651" y="227"/>
                      <a:pt x="651" y="228"/>
                      <a:pt x="651" y="229"/>
                    </a:cubicBezTo>
                    <a:cubicBezTo>
                      <a:pt x="646" y="229"/>
                      <a:pt x="642" y="229"/>
                      <a:pt x="638" y="229"/>
                    </a:cubicBezTo>
                    <a:cubicBezTo>
                      <a:pt x="638" y="228"/>
                      <a:pt x="638" y="227"/>
                      <a:pt x="638" y="227"/>
                    </a:cubicBezTo>
                    <a:close/>
                    <a:moveTo>
                      <a:pt x="638" y="272"/>
                    </a:moveTo>
                    <a:cubicBezTo>
                      <a:pt x="642" y="272"/>
                      <a:pt x="646" y="272"/>
                      <a:pt x="651" y="272"/>
                    </a:cubicBezTo>
                    <a:cubicBezTo>
                      <a:pt x="651" y="273"/>
                      <a:pt x="651" y="274"/>
                      <a:pt x="651" y="274"/>
                    </a:cubicBezTo>
                    <a:cubicBezTo>
                      <a:pt x="646" y="274"/>
                      <a:pt x="642" y="274"/>
                      <a:pt x="638" y="274"/>
                    </a:cubicBezTo>
                    <a:cubicBezTo>
                      <a:pt x="638" y="274"/>
                      <a:pt x="638" y="273"/>
                      <a:pt x="638" y="272"/>
                    </a:cubicBezTo>
                    <a:close/>
                    <a:moveTo>
                      <a:pt x="638" y="317"/>
                    </a:moveTo>
                    <a:cubicBezTo>
                      <a:pt x="642" y="317"/>
                      <a:pt x="646" y="317"/>
                      <a:pt x="651" y="317"/>
                    </a:cubicBezTo>
                    <a:cubicBezTo>
                      <a:pt x="651" y="318"/>
                      <a:pt x="651" y="319"/>
                      <a:pt x="651" y="320"/>
                    </a:cubicBezTo>
                    <a:cubicBezTo>
                      <a:pt x="646" y="320"/>
                      <a:pt x="642" y="320"/>
                      <a:pt x="638" y="320"/>
                    </a:cubicBezTo>
                    <a:cubicBezTo>
                      <a:pt x="638" y="319"/>
                      <a:pt x="638" y="318"/>
                      <a:pt x="638" y="317"/>
                    </a:cubicBezTo>
                    <a:close/>
                    <a:moveTo>
                      <a:pt x="638" y="365"/>
                    </a:moveTo>
                    <a:cubicBezTo>
                      <a:pt x="638" y="364"/>
                      <a:pt x="638" y="363"/>
                      <a:pt x="638" y="362"/>
                    </a:cubicBezTo>
                    <a:cubicBezTo>
                      <a:pt x="642" y="362"/>
                      <a:pt x="646" y="362"/>
                      <a:pt x="651" y="362"/>
                    </a:cubicBezTo>
                    <a:cubicBezTo>
                      <a:pt x="651" y="363"/>
                      <a:pt x="651" y="364"/>
                      <a:pt x="651" y="365"/>
                    </a:cubicBezTo>
                    <a:cubicBezTo>
                      <a:pt x="646" y="365"/>
                      <a:pt x="642" y="365"/>
                      <a:pt x="638" y="365"/>
                    </a:cubicBezTo>
                    <a:close/>
                    <a:moveTo>
                      <a:pt x="638" y="408"/>
                    </a:moveTo>
                    <a:cubicBezTo>
                      <a:pt x="642" y="408"/>
                      <a:pt x="646" y="408"/>
                      <a:pt x="651" y="408"/>
                    </a:cubicBezTo>
                    <a:cubicBezTo>
                      <a:pt x="651" y="409"/>
                      <a:pt x="651" y="409"/>
                      <a:pt x="651" y="410"/>
                    </a:cubicBezTo>
                    <a:cubicBezTo>
                      <a:pt x="646" y="410"/>
                      <a:pt x="642" y="410"/>
                      <a:pt x="638" y="410"/>
                    </a:cubicBezTo>
                    <a:cubicBezTo>
                      <a:pt x="638" y="409"/>
                      <a:pt x="638" y="409"/>
                      <a:pt x="638" y="408"/>
                    </a:cubicBezTo>
                    <a:close/>
                    <a:moveTo>
                      <a:pt x="638" y="453"/>
                    </a:moveTo>
                    <a:cubicBezTo>
                      <a:pt x="642" y="453"/>
                      <a:pt x="646" y="453"/>
                      <a:pt x="651" y="453"/>
                    </a:cubicBezTo>
                    <a:cubicBezTo>
                      <a:pt x="651" y="454"/>
                      <a:pt x="651" y="455"/>
                      <a:pt x="651" y="456"/>
                    </a:cubicBezTo>
                    <a:cubicBezTo>
                      <a:pt x="646" y="456"/>
                      <a:pt x="642" y="456"/>
                      <a:pt x="638" y="456"/>
                    </a:cubicBezTo>
                    <a:cubicBezTo>
                      <a:pt x="638" y="455"/>
                      <a:pt x="638" y="454"/>
                      <a:pt x="638" y="453"/>
                    </a:cubicBezTo>
                    <a:close/>
                    <a:moveTo>
                      <a:pt x="656" y="0"/>
                    </a:moveTo>
                    <a:cubicBezTo>
                      <a:pt x="660" y="0"/>
                      <a:pt x="664" y="0"/>
                      <a:pt x="669" y="0"/>
                    </a:cubicBezTo>
                    <a:cubicBezTo>
                      <a:pt x="669" y="1"/>
                      <a:pt x="669" y="2"/>
                      <a:pt x="669" y="3"/>
                    </a:cubicBezTo>
                    <a:cubicBezTo>
                      <a:pt x="664" y="3"/>
                      <a:pt x="660" y="3"/>
                      <a:pt x="656" y="3"/>
                    </a:cubicBezTo>
                    <a:cubicBezTo>
                      <a:pt x="656" y="2"/>
                      <a:pt x="656" y="1"/>
                      <a:pt x="656" y="0"/>
                    </a:cubicBezTo>
                    <a:close/>
                    <a:moveTo>
                      <a:pt x="656" y="45"/>
                    </a:moveTo>
                    <a:cubicBezTo>
                      <a:pt x="660" y="45"/>
                      <a:pt x="664" y="45"/>
                      <a:pt x="669" y="45"/>
                    </a:cubicBezTo>
                    <a:cubicBezTo>
                      <a:pt x="669" y="46"/>
                      <a:pt x="669" y="47"/>
                      <a:pt x="669" y="48"/>
                    </a:cubicBezTo>
                    <a:cubicBezTo>
                      <a:pt x="664" y="48"/>
                      <a:pt x="660" y="48"/>
                      <a:pt x="656" y="48"/>
                    </a:cubicBezTo>
                    <a:cubicBezTo>
                      <a:pt x="656" y="47"/>
                      <a:pt x="656" y="46"/>
                      <a:pt x="656" y="45"/>
                    </a:cubicBezTo>
                    <a:close/>
                    <a:moveTo>
                      <a:pt x="656" y="91"/>
                    </a:moveTo>
                    <a:cubicBezTo>
                      <a:pt x="660" y="91"/>
                      <a:pt x="664" y="91"/>
                      <a:pt x="669" y="91"/>
                    </a:cubicBezTo>
                    <a:cubicBezTo>
                      <a:pt x="669" y="92"/>
                      <a:pt x="669" y="92"/>
                      <a:pt x="669" y="93"/>
                    </a:cubicBezTo>
                    <a:cubicBezTo>
                      <a:pt x="664" y="93"/>
                      <a:pt x="660" y="93"/>
                      <a:pt x="656" y="93"/>
                    </a:cubicBezTo>
                    <a:cubicBezTo>
                      <a:pt x="656" y="92"/>
                      <a:pt x="656" y="92"/>
                      <a:pt x="656" y="91"/>
                    </a:cubicBezTo>
                    <a:close/>
                    <a:moveTo>
                      <a:pt x="656" y="136"/>
                    </a:moveTo>
                    <a:cubicBezTo>
                      <a:pt x="660" y="136"/>
                      <a:pt x="664" y="136"/>
                      <a:pt x="669" y="136"/>
                    </a:cubicBezTo>
                    <a:cubicBezTo>
                      <a:pt x="669" y="137"/>
                      <a:pt x="669" y="138"/>
                      <a:pt x="669" y="139"/>
                    </a:cubicBezTo>
                    <a:cubicBezTo>
                      <a:pt x="664" y="139"/>
                      <a:pt x="660" y="139"/>
                      <a:pt x="656" y="139"/>
                    </a:cubicBezTo>
                    <a:cubicBezTo>
                      <a:pt x="656" y="138"/>
                      <a:pt x="656" y="137"/>
                      <a:pt x="656" y="136"/>
                    </a:cubicBezTo>
                    <a:close/>
                    <a:moveTo>
                      <a:pt x="656" y="181"/>
                    </a:moveTo>
                    <a:cubicBezTo>
                      <a:pt x="660" y="181"/>
                      <a:pt x="664" y="181"/>
                      <a:pt x="669" y="181"/>
                    </a:cubicBezTo>
                    <a:cubicBezTo>
                      <a:pt x="669" y="182"/>
                      <a:pt x="669" y="183"/>
                      <a:pt x="669" y="184"/>
                    </a:cubicBezTo>
                    <a:cubicBezTo>
                      <a:pt x="664" y="184"/>
                      <a:pt x="660" y="184"/>
                      <a:pt x="656" y="184"/>
                    </a:cubicBezTo>
                    <a:cubicBezTo>
                      <a:pt x="656" y="183"/>
                      <a:pt x="656" y="182"/>
                      <a:pt x="656" y="181"/>
                    </a:cubicBezTo>
                    <a:close/>
                    <a:moveTo>
                      <a:pt x="656" y="227"/>
                    </a:moveTo>
                    <a:cubicBezTo>
                      <a:pt x="660" y="227"/>
                      <a:pt x="664" y="227"/>
                      <a:pt x="669" y="227"/>
                    </a:cubicBezTo>
                    <a:cubicBezTo>
                      <a:pt x="669" y="227"/>
                      <a:pt x="669" y="228"/>
                      <a:pt x="669" y="229"/>
                    </a:cubicBezTo>
                    <a:cubicBezTo>
                      <a:pt x="664" y="229"/>
                      <a:pt x="660" y="229"/>
                      <a:pt x="656" y="229"/>
                    </a:cubicBezTo>
                    <a:cubicBezTo>
                      <a:pt x="656" y="228"/>
                      <a:pt x="656" y="227"/>
                      <a:pt x="656" y="227"/>
                    </a:cubicBezTo>
                    <a:close/>
                    <a:moveTo>
                      <a:pt x="656" y="272"/>
                    </a:moveTo>
                    <a:cubicBezTo>
                      <a:pt x="660" y="272"/>
                      <a:pt x="664" y="272"/>
                      <a:pt x="669" y="272"/>
                    </a:cubicBezTo>
                    <a:cubicBezTo>
                      <a:pt x="669" y="273"/>
                      <a:pt x="669" y="274"/>
                      <a:pt x="669" y="274"/>
                    </a:cubicBezTo>
                    <a:cubicBezTo>
                      <a:pt x="664" y="274"/>
                      <a:pt x="660" y="274"/>
                      <a:pt x="656" y="274"/>
                    </a:cubicBezTo>
                    <a:cubicBezTo>
                      <a:pt x="656" y="274"/>
                      <a:pt x="656" y="273"/>
                      <a:pt x="656" y="272"/>
                    </a:cubicBezTo>
                    <a:close/>
                    <a:moveTo>
                      <a:pt x="656" y="317"/>
                    </a:moveTo>
                    <a:cubicBezTo>
                      <a:pt x="660" y="317"/>
                      <a:pt x="664" y="317"/>
                      <a:pt x="669" y="317"/>
                    </a:cubicBezTo>
                    <a:cubicBezTo>
                      <a:pt x="669" y="318"/>
                      <a:pt x="669" y="319"/>
                      <a:pt x="669" y="320"/>
                    </a:cubicBezTo>
                    <a:cubicBezTo>
                      <a:pt x="664" y="320"/>
                      <a:pt x="660" y="320"/>
                      <a:pt x="656" y="320"/>
                    </a:cubicBezTo>
                    <a:cubicBezTo>
                      <a:pt x="656" y="319"/>
                      <a:pt x="656" y="318"/>
                      <a:pt x="656" y="317"/>
                    </a:cubicBezTo>
                    <a:close/>
                    <a:moveTo>
                      <a:pt x="656" y="365"/>
                    </a:moveTo>
                    <a:cubicBezTo>
                      <a:pt x="656" y="364"/>
                      <a:pt x="656" y="363"/>
                      <a:pt x="656" y="362"/>
                    </a:cubicBezTo>
                    <a:cubicBezTo>
                      <a:pt x="660" y="362"/>
                      <a:pt x="664" y="362"/>
                      <a:pt x="669" y="362"/>
                    </a:cubicBezTo>
                    <a:cubicBezTo>
                      <a:pt x="669" y="363"/>
                      <a:pt x="669" y="364"/>
                      <a:pt x="669" y="365"/>
                    </a:cubicBezTo>
                    <a:cubicBezTo>
                      <a:pt x="664" y="365"/>
                      <a:pt x="660" y="365"/>
                      <a:pt x="656" y="365"/>
                    </a:cubicBezTo>
                    <a:close/>
                    <a:moveTo>
                      <a:pt x="656" y="408"/>
                    </a:moveTo>
                    <a:cubicBezTo>
                      <a:pt x="660" y="408"/>
                      <a:pt x="664" y="408"/>
                      <a:pt x="669" y="408"/>
                    </a:cubicBezTo>
                    <a:cubicBezTo>
                      <a:pt x="669" y="409"/>
                      <a:pt x="669" y="409"/>
                      <a:pt x="669" y="410"/>
                    </a:cubicBezTo>
                    <a:cubicBezTo>
                      <a:pt x="664" y="410"/>
                      <a:pt x="660" y="410"/>
                      <a:pt x="656" y="410"/>
                    </a:cubicBezTo>
                    <a:cubicBezTo>
                      <a:pt x="656" y="409"/>
                      <a:pt x="656" y="409"/>
                      <a:pt x="656" y="408"/>
                    </a:cubicBezTo>
                    <a:close/>
                    <a:moveTo>
                      <a:pt x="656" y="453"/>
                    </a:moveTo>
                    <a:cubicBezTo>
                      <a:pt x="660" y="453"/>
                      <a:pt x="664" y="453"/>
                      <a:pt x="669" y="453"/>
                    </a:cubicBezTo>
                    <a:cubicBezTo>
                      <a:pt x="669" y="454"/>
                      <a:pt x="669" y="455"/>
                      <a:pt x="669" y="456"/>
                    </a:cubicBezTo>
                    <a:cubicBezTo>
                      <a:pt x="664" y="456"/>
                      <a:pt x="660" y="456"/>
                      <a:pt x="656" y="456"/>
                    </a:cubicBezTo>
                    <a:cubicBezTo>
                      <a:pt x="656" y="455"/>
                      <a:pt x="656" y="454"/>
                      <a:pt x="656" y="453"/>
                    </a:cubicBezTo>
                    <a:close/>
                    <a:moveTo>
                      <a:pt x="674" y="0"/>
                    </a:moveTo>
                    <a:cubicBezTo>
                      <a:pt x="678" y="0"/>
                      <a:pt x="683" y="0"/>
                      <a:pt x="687" y="0"/>
                    </a:cubicBezTo>
                    <a:cubicBezTo>
                      <a:pt x="687" y="1"/>
                      <a:pt x="687" y="2"/>
                      <a:pt x="687" y="3"/>
                    </a:cubicBezTo>
                    <a:cubicBezTo>
                      <a:pt x="683" y="3"/>
                      <a:pt x="678" y="3"/>
                      <a:pt x="674" y="3"/>
                    </a:cubicBezTo>
                    <a:cubicBezTo>
                      <a:pt x="674" y="2"/>
                      <a:pt x="674" y="1"/>
                      <a:pt x="674" y="0"/>
                    </a:cubicBezTo>
                    <a:close/>
                    <a:moveTo>
                      <a:pt x="674" y="45"/>
                    </a:moveTo>
                    <a:cubicBezTo>
                      <a:pt x="678" y="45"/>
                      <a:pt x="683" y="45"/>
                      <a:pt x="687" y="45"/>
                    </a:cubicBezTo>
                    <a:cubicBezTo>
                      <a:pt x="687" y="46"/>
                      <a:pt x="687" y="47"/>
                      <a:pt x="687" y="48"/>
                    </a:cubicBezTo>
                    <a:cubicBezTo>
                      <a:pt x="683" y="48"/>
                      <a:pt x="678" y="48"/>
                      <a:pt x="674" y="48"/>
                    </a:cubicBezTo>
                    <a:cubicBezTo>
                      <a:pt x="674" y="47"/>
                      <a:pt x="674" y="46"/>
                      <a:pt x="674" y="45"/>
                    </a:cubicBezTo>
                    <a:close/>
                    <a:moveTo>
                      <a:pt x="674" y="91"/>
                    </a:moveTo>
                    <a:cubicBezTo>
                      <a:pt x="678" y="91"/>
                      <a:pt x="683" y="91"/>
                      <a:pt x="687" y="91"/>
                    </a:cubicBezTo>
                    <a:cubicBezTo>
                      <a:pt x="687" y="92"/>
                      <a:pt x="687" y="92"/>
                      <a:pt x="687" y="93"/>
                    </a:cubicBezTo>
                    <a:cubicBezTo>
                      <a:pt x="683" y="93"/>
                      <a:pt x="678" y="93"/>
                      <a:pt x="674" y="93"/>
                    </a:cubicBezTo>
                    <a:cubicBezTo>
                      <a:pt x="674" y="92"/>
                      <a:pt x="674" y="92"/>
                      <a:pt x="674" y="91"/>
                    </a:cubicBezTo>
                    <a:close/>
                    <a:moveTo>
                      <a:pt x="674" y="136"/>
                    </a:moveTo>
                    <a:cubicBezTo>
                      <a:pt x="678" y="136"/>
                      <a:pt x="683" y="136"/>
                      <a:pt x="687" y="136"/>
                    </a:cubicBezTo>
                    <a:cubicBezTo>
                      <a:pt x="687" y="137"/>
                      <a:pt x="687" y="138"/>
                      <a:pt x="687" y="139"/>
                    </a:cubicBezTo>
                    <a:cubicBezTo>
                      <a:pt x="683" y="139"/>
                      <a:pt x="678" y="139"/>
                      <a:pt x="674" y="139"/>
                    </a:cubicBezTo>
                    <a:cubicBezTo>
                      <a:pt x="674" y="138"/>
                      <a:pt x="674" y="137"/>
                      <a:pt x="674" y="136"/>
                    </a:cubicBezTo>
                    <a:close/>
                    <a:moveTo>
                      <a:pt x="674" y="181"/>
                    </a:moveTo>
                    <a:cubicBezTo>
                      <a:pt x="678" y="181"/>
                      <a:pt x="683" y="181"/>
                      <a:pt x="687" y="181"/>
                    </a:cubicBezTo>
                    <a:cubicBezTo>
                      <a:pt x="687" y="182"/>
                      <a:pt x="687" y="183"/>
                      <a:pt x="687" y="184"/>
                    </a:cubicBezTo>
                    <a:cubicBezTo>
                      <a:pt x="683" y="184"/>
                      <a:pt x="678" y="184"/>
                      <a:pt x="674" y="184"/>
                    </a:cubicBezTo>
                    <a:cubicBezTo>
                      <a:pt x="674" y="183"/>
                      <a:pt x="674" y="182"/>
                      <a:pt x="674" y="181"/>
                    </a:cubicBezTo>
                    <a:close/>
                    <a:moveTo>
                      <a:pt x="674" y="227"/>
                    </a:moveTo>
                    <a:cubicBezTo>
                      <a:pt x="678" y="227"/>
                      <a:pt x="683" y="227"/>
                      <a:pt x="687" y="227"/>
                    </a:cubicBezTo>
                    <a:cubicBezTo>
                      <a:pt x="687" y="227"/>
                      <a:pt x="687" y="228"/>
                      <a:pt x="687" y="229"/>
                    </a:cubicBezTo>
                    <a:cubicBezTo>
                      <a:pt x="683" y="229"/>
                      <a:pt x="678" y="229"/>
                      <a:pt x="674" y="229"/>
                    </a:cubicBezTo>
                    <a:cubicBezTo>
                      <a:pt x="674" y="228"/>
                      <a:pt x="674" y="227"/>
                      <a:pt x="674" y="227"/>
                    </a:cubicBezTo>
                    <a:close/>
                    <a:moveTo>
                      <a:pt x="674" y="272"/>
                    </a:moveTo>
                    <a:cubicBezTo>
                      <a:pt x="678" y="272"/>
                      <a:pt x="683" y="272"/>
                      <a:pt x="687" y="272"/>
                    </a:cubicBezTo>
                    <a:cubicBezTo>
                      <a:pt x="687" y="273"/>
                      <a:pt x="687" y="274"/>
                      <a:pt x="687" y="274"/>
                    </a:cubicBezTo>
                    <a:cubicBezTo>
                      <a:pt x="683" y="274"/>
                      <a:pt x="678" y="274"/>
                      <a:pt x="674" y="274"/>
                    </a:cubicBezTo>
                    <a:cubicBezTo>
                      <a:pt x="674" y="274"/>
                      <a:pt x="674" y="273"/>
                      <a:pt x="674" y="272"/>
                    </a:cubicBezTo>
                    <a:close/>
                    <a:moveTo>
                      <a:pt x="674" y="317"/>
                    </a:moveTo>
                    <a:cubicBezTo>
                      <a:pt x="678" y="317"/>
                      <a:pt x="683" y="317"/>
                      <a:pt x="687" y="317"/>
                    </a:cubicBezTo>
                    <a:cubicBezTo>
                      <a:pt x="687" y="318"/>
                      <a:pt x="687" y="319"/>
                      <a:pt x="687" y="320"/>
                    </a:cubicBezTo>
                    <a:cubicBezTo>
                      <a:pt x="683" y="320"/>
                      <a:pt x="678" y="320"/>
                      <a:pt x="674" y="320"/>
                    </a:cubicBezTo>
                    <a:cubicBezTo>
                      <a:pt x="674" y="319"/>
                      <a:pt x="674" y="318"/>
                      <a:pt x="674" y="317"/>
                    </a:cubicBezTo>
                    <a:close/>
                    <a:moveTo>
                      <a:pt x="674" y="365"/>
                    </a:moveTo>
                    <a:cubicBezTo>
                      <a:pt x="674" y="364"/>
                      <a:pt x="674" y="363"/>
                      <a:pt x="674" y="362"/>
                    </a:cubicBezTo>
                    <a:cubicBezTo>
                      <a:pt x="678" y="362"/>
                      <a:pt x="683" y="362"/>
                      <a:pt x="687" y="362"/>
                    </a:cubicBezTo>
                    <a:cubicBezTo>
                      <a:pt x="687" y="363"/>
                      <a:pt x="687" y="364"/>
                      <a:pt x="687" y="365"/>
                    </a:cubicBezTo>
                    <a:cubicBezTo>
                      <a:pt x="683" y="365"/>
                      <a:pt x="678" y="365"/>
                      <a:pt x="674" y="365"/>
                    </a:cubicBezTo>
                    <a:close/>
                    <a:moveTo>
                      <a:pt x="674" y="408"/>
                    </a:moveTo>
                    <a:cubicBezTo>
                      <a:pt x="678" y="408"/>
                      <a:pt x="683" y="408"/>
                      <a:pt x="687" y="408"/>
                    </a:cubicBezTo>
                    <a:cubicBezTo>
                      <a:pt x="687" y="409"/>
                      <a:pt x="687" y="409"/>
                      <a:pt x="687" y="410"/>
                    </a:cubicBezTo>
                    <a:cubicBezTo>
                      <a:pt x="683" y="410"/>
                      <a:pt x="678" y="410"/>
                      <a:pt x="674" y="410"/>
                    </a:cubicBezTo>
                    <a:cubicBezTo>
                      <a:pt x="674" y="409"/>
                      <a:pt x="674" y="409"/>
                      <a:pt x="674" y="408"/>
                    </a:cubicBezTo>
                    <a:close/>
                    <a:moveTo>
                      <a:pt x="674" y="453"/>
                    </a:moveTo>
                    <a:cubicBezTo>
                      <a:pt x="678" y="453"/>
                      <a:pt x="683" y="453"/>
                      <a:pt x="687" y="453"/>
                    </a:cubicBezTo>
                    <a:cubicBezTo>
                      <a:pt x="687" y="454"/>
                      <a:pt x="687" y="455"/>
                      <a:pt x="687" y="456"/>
                    </a:cubicBezTo>
                    <a:cubicBezTo>
                      <a:pt x="683" y="456"/>
                      <a:pt x="678" y="456"/>
                      <a:pt x="674" y="456"/>
                    </a:cubicBezTo>
                    <a:cubicBezTo>
                      <a:pt x="674" y="455"/>
                      <a:pt x="674" y="454"/>
                      <a:pt x="674" y="453"/>
                    </a:cubicBezTo>
                    <a:close/>
                    <a:moveTo>
                      <a:pt x="692" y="0"/>
                    </a:moveTo>
                    <a:cubicBezTo>
                      <a:pt x="697" y="0"/>
                      <a:pt x="701" y="0"/>
                      <a:pt x="705" y="0"/>
                    </a:cubicBezTo>
                    <a:cubicBezTo>
                      <a:pt x="705" y="1"/>
                      <a:pt x="705" y="2"/>
                      <a:pt x="705" y="3"/>
                    </a:cubicBezTo>
                    <a:cubicBezTo>
                      <a:pt x="701" y="3"/>
                      <a:pt x="697" y="3"/>
                      <a:pt x="692" y="3"/>
                    </a:cubicBezTo>
                    <a:cubicBezTo>
                      <a:pt x="692" y="2"/>
                      <a:pt x="692" y="1"/>
                      <a:pt x="692" y="0"/>
                    </a:cubicBezTo>
                    <a:close/>
                    <a:moveTo>
                      <a:pt x="692" y="45"/>
                    </a:moveTo>
                    <a:cubicBezTo>
                      <a:pt x="697" y="45"/>
                      <a:pt x="701" y="45"/>
                      <a:pt x="705" y="45"/>
                    </a:cubicBezTo>
                    <a:cubicBezTo>
                      <a:pt x="705" y="46"/>
                      <a:pt x="705" y="47"/>
                      <a:pt x="705" y="48"/>
                    </a:cubicBezTo>
                    <a:cubicBezTo>
                      <a:pt x="701" y="48"/>
                      <a:pt x="697" y="48"/>
                      <a:pt x="692" y="48"/>
                    </a:cubicBezTo>
                    <a:cubicBezTo>
                      <a:pt x="692" y="47"/>
                      <a:pt x="692" y="46"/>
                      <a:pt x="692" y="45"/>
                    </a:cubicBezTo>
                    <a:close/>
                    <a:moveTo>
                      <a:pt x="692" y="91"/>
                    </a:moveTo>
                    <a:cubicBezTo>
                      <a:pt x="697" y="91"/>
                      <a:pt x="701" y="91"/>
                      <a:pt x="705" y="91"/>
                    </a:cubicBezTo>
                    <a:cubicBezTo>
                      <a:pt x="705" y="92"/>
                      <a:pt x="705" y="92"/>
                      <a:pt x="705" y="93"/>
                    </a:cubicBezTo>
                    <a:cubicBezTo>
                      <a:pt x="701" y="93"/>
                      <a:pt x="697" y="93"/>
                      <a:pt x="692" y="93"/>
                    </a:cubicBezTo>
                    <a:cubicBezTo>
                      <a:pt x="692" y="92"/>
                      <a:pt x="692" y="92"/>
                      <a:pt x="692" y="91"/>
                    </a:cubicBezTo>
                    <a:close/>
                    <a:moveTo>
                      <a:pt x="692" y="136"/>
                    </a:moveTo>
                    <a:cubicBezTo>
                      <a:pt x="697" y="136"/>
                      <a:pt x="701" y="136"/>
                      <a:pt x="705" y="136"/>
                    </a:cubicBezTo>
                    <a:cubicBezTo>
                      <a:pt x="705" y="137"/>
                      <a:pt x="705" y="138"/>
                      <a:pt x="705" y="139"/>
                    </a:cubicBezTo>
                    <a:cubicBezTo>
                      <a:pt x="701" y="139"/>
                      <a:pt x="697" y="139"/>
                      <a:pt x="692" y="139"/>
                    </a:cubicBezTo>
                    <a:cubicBezTo>
                      <a:pt x="692" y="138"/>
                      <a:pt x="692" y="137"/>
                      <a:pt x="692" y="136"/>
                    </a:cubicBezTo>
                    <a:close/>
                    <a:moveTo>
                      <a:pt x="692" y="181"/>
                    </a:moveTo>
                    <a:cubicBezTo>
                      <a:pt x="697" y="181"/>
                      <a:pt x="701" y="181"/>
                      <a:pt x="705" y="181"/>
                    </a:cubicBezTo>
                    <a:cubicBezTo>
                      <a:pt x="705" y="182"/>
                      <a:pt x="705" y="183"/>
                      <a:pt x="705" y="184"/>
                    </a:cubicBezTo>
                    <a:cubicBezTo>
                      <a:pt x="701" y="184"/>
                      <a:pt x="697" y="184"/>
                      <a:pt x="692" y="184"/>
                    </a:cubicBezTo>
                    <a:cubicBezTo>
                      <a:pt x="692" y="183"/>
                      <a:pt x="692" y="182"/>
                      <a:pt x="692" y="181"/>
                    </a:cubicBezTo>
                    <a:close/>
                    <a:moveTo>
                      <a:pt x="692" y="227"/>
                    </a:moveTo>
                    <a:cubicBezTo>
                      <a:pt x="697" y="227"/>
                      <a:pt x="701" y="227"/>
                      <a:pt x="705" y="227"/>
                    </a:cubicBezTo>
                    <a:cubicBezTo>
                      <a:pt x="705" y="227"/>
                      <a:pt x="705" y="228"/>
                      <a:pt x="705" y="229"/>
                    </a:cubicBezTo>
                    <a:cubicBezTo>
                      <a:pt x="701" y="229"/>
                      <a:pt x="697" y="229"/>
                      <a:pt x="692" y="229"/>
                    </a:cubicBezTo>
                    <a:cubicBezTo>
                      <a:pt x="692" y="228"/>
                      <a:pt x="692" y="227"/>
                      <a:pt x="692" y="227"/>
                    </a:cubicBezTo>
                    <a:close/>
                    <a:moveTo>
                      <a:pt x="692" y="272"/>
                    </a:moveTo>
                    <a:cubicBezTo>
                      <a:pt x="697" y="272"/>
                      <a:pt x="701" y="272"/>
                      <a:pt x="705" y="272"/>
                    </a:cubicBezTo>
                    <a:cubicBezTo>
                      <a:pt x="705" y="273"/>
                      <a:pt x="705" y="274"/>
                      <a:pt x="705" y="274"/>
                    </a:cubicBezTo>
                    <a:cubicBezTo>
                      <a:pt x="701" y="274"/>
                      <a:pt x="697" y="274"/>
                      <a:pt x="692" y="274"/>
                    </a:cubicBezTo>
                    <a:cubicBezTo>
                      <a:pt x="692" y="274"/>
                      <a:pt x="692" y="273"/>
                      <a:pt x="692" y="272"/>
                    </a:cubicBezTo>
                    <a:close/>
                    <a:moveTo>
                      <a:pt x="692" y="317"/>
                    </a:moveTo>
                    <a:cubicBezTo>
                      <a:pt x="697" y="317"/>
                      <a:pt x="701" y="317"/>
                      <a:pt x="705" y="317"/>
                    </a:cubicBezTo>
                    <a:cubicBezTo>
                      <a:pt x="705" y="318"/>
                      <a:pt x="705" y="319"/>
                      <a:pt x="705" y="320"/>
                    </a:cubicBezTo>
                    <a:cubicBezTo>
                      <a:pt x="701" y="320"/>
                      <a:pt x="697" y="320"/>
                      <a:pt x="692" y="320"/>
                    </a:cubicBezTo>
                    <a:cubicBezTo>
                      <a:pt x="692" y="319"/>
                      <a:pt x="692" y="318"/>
                      <a:pt x="692" y="317"/>
                    </a:cubicBezTo>
                    <a:close/>
                    <a:moveTo>
                      <a:pt x="692" y="365"/>
                    </a:moveTo>
                    <a:cubicBezTo>
                      <a:pt x="692" y="364"/>
                      <a:pt x="692" y="363"/>
                      <a:pt x="692" y="362"/>
                    </a:cubicBezTo>
                    <a:cubicBezTo>
                      <a:pt x="697" y="362"/>
                      <a:pt x="701" y="362"/>
                      <a:pt x="705" y="362"/>
                    </a:cubicBezTo>
                    <a:cubicBezTo>
                      <a:pt x="705" y="363"/>
                      <a:pt x="705" y="364"/>
                      <a:pt x="705" y="365"/>
                    </a:cubicBezTo>
                    <a:cubicBezTo>
                      <a:pt x="701" y="365"/>
                      <a:pt x="697" y="365"/>
                      <a:pt x="692" y="365"/>
                    </a:cubicBezTo>
                    <a:close/>
                    <a:moveTo>
                      <a:pt x="692" y="408"/>
                    </a:moveTo>
                    <a:cubicBezTo>
                      <a:pt x="697" y="408"/>
                      <a:pt x="701" y="408"/>
                      <a:pt x="705" y="408"/>
                    </a:cubicBezTo>
                    <a:cubicBezTo>
                      <a:pt x="705" y="409"/>
                      <a:pt x="705" y="409"/>
                      <a:pt x="705" y="410"/>
                    </a:cubicBezTo>
                    <a:cubicBezTo>
                      <a:pt x="701" y="410"/>
                      <a:pt x="697" y="410"/>
                      <a:pt x="692" y="410"/>
                    </a:cubicBezTo>
                    <a:cubicBezTo>
                      <a:pt x="692" y="409"/>
                      <a:pt x="692" y="409"/>
                      <a:pt x="692" y="408"/>
                    </a:cubicBezTo>
                    <a:close/>
                    <a:moveTo>
                      <a:pt x="692" y="453"/>
                    </a:moveTo>
                    <a:cubicBezTo>
                      <a:pt x="697" y="453"/>
                      <a:pt x="701" y="453"/>
                      <a:pt x="705" y="453"/>
                    </a:cubicBezTo>
                    <a:cubicBezTo>
                      <a:pt x="705" y="454"/>
                      <a:pt x="705" y="455"/>
                      <a:pt x="705" y="456"/>
                    </a:cubicBezTo>
                    <a:cubicBezTo>
                      <a:pt x="701" y="456"/>
                      <a:pt x="697" y="456"/>
                      <a:pt x="692" y="456"/>
                    </a:cubicBezTo>
                    <a:cubicBezTo>
                      <a:pt x="692" y="455"/>
                      <a:pt x="692" y="454"/>
                      <a:pt x="692" y="453"/>
                    </a:cubicBezTo>
                    <a:close/>
                    <a:moveTo>
                      <a:pt x="710" y="0"/>
                    </a:moveTo>
                    <a:cubicBezTo>
                      <a:pt x="715" y="0"/>
                      <a:pt x="719" y="0"/>
                      <a:pt x="723" y="0"/>
                    </a:cubicBezTo>
                    <a:cubicBezTo>
                      <a:pt x="723" y="1"/>
                      <a:pt x="723" y="2"/>
                      <a:pt x="723" y="3"/>
                    </a:cubicBezTo>
                    <a:cubicBezTo>
                      <a:pt x="719" y="3"/>
                      <a:pt x="715" y="3"/>
                      <a:pt x="710" y="3"/>
                    </a:cubicBezTo>
                    <a:cubicBezTo>
                      <a:pt x="710" y="2"/>
                      <a:pt x="710" y="1"/>
                      <a:pt x="710" y="0"/>
                    </a:cubicBezTo>
                    <a:close/>
                    <a:moveTo>
                      <a:pt x="710" y="45"/>
                    </a:moveTo>
                    <a:cubicBezTo>
                      <a:pt x="715" y="45"/>
                      <a:pt x="719" y="45"/>
                      <a:pt x="723" y="45"/>
                    </a:cubicBezTo>
                    <a:cubicBezTo>
                      <a:pt x="723" y="46"/>
                      <a:pt x="723" y="47"/>
                      <a:pt x="723" y="48"/>
                    </a:cubicBezTo>
                    <a:cubicBezTo>
                      <a:pt x="719" y="48"/>
                      <a:pt x="715" y="48"/>
                      <a:pt x="710" y="48"/>
                    </a:cubicBezTo>
                    <a:cubicBezTo>
                      <a:pt x="710" y="47"/>
                      <a:pt x="710" y="46"/>
                      <a:pt x="710" y="45"/>
                    </a:cubicBezTo>
                    <a:close/>
                    <a:moveTo>
                      <a:pt x="710" y="91"/>
                    </a:moveTo>
                    <a:cubicBezTo>
                      <a:pt x="715" y="91"/>
                      <a:pt x="719" y="91"/>
                      <a:pt x="723" y="91"/>
                    </a:cubicBezTo>
                    <a:cubicBezTo>
                      <a:pt x="723" y="92"/>
                      <a:pt x="723" y="92"/>
                      <a:pt x="723" y="93"/>
                    </a:cubicBezTo>
                    <a:cubicBezTo>
                      <a:pt x="719" y="93"/>
                      <a:pt x="715" y="93"/>
                      <a:pt x="710" y="93"/>
                    </a:cubicBezTo>
                    <a:cubicBezTo>
                      <a:pt x="710" y="92"/>
                      <a:pt x="710" y="92"/>
                      <a:pt x="710" y="91"/>
                    </a:cubicBezTo>
                    <a:close/>
                    <a:moveTo>
                      <a:pt x="710" y="136"/>
                    </a:moveTo>
                    <a:cubicBezTo>
                      <a:pt x="715" y="136"/>
                      <a:pt x="719" y="136"/>
                      <a:pt x="723" y="136"/>
                    </a:cubicBezTo>
                    <a:cubicBezTo>
                      <a:pt x="723" y="137"/>
                      <a:pt x="723" y="138"/>
                      <a:pt x="723" y="139"/>
                    </a:cubicBezTo>
                    <a:cubicBezTo>
                      <a:pt x="719" y="139"/>
                      <a:pt x="715" y="139"/>
                      <a:pt x="710" y="139"/>
                    </a:cubicBezTo>
                    <a:cubicBezTo>
                      <a:pt x="710" y="138"/>
                      <a:pt x="710" y="137"/>
                      <a:pt x="710" y="136"/>
                    </a:cubicBezTo>
                    <a:close/>
                    <a:moveTo>
                      <a:pt x="710" y="181"/>
                    </a:moveTo>
                    <a:cubicBezTo>
                      <a:pt x="715" y="181"/>
                      <a:pt x="719" y="181"/>
                      <a:pt x="723" y="181"/>
                    </a:cubicBezTo>
                    <a:cubicBezTo>
                      <a:pt x="723" y="182"/>
                      <a:pt x="723" y="183"/>
                      <a:pt x="723" y="184"/>
                    </a:cubicBezTo>
                    <a:cubicBezTo>
                      <a:pt x="719" y="184"/>
                      <a:pt x="715" y="184"/>
                      <a:pt x="710" y="184"/>
                    </a:cubicBezTo>
                    <a:cubicBezTo>
                      <a:pt x="710" y="183"/>
                      <a:pt x="710" y="182"/>
                      <a:pt x="710" y="181"/>
                    </a:cubicBezTo>
                    <a:close/>
                    <a:moveTo>
                      <a:pt x="710" y="227"/>
                    </a:moveTo>
                    <a:cubicBezTo>
                      <a:pt x="715" y="227"/>
                      <a:pt x="719" y="227"/>
                      <a:pt x="723" y="227"/>
                    </a:cubicBezTo>
                    <a:cubicBezTo>
                      <a:pt x="723" y="227"/>
                      <a:pt x="723" y="228"/>
                      <a:pt x="723" y="229"/>
                    </a:cubicBezTo>
                    <a:cubicBezTo>
                      <a:pt x="719" y="229"/>
                      <a:pt x="715" y="229"/>
                      <a:pt x="710" y="229"/>
                    </a:cubicBezTo>
                    <a:cubicBezTo>
                      <a:pt x="710" y="228"/>
                      <a:pt x="710" y="227"/>
                      <a:pt x="710" y="227"/>
                    </a:cubicBezTo>
                    <a:close/>
                    <a:moveTo>
                      <a:pt x="710" y="272"/>
                    </a:moveTo>
                    <a:cubicBezTo>
                      <a:pt x="715" y="272"/>
                      <a:pt x="719" y="272"/>
                      <a:pt x="723" y="272"/>
                    </a:cubicBezTo>
                    <a:cubicBezTo>
                      <a:pt x="723" y="273"/>
                      <a:pt x="723" y="274"/>
                      <a:pt x="723" y="274"/>
                    </a:cubicBezTo>
                    <a:cubicBezTo>
                      <a:pt x="719" y="274"/>
                      <a:pt x="715" y="274"/>
                      <a:pt x="710" y="274"/>
                    </a:cubicBezTo>
                    <a:cubicBezTo>
                      <a:pt x="710" y="274"/>
                      <a:pt x="710" y="273"/>
                      <a:pt x="710" y="272"/>
                    </a:cubicBezTo>
                    <a:close/>
                    <a:moveTo>
                      <a:pt x="710" y="317"/>
                    </a:moveTo>
                    <a:cubicBezTo>
                      <a:pt x="715" y="317"/>
                      <a:pt x="719" y="317"/>
                      <a:pt x="723" y="317"/>
                    </a:cubicBezTo>
                    <a:cubicBezTo>
                      <a:pt x="723" y="318"/>
                      <a:pt x="723" y="319"/>
                      <a:pt x="723" y="320"/>
                    </a:cubicBezTo>
                    <a:cubicBezTo>
                      <a:pt x="719" y="320"/>
                      <a:pt x="715" y="320"/>
                      <a:pt x="710" y="320"/>
                    </a:cubicBezTo>
                    <a:cubicBezTo>
                      <a:pt x="710" y="319"/>
                      <a:pt x="710" y="318"/>
                      <a:pt x="710" y="317"/>
                    </a:cubicBezTo>
                    <a:close/>
                    <a:moveTo>
                      <a:pt x="710" y="365"/>
                    </a:moveTo>
                    <a:cubicBezTo>
                      <a:pt x="710" y="364"/>
                      <a:pt x="710" y="363"/>
                      <a:pt x="710" y="362"/>
                    </a:cubicBezTo>
                    <a:cubicBezTo>
                      <a:pt x="715" y="362"/>
                      <a:pt x="719" y="362"/>
                      <a:pt x="723" y="362"/>
                    </a:cubicBezTo>
                    <a:cubicBezTo>
                      <a:pt x="723" y="363"/>
                      <a:pt x="723" y="364"/>
                      <a:pt x="723" y="365"/>
                    </a:cubicBezTo>
                    <a:cubicBezTo>
                      <a:pt x="719" y="365"/>
                      <a:pt x="715" y="365"/>
                      <a:pt x="710" y="365"/>
                    </a:cubicBezTo>
                    <a:close/>
                    <a:moveTo>
                      <a:pt x="710" y="408"/>
                    </a:moveTo>
                    <a:cubicBezTo>
                      <a:pt x="715" y="408"/>
                      <a:pt x="719" y="408"/>
                      <a:pt x="723" y="408"/>
                    </a:cubicBezTo>
                    <a:cubicBezTo>
                      <a:pt x="723" y="409"/>
                      <a:pt x="723" y="409"/>
                      <a:pt x="723" y="410"/>
                    </a:cubicBezTo>
                    <a:cubicBezTo>
                      <a:pt x="719" y="410"/>
                      <a:pt x="715" y="410"/>
                      <a:pt x="710" y="410"/>
                    </a:cubicBezTo>
                    <a:cubicBezTo>
                      <a:pt x="710" y="409"/>
                      <a:pt x="710" y="409"/>
                      <a:pt x="710" y="408"/>
                    </a:cubicBezTo>
                    <a:close/>
                    <a:moveTo>
                      <a:pt x="710" y="453"/>
                    </a:moveTo>
                    <a:cubicBezTo>
                      <a:pt x="715" y="453"/>
                      <a:pt x="719" y="453"/>
                      <a:pt x="723" y="453"/>
                    </a:cubicBezTo>
                    <a:cubicBezTo>
                      <a:pt x="723" y="454"/>
                      <a:pt x="723" y="455"/>
                      <a:pt x="723" y="456"/>
                    </a:cubicBezTo>
                    <a:cubicBezTo>
                      <a:pt x="719" y="456"/>
                      <a:pt x="715" y="456"/>
                      <a:pt x="710" y="456"/>
                    </a:cubicBezTo>
                    <a:cubicBezTo>
                      <a:pt x="710" y="455"/>
                      <a:pt x="710" y="454"/>
                      <a:pt x="710" y="453"/>
                    </a:cubicBezTo>
                    <a:close/>
                    <a:moveTo>
                      <a:pt x="729" y="0"/>
                    </a:moveTo>
                    <a:cubicBezTo>
                      <a:pt x="733" y="0"/>
                      <a:pt x="737" y="0"/>
                      <a:pt x="742" y="0"/>
                    </a:cubicBezTo>
                    <a:cubicBezTo>
                      <a:pt x="742" y="1"/>
                      <a:pt x="742" y="2"/>
                      <a:pt x="742" y="3"/>
                    </a:cubicBezTo>
                    <a:cubicBezTo>
                      <a:pt x="737" y="3"/>
                      <a:pt x="733" y="3"/>
                      <a:pt x="729" y="3"/>
                    </a:cubicBezTo>
                    <a:cubicBezTo>
                      <a:pt x="729" y="2"/>
                      <a:pt x="729" y="1"/>
                      <a:pt x="729" y="0"/>
                    </a:cubicBezTo>
                    <a:close/>
                    <a:moveTo>
                      <a:pt x="729" y="45"/>
                    </a:moveTo>
                    <a:cubicBezTo>
                      <a:pt x="733" y="45"/>
                      <a:pt x="737" y="45"/>
                      <a:pt x="742" y="45"/>
                    </a:cubicBezTo>
                    <a:cubicBezTo>
                      <a:pt x="742" y="46"/>
                      <a:pt x="742" y="47"/>
                      <a:pt x="742" y="48"/>
                    </a:cubicBezTo>
                    <a:cubicBezTo>
                      <a:pt x="737" y="48"/>
                      <a:pt x="733" y="48"/>
                      <a:pt x="729" y="48"/>
                    </a:cubicBezTo>
                    <a:cubicBezTo>
                      <a:pt x="729" y="47"/>
                      <a:pt x="729" y="46"/>
                      <a:pt x="729" y="45"/>
                    </a:cubicBezTo>
                    <a:close/>
                    <a:moveTo>
                      <a:pt x="729" y="91"/>
                    </a:moveTo>
                    <a:cubicBezTo>
                      <a:pt x="733" y="91"/>
                      <a:pt x="737" y="91"/>
                      <a:pt x="742" y="91"/>
                    </a:cubicBezTo>
                    <a:cubicBezTo>
                      <a:pt x="742" y="92"/>
                      <a:pt x="742" y="92"/>
                      <a:pt x="742" y="93"/>
                    </a:cubicBezTo>
                    <a:cubicBezTo>
                      <a:pt x="737" y="93"/>
                      <a:pt x="733" y="93"/>
                      <a:pt x="729" y="93"/>
                    </a:cubicBezTo>
                    <a:cubicBezTo>
                      <a:pt x="729" y="92"/>
                      <a:pt x="729" y="92"/>
                      <a:pt x="729" y="91"/>
                    </a:cubicBezTo>
                    <a:close/>
                    <a:moveTo>
                      <a:pt x="729" y="136"/>
                    </a:moveTo>
                    <a:cubicBezTo>
                      <a:pt x="733" y="136"/>
                      <a:pt x="737" y="136"/>
                      <a:pt x="742" y="136"/>
                    </a:cubicBezTo>
                    <a:cubicBezTo>
                      <a:pt x="742" y="137"/>
                      <a:pt x="742" y="138"/>
                      <a:pt x="742" y="139"/>
                    </a:cubicBezTo>
                    <a:cubicBezTo>
                      <a:pt x="737" y="139"/>
                      <a:pt x="733" y="139"/>
                      <a:pt x="729" y="139"/>
                    </a:cubicBezTo>
                    <a:cubicBezTo>
                      <a:pt x="729" y="138"/>
                      <a:pt x="729" y="137"/>
                      <a:pt x="729" y="136"/>
                    </a:cubicBezTo>
                    <a:close/>
                    <a:moveTo>
                      <a:pt x="729" y="181"/>
                    </a:moveTo>
                    <a:cubicBezTo>
                      <a:pt x="733" y="181"/>
                      <a:pt x="737" y="181"/>
                      <a:pt x="742" y="181"/>
                    </a:cubicBezTo>
                    <a:cubicBezTo>
                      <a:pt x="742" y="182"/>
                      <a:pt x="742" y="183"/>
                      <a:pt x="742" y="184"/>
                    </a:cubicBezTo>
                    <a:cubicBezTo>
                      <a:pt x="737" y="184"/>
                      <a:pt x="733" y="184"/>
                      <a:pt x="729" y="184"/>
                    </a:cubicBezTo>
                    <a:cubicBezTo>
                      <a:pt x="729" y="183"/>
                      <a:pt x="729" y="182"/>
                      <a:pt x="729" y="181"/>
                    </a:cubicBezTo>
                    <a:close/>
                    <a:moveTo>
                      <a:pt x="729" y="227"/>
                    </a:moveTo>
                    <a:cubicBezTo>
                      <a:pt x="733" y="227"/>
                      <a:pt x="737" y="227"/>
                      <a:pt x="742" y="227"/>
                    </a:cubicBezTo>
                    <a:cubicBezTo>
                      <a:pt x="742" y="227"/>
                      <a:pt x="742" y="228"/>
                      <a:pt x="742" y="229"/>
                    </a:cubicBezTo>
                    <a:cubicBezTo>
                      <a:pt x="737" y="229"/>
                      <a:pt x="733" y="229"/>
                      <a:pt x="729" y="229"/>
                    </a:cubicBezTo>
                    <a:cubicBezTo>
                      <a:pt x="729" y="228"/>
                      <a:pt x="729" y="227"/>
                      <a:pt x="729" y="227"/>
                    </a:cubicBezTo>
                    <a:close/>
                    <a:moveTo>
                      <a:pt x="729" y="272"/>
                    </a:moveTo>
                    <a:cubicBezTo>
                      <a:pt x="733" y="272"/>
                      <a:pt x="737" y="272"/>
                      <a:pt x="742" y="272"/>
                    </a:cubicBezTo>
                    <a:cubicBezTo>
                      <a:pt x="742" y="273"/>
                      <a:pt x="742" y="274"/>
                      <a:pt x="742" y="274"/>
                    </a:cubicBezTo>
                    <a:cubicBezTo>
                      <a:pt x="737" y="274"/>
                      <a:pt x="733" y="274"/>
                      <a:pt x="729" y="274"/>
                    </a:cubicBezTo>
                    <a:cubicBezTo>
                      <a:pt x="729" y="274"/>
                      <a:pt x="729" y="273"/>
                      <a:pt x="729" y="272"/>
                    </a:cubicBezTo>
                    <a:close/>
                    <a:moveTo>
                      <a:pt x="729" y="317"/>
                    </a:moveTo>
                    <a:cubicBezTo>
                      <a:pt x="733" y="317"/>
                      <a:pt x="737" y="317"/>
                      <a:pt x="742" y="317"/>
                    </a:cubicBezTo>
                    <a:cubicBezTo>
                      <a:pt x="742" y="318"/>
                      <a:pt x="742" y="319"/>
                      <a:pt x="742" y="320"/>
                    </a:cubicBezTo>
                    <a:cubicBezTo>
                      <a:pt x="737" y="320"/>
                      <a:pt x="733" y="320"/>
                      <a:pt x="729" y="320"/>
                    </a:cubicBezTo>
                    <a:cubicBezTo>
                      <a:pt x="729" y="319"/>
                      <a:pt x="729" y="318"/>
                      <a:pt x="729" y="317"/>
                    </a:cubicBezTo>
                    <a:close/>
                    <a:moveTo>
                      <a:pt x="729" y="365"/>
                    </a:moveTo>
                    <a:cubicBezTo>
                      <a:pt x="729" y="364"/>
                      <a:pt x="729" y="363"/>
                      <a:pt x="729" y="362"/>
                    </a:cubicBezTo>
                    <a:cubicBezTo>
                      <a:pt x="733" y="362"/>
                      <a:pt x="737" y="362"/>
                      <a:pt x="742" y="362"/>
                    </a:cubicBezTo>
                    <a:cubicBezTo>
                      <a:pt x="742" y="363"/>
                      <a:pt x="742" y="364"/>
                      <a:pt x="742" y="365"/>
                    </a:cubicBezTo>
                    <a:cubicBezTo>
                      <a:pt x="737" y="365"/>
                      <a:pt x="733" y="365"/>
                      <a:pt x="729" y="365"/>
                    </a:cubicBezTo>
                    <a:close/>
                    <a:moveTo>
                      <a:pt x="729" y="408"/>
                    </a:moveTo>
                    <a:cubicBezTo>
                      <a:pt x="733" y="408"/>
                      <a:pt x="737" y="408"/>
                      <a:pt x="742" y="408"/>
                    </a:cubicBezTo>
                    <a:cubicBezTo>
                      <a:pt x="742" y="409"/>
                      <a:pt x="742" y="409"/>
                      <a:pt x="742" y="410"/>
                    </a:cubicBezTo>
                    <a:cubicBezTo>
                      <a:pt x="737" y="410"/>
                      <a:pt x="733" y="410"/>
                      <a:pt x="729" y="410"/>
                    </a:cubicBezTo>
                    <a:cubicBezTo>
                      <a:pt x="729" y="409"/>
                      <a:pt x="729" y="409"/>
                      <a:pt x="729" y="408"/>
                    </a:cubicBezTo>
                    <a:close/>
                    <a:moveTo>
                      <a:pt x="729" y="453"/>
                    </a:moveTo>
                    <a:cubicBezTo>
                      <a:pt x="733" y="453"/>
                      <a:pt x="737" y="453"/>
                      <a:pt x="742" y="453"/>
                    </a:cubicBezTo>
                    <a:cubicBezTo>
                      <a:pt x="742" y="454"/>
                      <a:pt x="742" y="455"/>
                      <a:pt x="742" y="456"/>
                    </a:cubicBezTo>
                    <a:cubicBezTo>
                      <a:pt x="737" y="456"/>
                      <a:pt x="733" y="456"/>
                      <a:pt x="729" y="456"/>
                    </a:cubicBezTo>
                    <a:cubicBezTo>
                      <a:pt x="729" y="455"/>
                      <a:pt x="729" y="454"/>
                      <a:pt x="729" y="453"/>
                    </a:cubicBezTo>
                    <a:close/>
                    <a:moveTo>
                      <a:pt x="747" y="0"/>
                    </a:moveTo>
                    <a:cubicBezTo>
                      <a:pt x="751" y="0"/>
                      <a:pt x="756" y="0"/>
                      <a:pt x="760" y="0"/>
                    </a:cubicBezTo>
                    <a:cubicBezTo>
                      <a:pt x="760" y="1"/>
                      <a:pt x="760" y="2"/>
                      <a:pt x="760" y="3"/>
                    </a:cubicBezTo>
                    <a:cubicBezTo>
                      <a:pt x="756" y="3"/>
                      <a:pt x="751" y="3"/>
                      <a:pt x="747" y="3"/>
                    </a:cubicBezTo>
                    <a:cubicBezTo>
                      <a:pt x="747" y="2"/>
                      <a:pt x="747" y="1"/>
                      <a:pt x="747" y="0"/>
                    </a:cubicBezTo>
                    <a:close/>
                    <a:moveTo>
                      <a:pt x="747" y="45"/>
                    </a:moveTo>
                    <a:cubicBezTo>
                      <a:pt x="751" y="45"/>
                      <a:pt x="756" y="45"/>
                      <a:pt x="760" y="45"/>
                    </a:cubicBezTo>
                    <a:cubicBezTo>
                      <a:pt x="760" y="46"/>
                      <a:pt x="760" y="47"/>
                      <a:pt x="760" y="48"/>
                    </a:cubicBezTo>
                    <a:cubicBezTo>
                      <a:pt x="756" y="48"/>
                      <a:pt x="751" y="48"/>
                      <a:pt x="747" y="48"/>
                    </a:cubicBezTo>
                    <a:cubicBezTo>
                      <a:pt x="747" y="47"/>
                      <a:pt x="747" y="46"/>
                      <a:pt x="747" y="45"/>
                    </a:cubicBezTo>
                    <a:close/>
                    <a:moveTo>
                      <a:pt x="747" y="91"/>
                    </a:moveTo>
                    <a:cubicBezTo>
                      <a:pt x="751" y="91"/>
                      <a:pt x="756" y="91"/>
                      <a:pt x="760" y="91"/>
                    </a:cubicBezTo>
                    <a:cubicBezTo>
                      <a:pt x="760" y="92"/>
                      <a:pt x="760" y="92"/>
                      <a:pt x="760" y="93"/>
                    </a:cubicBezTo>
                    <a:cubicBezTo>
                      <a:pt x="756" y="93"/>
                      <a:pt x="751" y="93"/>
                      <a:pt x="747" y="93"/>
                    </a:cubicBezTo>
                    <a:cubicBezTo>
                      <a:pt x="747" y="92"/>
                      <a:pt x="747" y="92"/>
                      <a:pt x="747" y="91"/>
                    </a:cubicBezTo>
                    <a:close/>
                    <a:moveTo>
                      <a:pt x="747" y="136"/>
                    </a:moveTo>
                    <a:cubicBezTo>
                      <a:pt x="751" y="136"/>
                      <a:pt x="756" y="136"/>
                      <a:pt x="760" y="136"/>
                    </a:cubicBezTo>
                    <a:cubicBezTo>
                      <a:pt x="760" y="137"/>
                      <a:pt x="760" y="138"/>
                      <a:pt x="760" y="139"/>
                    </a:cubicBezTo>
                    <a:cubicBezTo>
                      <a:pt x="756" y="139"/>
                      <a:pt x="751" y="139"/>
                      <a:pt x="747" y="139"/>
                    </a:cubicBezTo>
                    <a:cubicBezTo>
                      <a:pt x="747" y="138"/>
                      <a:pt x="747" y="137"/>
                      <a:pt x="747" y="136"/>
                    </a:cubicBezTo>
                    <a:close/>
                    <a:moveTo>
                      <a:pt x="747" y="181"/>
                    </a:moveTo>
                    <a:cubicBezTo>
                      <a:pt x="751" y="181"/>
                      <a:pt x="756" y="181"/>
                      <a:pt x="760" y="181"/>
                    </a:cubicBezTo>
                    <a:cubicBezTo>
                      <a:pt x="760" y="182"/>
                      <a:pt x="760" y="183"/>
                      <a:pt x="760" y="184"/>
                    </a:cubicBezTo>
                    <a:cubicBezTo>
                      <a:pt x="756" y="184"/>
                      <a:pt x="751" y="184"/>
                      <a:pt x="747" y="184"/>
                    </a:cubicBezTo>
                    <a:cubicBezTo>
                      <a:pt x="747" y="183"/>
                      <a:pt x="747" y="182"/>
                      <a:pt x="747" y="181"/>
                    </a:cubicBezTo>
                    <a:close/>
                    <a:moveTo>
                      <a:pt x="747" y="227"/>
                    </a:moveTo>
                    <a:cubicBezTo>
                      <a:pt x="751" y="227"/>
                      <a:pt x="756" y="227"/>
                      <a:pt x="760" y="227"/>
                    </a:cubicBezTo>
                    <a:cubicBezTo>
                      <a:pt x="760" y="227"/>
                      <a:pt x="760" y="228"/>
                      <a:pt x="760" y="229"/>
                    </a:cubicBezTo>
                    <a:cubicBezTo>
                      <a:pt x="756" y="229"/>
                      <a:pt x="751" y="229"/>
                      <a:pt x="747" y="229"/>
                    </a:cubicBezTo>
                    <a:cubicBezTo>
                      <a:pt x="747" y="228"/>
                      <a:pt x="747" y="227"/>
                      <a:pt x="747" y="227"/>
                    </a:cubicBezTo>
                    <a:close/>
                    <a:moveTo>
                      <a:pt x="747" y="272"/>
                    </a:moveTo>
                    <a:cubicBezTo>
                      <a:pt x="751" y="272"/>
                      <a:pt x="756" y="272"/>
                      <a:pt x="760" y="272"/>
                    </a:cubicBezTo>
                    <a:cubicBezTo>
                      <a:pt x="760" y="273"/>
                      <a:pt x="760" y="274"/>
                      <a:pt x="760" y="274"/>
                    </a:cubicBezTo>
                    <a:cubicBezTo>
                      <a:pt x="756" y="274"/>
                      <a:pt x="751" y="274"/>
                      <a:pt x="747" y="274"/>
                    </a:cubicBezTo>
                    <a:cubicBezTo>
                      <a:pt x="747" y="274"/>
                      <a:pt x="747" y="273"/>
                      <a:pt x="747" y="272"/>
                    </a:cubicBezTo>
                    <a:close/>
                    <a:moveTo>
                      <a:pt x="747" y="317"/>
                    </a:moveTo>
                    <a:cubicBezTo>
                      <a:pt x="751" y="317"/>
                      <a:pt x="756" y="317"/>
                      <a:pt x="760" y="317"/>
                    </a:cubicBezTo>
                    <a:cubicBezTo>
                      <a:pt x="760" y="318"/>
                      <a:pt x="760" y="319"/>
                      <a:pt x="760" y="320"/>
                    </a:cubicBezTo>
                    <a:cubicBezTo>
                      <a:pt x="756" y="320"/>
                      <a:pt x="751" y="320"/>
                      <a:pt x="747" y="320"/>
                    </a:cubicBezTo>
                    <a:cubicBezTo>
                      <a:pt x="747" y="319"/>
                      <a:pt x="747" y="318"/>
                      <a:pt x="747" y="317"/>
                    </a:cubicBezTo>
                    <a:close/>
                    <a:moveTo>
                      <a:pt x="747" y="365"/>
                    </a:moveTo>
                    <a:cubicBezTo>
                      <a:pt x="747" y="364"/>
                      <a:pt x="747" y="363"/>
                      <a:pt x="747" y="362"/>
                    </a:cubicBezTo>
                    <a:cubicBezTo>
                      <a:pt x="751" y="362"/>
                      <a:pt x="756" y="362"/>
                      <a:pt x="760" y="362"/>
                    </a:cubicBezTo>
                    <a:cubicBezTo>
                      <a:pt x="760" y="363"/>
                      <a:pt x="760" y="364"/>
                      <a:pt x="760" y="365"/>
                    </a:cubicBezTo>
                    <a:cubicBezTo>
                      <a:pt x="756" y="365"/>
                      <a:pt x="751" y="365"/>
                      <a:pt x="747" y="365"/>
                    </a:cubicBezTo>
                    <a:close/>
                    <a:moveTo>
                      <a:pt x="747" y="408"/>
                    </a:moveTo>
                    <a:cubicBezTo>
                      <a:pt x="751" y="408"/>
                      <a:pt x="756" y="408"/>
                      <a:pt x="760" y="408"/>
                    </a:cubicBezTo>
                    <a:cubicBezTo>
                      <a:pt x="760" y="409"/>
                      <a:pt x="760" y="409"/>
                      <a:pt x="760" y="410"/>
                    </a:cubicBezTo>
                    <a:cubicBezTo>
                      <a:pt x="756" y="410"/>
                      <a:pt x="751" y="410"/>
                      <a:pt x="747" y="410"/>
                    </a:cubicBezTo>
                    <a:cubicBezTo>
                      <a:pt x="747" y="409"/>
                      <a:pt x="747" y="409"/>
                      <a:pt x="747" y="408"/>
                    </a:cubicBezTo>
                    <a:close/>
                    <a:moveTo>
                      <a:pt x="747" y="453"/>
                    </a:moveTo>
                    <a:cubicBezTo>
                      <a:pt x="751" y="453"/>
                      <a:pt x="756" y="453"/>
                      <a:pt x="760" y="453"/>
                    </a:cubicBezTo>
                    <a:cubicBezTo>
                      <a:pt x="760" y="454"/>
                      <a:pt x="760" y="455"/>
                      <a:pt x="760" y="456"/>
                    </a:cubicBezTo>
                    <a:cubicBezTo>
                      <a:pt x="756" y="456"/>
                      <a:pt x="751" y="456"/>
                      <a:pt x="747" y="456"/>
                    </a:cubicBezTo>
                    <a:cubicBezTo>
                      <a:pt x="747" y="455"/>
                      <a:pt x="747" y="454"/>
                      <a:pt x="747" y="453"/>
                    </a:cubicBezTo>
                    <a:close/>
                    <a:moveTo>
                      <a:pt x="765" y="0"/>
                    </a:moveTo>
                    <a:cubicBezTo>
                      <a:pt x="769" y="0"/>
                      <a:pt x="774" y="0"/>
                      <a:pt x="778" y="0"/>
                    </a:cubicBezTo>
                    <a:cubicBezTo>
                      <a:pt x="778" y="1"/>
                      <a:pt x="778" y="2"/>
                      <a:pt x="778" y="3"/>
                    </a:cubicBezTo>
                    <a:cubicBezTo>
                      <a:pt x="774" y="3"/>
                      <a:pt x="769" y="3"/>
                      <a:pt x="765" y="3"/>
                    </a:cubicBezTo>
                    <a:cubicBezTo>
                      <a:pt x="765" y="2"/>
                      <a:pt x="765" y="1"/>
                      <a:pt x="765" y="0"/>
                    </a:cubicBezTo>
                    <a:close/>
                    <a:moveTo>
                      <a:pt x="765" y="45"/>
                    </a:moveTo>
                    <a:cubicBezTo>
                      <a:pt x="769" y="45"/>
                      <a:pt x="774" y="45"/>
                      <a:pt x="778" y="45"/>
                    </a:cubicBezTo>
                    <a:cubicBezTo>
                      <a:pt x="778" y="46"/>
                      <a:pt x="778" y="47"/>
                      <a:pt x="778" y="48"/>
                    </a:cubicBezTo>
                    <a:cubicBezTo>
                      <a:pt x="774" y="48"/>
                      <a:pt x="769" y="48"/>
                      <a:pt x="765" y="48"/>
                    </a:cubicBezTo>
                    <a:cubicBezTo>
                      <a:pt x="765" y="47"/>
                      <a:pt x="765" y="46"/>
                      <a:pt x="765" y="45"/>
                    </a:cubicBezTo>
                    <a:close/>
                    <a:moveTo>
                      <a:pt x="765" y="91"/>
                    </a:moveTo>
                    <a:cubicBezTo>
                      <a:pt x="769" y="91"/>
                      <a:pt x="774" y="91"/>
                      <a:pt x="778" y="91"/>
                    </a:cubicBezTo>
                    <a:cubicBezTo>
                      <a:pt x="778" y="92"/>
                      <a:pt x="778" y="92"/>
                      <a:pt x="778" y="93"/>
                    </a:cubicBezTo>
                    <a:cubicBezTo>
                      <a:pt x="774" y="93"/>
                      <a:pt x="769" y="93"/>
                      <a:pt x="765" y="93"/>
                    </a:cubicBezTo>
                    <a:cubicBezTo>
                      <a:pt x="765" y="92"/>
                      <a:pt x="765" y="92"/>
                      <a:pt x="765" y="91"/>
                    </a:cubicBezTo>
                    <a:close/>
                    <a:moveTo>
                      <a:pt x="765" y="136"/>
                    </a:moveTo>
                    <a:cubicBezTo>
                      <a:pt x="769" y="136"/>
                      <a:pt x="774" y="136"/>
                      <a:pt x="778" y="136"/>
                    </a:cubicBezTo>
                    <a:cubicBezTo>
                      <a:pt x="778" y="137"/>
                      <a:pt x="778" y="138"/>
                      <a:pt x="778" y="139"/>
                    </a:cubicBezTo>
                    <a:cubicBezTo>
                      <a:pt x="774" y="139"/>
                      <a:pt x="769" y="139"/>
                      <a:pt x="765" y="139"/>
                    </a:cubicBezTo>
                    <a:cubicBezTo>
                      <a:pt x="765" y="138"/>
                      <a:pt x="765" y="137"/>
                      <a:pt x="765" y="136"/>
                    </a:cubicBezTo>
                    <a:close/>
                    <a:moveTo>
                      <a:pt x="765" y="181"/>
                    </a:moveTo>
                    <a:cubicBezTo>
                      <a:pt x="769" y="181"/>
                      <a:pt x="774" y="181"/>
                      <a:pt x="778" y="181"/>
                    </a:cubicBezTo>
                    <a:cubicBezTo>
                      <a:pt x="778" y="182"/>
                      <a:pt x="778" y="183"/>
                      <a:pt x="778" y="184"/>
                    </a:cubicBezTo>
                    <a:cubicBezTo>
                      <a:pt x="774" y="184"/>
                      <a:pt x="769" y="184"/>
                      <a:pt x="765" y="184"/>
                    </a:cubicBezTo>
                    <a:cubicBezTo>
                      <a:pt x="765" y="183"/>
                      <a:pt x="765" y="182"/>
                      <a:pt x="765" y="181"/>
                    </a:cubicBezTo>
                    <a:close/>
                    <a:moveTo>
                      <a:pt x="765" y="227"/>
                    </a:moveTo>
                    <a:cubicBezTo>
                      <a:pt x="769" y="227"/>
                      <a:pt x="774" y="227"/>
                      <a:pt x="778" y="227"/>
                    </a:cubicBezTo>
                    <a:cubicBezTo>
                      <a:pt x="778" y="227"/>
                      <a:pt x="778" y="228"/>
                      <a:pt x="778" y="229"/>
                    </a:cubicBezTo>
                    <a:cubicBezTo>
                      <a:pt x="774" y="229"/>
                      <a:pt x="769" y="229"/>
                      <a:pt x="765" y="229"/>
                    </a:cubicBezTo>
                    <a:cubicBezTo>
                      <a:pt x="765" y="228"/>
                      <a:pt x="765" y="227"/>
                      <a:pt x="765" y="227"/>
                    </a:cubicBezTo>
                    <a:close/>
                    <a:moveTo>
                      <a:pt x="765" y="272"/>
                    </a:moveTo>
                    <a:cubicBezTo>
                      <a:pt x="769" y="272"/>
                      <a:pt x="774" y="272"/>
                      <a:pt x="778" y="272"/>
                    </a:cubicBezTo>
                    <a:cubicBezTo>
                      <a:pt x="778" y="273"/>
                      <a:pt x="778" y="274"/>
                      <a:pt x="778" y="274"/>
                    </a:cubicBezTo>
                    <a:cubicBezTo>
                      <a:pt x="774" y="274"/>
                      <a:pt x="769" y="274"/>
                      <a:pt x="765" y="274"/>
                    </a:cubicBezTo>
                    <a:cubicBezTo>
                      <a:pt x="765" y="274"/>
                      <a:pt x="765" y="273"/>
                      <a:pt x="765" y="272"/>
                    </a:cubicBezTo>
                    <a:close/>
                    <a:moveTo>
                      <a:pt x="765" y="317"/>
                    </a:moveTo>
                    <a:cubicBezTo>
                      <a:pt x="769" y="317"/>
                      <a:pt x="774" y="317"/>
                      <a:pt x="778" y="317"/>
                    </a:cubicBezTo>
                    <a:cubicBezTo>
                      <a:pt x="778" y="318"/>
                      <a:pt x="778" y="319"/>
                      <a:pt x="778" y="320"/>
                    </a:cubicBezTo>
                    <a:cubicBezTo>
                      <a:pt x="774" y="320"/>
                      <a:pt x="769" y="320"/>
                      <a:pt x="765" y="320"/>
                    </a:cubicBezTo>
                    <a:cubicBezTo>
                      <a:pt x="765" y="319"/>
                      <a:pt x="765" y="318"/>
                      <a:pt x="765" y="317"/>
                    </a:cubicBezTo>
                    <a:close/>
                    <a:moveTo>
                      <a:pt x="765" y="365"/>
                    </a:moveTo>
                    <a:cubicBezTo>
                      <a:pt x="765" y="364"/>
                      <a:pt x="765" y="363"/>
                      <a:pt x="765" y="362"/>
                    </a:cubicBezTo>
                    <a:cubicBezTo>
                      <a:pt x="769" y="362"/>
                      <a:pt x="774" y="362"/>
                      <a:pt x="778" y="362"/>
                    </a:cubicBezTo>
                    <a:cubicBezTo>
                      <a:pt x="778" y="363"/>
                      <a:pt x="778" y="364"/>
                      <a:pt x="778" y="365"/>
                    </a:cubicBezTo>
                    <a:cubicBezTo>
                      <a:pt x="774" y="365"/>
                      <a:pt x="769" y="365"/>
                      <a:pt x="765" y="365"/>
                    </a:cubicBezTo>
                    <a:close/>
                    <a:moveTo>
                      <a:pt x="765" y="408"/>
                    </a:moveTo>
                    <a:cubicBezTo>
                      <a:pt x="769" y="408"/>
                      <a:pt x="774" y="408"/>
                      <a:pt x="778" y="408"/>
                    </a:cubicBezTo>
                    <a:cubicBezTo>
                      <a:pt x="778" y="409"/>
                      <a:pt x="778" y="409"/>
                      <a:pt x="778" y="410"/>
                    </a:cubicBezTo>
                    <a:cubicBezTo>
                      <a:pt x="774" y="410"/>
                      <a:pt x="769" y="410"/>
                      <a:pt x="765" y="410"/>
                    </a:cubicBezTo>
                    <a:cubicBezTo>
                      <a:pt x="765" y="409"/>
                      <a:pt x="765" y="409"/>
                      <a:pt x="765" y="408"/>
                    </a:cubicBezTo>
                    <a:close/>
                    <a:moveTo>
                      <a:pt x="765" y="453"/>
                    </a:moveTo>
                    <a:cubicBezTo>
                      <a:pt x="769" y="453"/>
                      <a:pt x="774" y="453"/>
                      <a:pt x="778" y="453"/>
                    </a:cubicBezTo>
                    <a:cubicBezTo>
                      <a:pt x="778" y="454"/>
                      <a:pt x="778" y="455"/>
                      <a:pt x="778" y="456"/>
                    </a:cubicBezTo>
                    <a:cubicBezTo>
                      <a:pt x="774" y="456"/>
                      <a:pt x="769" y="456"/>
                      <a:pt x="765" y="456"/>
                    </a:cubicBezTo>
                    <a:cubicBezTo>
                      <a:pt x="765" y="455"/>
                      <a:pt x="765" y="454"/>
                      <a:pt x="765" y="453"/>
                    </a:cubicBezTo>
                    <a:close/>
                    <a:moveTo>
                      <a:pt x="783" y="0"/>
                    </a:moveTo>
                    <a:cubicBezTo>
                      <a:pt x="788" y="0"/>
                      <a:pt x="792" y="0"/>
                      <a:pt x="796" y="0"/>
                    </a:cubicBezTo>
                    <a:cubicBezTo>
                      <a:pt x="796" y="1"/>
                      <a:pt x="796" y="2"/>
                      <a:pt x="796" y="3"/>
                    </a:cubicBezTo>
                    <a:cubicBezTo>
                      <a:pt x="792" y="3"/>
                      <a:pt x="788" y="3"/>
                      <a:pt x="783" y="3"/>
                    </a:cubicBezTo>
                    <a:cubicBezTo>
                      <a:pt x="783" y="2"/>
                      <a:pt x="783" y="1"/>
                      <a:pt x="783" y="0"/>
                    </a:cubicBezTo>
                    <a:close/>
                    <a:moveTo>
                      <a:pt x="783" y="45"/>
                    </a:moveTo>
                    <a:cubicBezTo>
                      <a:pt x="788" y="45"/>
                      <a:pt x="792" y="45"/>
                      <a:pt x="796" y="45"/>
                    </a:cubicBezTo>
                    <a:cubicBezTo>
                      <a:pt x="796" y="46"/>
                      <a:pt x="796" y="47"/>
                      <a:pt x="796" y="48"/>
                    </a:cubicBezTo>
                    <a:cubicBezTo>
                      <a:pt x="792" y="48"/>
                      <a:pt x="788" y="48"/>
                      <a:pt x="783" y="48"/>
                    </a:cubicBezTo>
                    <a:cubicBezTo>
                      <a:pt x="783" y="47"/>
                      <a:pt x="783" y="46"/>
                      <a:pt x="783" y="45"/>
                    </a:cubicBezTo>
                    <a:close/>
                    <a:moveTo>
                      <a:pt x="783" y="91"/>
                    </a:moveTo>
                    <a:cubicBezTo>
                      <a:pt x="788" y="91"/>
                      <a:pt x="792" y="91"/>
                      <a:pt x="796" y="91"/>
                    </a:cubicBezTo>
                    <a:cubicBezTo>
                      <a:pt x="796" y="92"/>
                      <a:pt x="796" y="92"/>
                      <a:pt x="796" y="93"/>
                    </a:cubicBezTo>
                    <a:cubicBezTo>
                      <a:pt x="792" y="93"/>
                      <a:pt x="788" y="93"/>
                      <a:pt x="783" y="93"/>
                    </a:cubicBezTo>
                    <a:cubicBezTo>
                      <a:pt x="783" y="92"/>
                      <a:pt x="783" y="92"/>
                      <a:pt x="783" y="91"/>
                    </a:cubicBezTo>
                    <a:close/>
                    <a:moveTo>
                      <a:pt x="783" y="136"/>
                    </a:moveTo>
                    <a:cubicBezTo>
                      <a:pt x="788" y="136"/>
                      <a:pt x="792" y="136"/>
                      <a:pt x="796" y="136"/>
                    </a:cubicBezTo>
                    <a:cubicBezTo>
                      <a:pt x="796" y="137"/>
                      <a:pt x="796" y="138"/>
                      <a:pt x="796" y="139"/>
                    </a:cubicBezTo>
                    <a:cubicBezTo>
                      <a:pt x="792" y="139"/>
                      <a:pt x="788" y="139"/>
                      <a:pt x="783" y="139"/>
                    </a:cubicBezTo>
                    <a:cubicBezTo>
                      <a:pt x="783" y="138"/>
                      <a:pt x="783" y="137"/>
                      <a:pt x="783" y="136"/>
                    </a:cubicBezTo>
                    <a:close/>
                    <a:moveTo>
                      <a:pt x="783" y="181"/>
                    </a:moveTo>
                    <a:cubicBezTo>
                      <a:pt x="788" y="181"/>
                      <a:pt x="792" y="181"/>
                      <a:pt x="796" y="181"/>
                    </a:cubicBezTo>
                    <a:cubicBezTo>
                      <a:pt x="796" y="182"/>
                      <a:pt x="796" y="183"/>
                      <a:pt x="796" y="184"/>
                    </a:cubicBezTo>
                    <a:cubicBezTo>
                      <a:pt x="792" y="184"/>
                      <a:pt x="788" y="184"/>
                      <a:pt x="783" y="184"/>
                    </a:cubicBezTo>
                    <a:cubicBezTo>
                      <a:pt x="783" y="183"/>
                      <a:pt x="783" y="182"/>
                      <a:pt x="783" y="181"/>
                    </a:cubicBezTo>
                    <a:close/>
                    <a:moveTo>
                      <a:pt x="783" y="227"/>
                    </a:moveTo>
                    <a:cubicBezTo>
                      <a:pt x="788" y="227"/>
                      <a:pt x="792" y="227"/>
                      <a:pt x="796" y="227"/>
                    </a:cubicBezTo>
                    <a:cubicBezTo>
                      <a:pt x="796" y="227"/>
                      <a:pt x="796" y="228"/>
                      <a:pt x="796" y="229"/>
                    </a:cubicBezTo>
                    <a:cubicBezTo>
                      <a:pt x="792" y="229"/>
                      <a:pt x="788" y="229"/>
                      <a:pt x="783" y="229"/>
                    </a:cubicBezTo>
                    <a:cubicBezTo>
                      <a:pt x="783" y="228"/>
                      <a:pt x="783" y="227"/>
                      <a:pt x="783" y="227"/>
                    </a:cubicBezTo>
                    <a:close/>
                    <a:moveTo>
                      <a:pt x="783" y="272"/>
                    </a:moveTo>
                    <a:cubicBezTo>
                      <a:pt x="788" y="272"/>
                      <a:pt x="792" y="272"/>
                      <a:pt x="796" y="272"/>
                    </a:cubicBezTo>
                    <a:cubicBezTo>
                      <a:pt x="796" y="273"/>
                      <a:pt x="796" y="274"/>
                      <a:pt x="796" y="274"/>
                    </a:cubicBezTo>
                    <a:cubicBezTo>
                      <a:pt x="792" y="274"/>
                      <a:pt x="788" y="274"/>
                      <a:pt x="783" y="274"/>
                    </a:cubicBezTo>
                    <a:cubicBezTo>
                      <a:pt x="783" y="274"/>
                      <a:pt x="783" y="273"/>
                      <a:pt x="783" y="272"/>
                    </a:cubicBezTo>
                    <a:close/>
                    <a:moveTo>
                      <a:pt x="783" y="317"/>
                    </a:moveTo>
                    <a:cubicBezTo>
                      <a:pt x="788" y="317"/>
                      <a:pt x="792" y="317"/>
                      <a:pt x="796" y="317"/>
                    </a:cubicBezTo>
                    <a:cubicBezTo>
                      <a:pt x="796" y="318"/>
                      <a:pt x="796" y="319"/>
                      <a:pt x="796" y="320"/>
                    </a:cubicBezTo>
                    <a:cubicBezTo>
                      <a:pt x="792" y="320"/>
                      <a:pt x="788" y="320"/>
                      <a:pt x="783" y="320"/>
                    </a:cubicBezTo>
                    <a:cubicBezTo>
                      <a:pt x="783" y="319"/>
                      <a:pt x="783" y="318"/>
                      <a:pt x="783" y="317"/>
                    </a:cubicBezTo>
                    <a:close/>
                    <a:moveTo>
                      <a:pt x="783" y="365"/>
                    </a:moveTo>
                    <a:cubicBezTo>
                      <a:pt x="783" y="364"/>
                      <a:pt x="783" y="363"/>
                      <a:pt x="783" y="362"/>
                    </a:cubicBezTo>
                    <a:cubicBezTo>
                      <a:pt x="788" y="362"/>
                      <a:pt x="792" y="362"/>
                      <a:pt x="796" y="362"/>
                    </a:cubicBezTo>
                    <a:cubicBezTo>
                      <a:pt x="796" y="363"/>
                      <a:pt x="796" y="364"/>
                      <a:pt x="796" y="365"/>
                    </a:cubicBezTo>
                    <a:cubicBezTo>
                      <a:pt x="792" y="365"/>
                      <a:pt x="788" y="365"/>
                      <a:pt x="783" y="365"/>
                    </a:cubicBezTo>
                    <a:close/>
                    <a:moveTo>
                      <a:pt x="783" y="408"/>
                    </a:moveTo>
                    <a:cubicBezTo>
                      <a:pt x="788" y="408"/>
                      <a:pt x="792" y="408"/>
                      <a:pt x="796" y="408"/>
                    </a:cubicBezTo>
                    <a:cubicBezTo>
                      <a:pt x="796" y="409"/>
                      <a:pt x="796" y="409"/>
                      <a:pt x="796" y="410"/>
                    </a:cubicBezTo>
                    <a:cubicBezTo>
                      <a:pt x="792" y="410"/>
                      <a:pt x="788" y="410"/>
                      <a:pt x="783" y="410"/>
                    </a:cubicBezTo>
                    <a:cubicBezTo>
                      <a:pt x="783" y="409"/>
                      <a:pt x="783" y="409"/>
                      <a:pt x="783" y="408"/>
                    </a:cubicBezTo>
                    <a:close/>
                    <a:moveTo>
                      <a:pt x="783" y="453"/>
                    </a:moveTo>
                    <a:cubicBezTo>
                      <a:pt x="788" y="453"/>
                      <a:pt x="792" y="453"/>
                      <a:pt x="796" y="453"/>
                    </a:cubicBezTo>
                    <a:cubicBezTo>
                      <a:pt x="796" y="454"/>
                      <a:pt x="796" y="455"/>
                      <a:pt x="796" y="456"/>
                    </a:cubicBezTo>
                    <a:cubicBezTo>
                      <a:pt x="792" y="456"/>
                      <a:pt x="788" y="456"/>
                      <a:pt x="783" y="456"/>
                    </a:cubicBezTo>
                    <a:cubicBezTo>
                      <a:pt x="783" y="455"/>
                      <a:pt x="783" y="454"/>
                      <a:pt x="783" y="453"/>
                    </a:cubicBezTo>
                    <a:close/>
                    <a:moveTo>
                      <a:pt x="802" y="0"/>
                    </a:moveTo>
                    <a:cubicBezTo>
                      <a:pt x="806" y="0"/>
                      <a:pt x="810" y="0"/>
                      <a:pt x="814" y="0"/>
                    </a:cubicBezTo>
                    <a:cubicBezTo>
                      <a:pt x="814" y="1"/>
                      <a:pt x="814" y="2"/>
                      <a:pt x="814" y="3"/>
                    </a:cubicBezTo>
                    <a:cubicBezTo>
                      <a:pt x="810" y="3"/>
                      <a:pt x="806" y="3"/>
                      <a:pt x="802" y="3"/>
                    </a:cubicBezTo>
                    <a:cubicBezTo>
                      <a:pt x="802" y="2"/>
                      <a:pt x="802" y="1"/>
                      <a:pt x="802" y="0"/>
                    </a:cubicBezTo>
                    <a:close/>
                    <a:moveTo>
                      <a:pt x="802" y="45"/>
                    </a:moveTo>
                    <a:cubicBezTo>
                      <a:pt x="806" y="45"/>
                      <a:pt x="810" y="45"/>
                      <a:pt x="814" y="45"/>
                    </a:cubicBezTo>
                    <a:cubicBezTo>
                      <a:pt x="814" y="46"/>
                      <a:pt x="814" y="47"/>
                      <a:pt x="814" y="48"/>
                    </a:cubicBezTo>
                    <a:cubicBezTo>
                      <a:pt x="810" y="48"/>
                      <a:pt x="806" y="48"/>
                      <a:pt x="802" y="48"/>
                    </a:cubicBezTo>
                    <a:cubicBezTo>
                      <a:pt x="802" y="47"/>
                      <a:pt x="802" y="46"/>
                      <a:pt x="802" y="45"/>
                    </a:cubicBezTo>
                    <a:close/>
                    <a:moveTo>
                      <a:pt x="802" y="91"/>
                    </a:moveTo>
                    <a:cubicBezTo>
                      <a:pt x="806" y="91"/>
                      <a:pt x="810" y="91"/>
                      <a:pt x="814" y="91"/>
                    </a:cubicBezTo>
                    <a:cubicBezTo>
                      <a:pt x="814" y="92"/>
                      <a:pt x="814" y="92"/>
                      <a:pt x="814" y="93"/>
                    </a:cubicBezTo>
                    <a:cubicBezTo>
                      <a:pt x="810" y="93"/>
                      <a:pt x="806" y="93"/>
                      <a:pt x="802" y="93"/>
                    </a:cubicBezTo>
                    <a:cubicBezTo>
                      <a:pt x="802" y="92"/>
                      <a:pt x="802" y="92"/>
                      <a:pt x="802" y="91"/>
                    </a:cubicBezTo>
                    <a:close/>
                    <a:moveTo>
                      <a:pt x="802" y="136"/>
                    </a:moveTo>
                    <a:cubicBezTo>
                      <a:pt x="806" y="136"/>
                      <a:pt x="810" y="136"/>
                      <a:pt x="814" y="136"/>
                    </a:cubicBezTo>
                    <a:cubicBezTo>
                      <a:pt x="814" y="137"/>
                      <a:pt x="814" y="138"/>
                      <a:pt x="814" y="139"/>
                    </a:cubicBezTo>
                    <a:cubicBezTo>
                      <a:pt x="810" y="139"/>
                      <a:pt x="806" y="139"/>
                      <a:pt x="802" y="139"/>
                    </a:cubicBezTo>
                    <a:cubicBezTo>
                      <a:pt x="802" y="138"/>
                      <a:pt x="802" y="137"/>
                      <a:pt x="802" y="136"/>
                    </a:cubicBezTo>
                    <a:close/>
                    <a:moveTo>
                      <a:pt x="802" y="181"/>
                    </a:moveTo>
                    <a:cubicBezTo>
                      <a:pt x="806" y="181"/>
                      <a:pt x="810" y="181"/>
                      <a:pt x="814" y="181"/>
                    </a:cubicBezTo>
                    <a:cubicBezTo>
                      <a:pt x="814" y="182"/>
                      <a:pt x="814" y="183"/>
                      <a:pt x="814" y="184"/>
                    </a:cubicBezTo>
                    <a:cubicBezTo>
                      <a:pt x="810" y="184"/>
                      <a:pt x="806" y="184"/>
                      <a:pt x="802" y="184"/>
                    </a:cubicBezTo>
                    <a:cubicBezTo>
                      <a:pt x="802" y="183"/>
                      <a:pt x="802" y="182"/>
                      <a:pt x="802" y="181"/>
                    </a:cubicBezTo>
                    <a:close/>
                    <a:moveTo>
                      <a:pt x="802" y="227"/>
                    </a:moveTo>
                    <a:cubicBezTo>
                      <a:pt x="806" y="227"/>
                      <a:pt x="810" y="227"/>
                      <a:pt x="814" y="227"/>
                    </a:cubicBezTo>
                    <a:cubicBezTo>
                      <a:pt x="814" y="227"/>
                      <a:pt x="814" y="228"/>
                      <a:pt x="814" y="229"/>
                    </a:cubicBezTo>
                    <a:cubicBezTo>
                      <a:pt x="810" y="229"/>
                      <a:pt x="806" y="229"/>
                      <a:pt x="802" y="229"/>
                    </a:cubicBezTo>
                    <a:cubicBezTo>
                      <a:pt x="802" y="228"/>
                      <a:pt x="802" y="227"/>
                      <a:pt x="802" y="227"/>
                    </a:cubicBezTo>
                    <a:close/>
                    <a:moveTo>
                      <a:pt x="802" y="272"/>
                    </a:moveTo>
                    <a:cubicBezTo>
                      <a:pt x="806" y="272"/>
                      <a:pt x="810" y="272"/>
                      <a:pt x="814" y="272"/>
                    </a:cubicBezTo>
                    <a:cubicBezTo>
                      <a:pt x="814" y="273"/>
                      <a:pt x="814" y="274"/>
                      <a:pt x="814" y="274"/>
                    </a:cubicBezTo>
                    <a:cubicBezTo>
                      <a:pt x="810" y="274"/>
                      <a:pt x="806" y="274"/>
                      <a:pt x="802" y="274"/>
                    </a:cubicBezTo>
                    <a:cubicBezTo>
                      <a:pt x="802" y="274"/>
                      <a:pt x="802" y="273"/>
                      <a:pt x="802" y="272"/>
                    </a:cubicBezTo>
                    <a:close/>
                    <a:moveTo>
                      <a:pt x="802" y="317"/>
                    </a:moveTo>
                    <a:cubicBezTo>
                      <a:pt x="806" y="317"/>
                      <a:pt x="810" y="317"/>
                      <a:pt x="814" y="317"/>
                    </a:cubicBezTo>
                    <a:cubicBezTo>
                      <a:pt x="814" y="318"/>
                      <a:pt x="814" y="319"/>
                      <a:pt x="814" y="320"/>
                    </a:cubicBezTo>
                    <a:cubicBezTo>
                      <a:pt x="810" y="320"/>
                      <a:pt x="806" y="320"/>
                      <a:pt x="802" y="320"/>
                    </a:cubicBezTo>
                    <a:cubicBezTo>
                      <a:pt x="802" y="319"/>
                      <a:pt x="802" y="318"/>
                      <a:pt x="802" y="317"/>
                    </a:cubicBezTo>
                    <a:close/>
                    <a:moveTo>
                      <a:pt x="802" y="365"/>
                    </a:moveTo>
                    <a:cubicBezTo>
                      <a:pt x="802" y="364"/>
                      <a:pt x="802" y="363"/>
                      <a:pt x="802" y="362"/>
                    </a:cubicBezTo>
                    <a:cubicBezTo>
                      <a:pt x="806" y="362"/>
                      <a:pt x="810" y="362"/>
                      <a:pt x="814" y="362"/>
                    </a:cubicBezTo>
                    <a:cubicBezTo>
                      <a:pt x="814" y="363"/>
                      <a:pt x="814" y="364"/>
                      <a:pt x="814" y="365"/>
                    </a:cubicBezTo>
                    <a:cubicBezTo>
                      <a:pt x="810" y="365"/>
                      <a:pt x="806" y="365"/>
                      <a:pt x="802" y="365"/>
                    </a:cubicBezTo>
                    <a:close/>
                    <a:moveTo>
                      <a:pt x="802" y="408"/>
                    </a:moveTo>
                    <a:cubicBezTo>
                      <a:pt x="806" y="408"/>
                      <a:pt x="810" y="408"/>
                      <a:pt x="814" y="408"/>
                    </a:cubicBezTo>
                    <a:cubicBezTo>
                      <a:pt x="814" y="409"/>
                      <a:pt x="814" y="409"/>
                      <a:pt x="814" y="410"/>
                    </a:cubicBezTo>
                    <a:cubicBezTo>
                      <a:pt x="810" y="410"/>
                      <a:pt x="806" y="410"/>
                      <a:pt x="802" y="410"/>
                    </a:cubicBezTo>
                    <a:cubicBezTo>
                      <a:pt x="802" y="409"/>
                      <a:pt x="802" y="409"/>
                      <a:pt x="802" y="408"/>
                    </a:cubicBezTo>
                    <a:close/>
                    <a:moveTo>
                      <a:pt x="802" y="453"/>
                    </a:moveTo>
                    <a:cubicBezTo>
                      <a:pt x="806" y="453"/>
                      <a:pt x="810" y="453"/>
                      <a:pt x="814" y="453"/>
                    </a:cubicBezTo>
                    <a:cubicBezTo>
                      <a:pt x="814" y="454"/>
                      <a:pt x="814" y="455"/>
                      <a:pt x="814" y="456"/>
                    </a:cubicBezTo>
                    <a:cubicBezTo>
                      <a:pt x="810" y="456"/>
                      <a:pt x="806" y="456"/>
                      <a:pt x="802" y="456"/>
                    </a:cubicBezTo>
                    <a:cubicBezTo>
                      <a:pt x="802" y="455"/>
                      <a:pt x="802" y="454"/>
                      <a:pt x="802" y="453"/>
                    </a:cubicBezTo>
                    <a:close/>
                    <a:moveTo>
                      <a:pt x="820" y="0"/>
                    </a:moveTo>
                    <a:cubicBezTo>
                      <a:pt x="824" y="0"/>
                      <a:pt x="828" y="0"/>
                      <a:pt x="833" y="0"/>
                    </a:cubicBezTo>
                    <a:cubicBezTo>
                      <a:pt x="833" y="1"/>
                      <a:pt x="833" y="2"/>
                      <a:pt x="833" y="3"/>
                    </a:cubicBezTo>
                    <a:cubicBezTo>
                      <a:pt x="828" y="3"/>
                      <a:pt x="824" y="3"/>
                      <a:pt x="820" y="3"/>
                    </a:cubicBezTo>
                    <a:cubicBezTo>
                      <a:pt x="820" y="2"/>
                      <a:pt x="820" y="1"/>
                      <a:pt x="820" y="0"/>
                    </a:cubicBezTo>
                    <a:close/>
                    <a:moveTo>
                      <a:pt x="820" y="45"/>
                    </a:moveTo>
                    <a:cubicBezTo>
                      <a:pt x="824" y="45"/>
                      <a:pt x="828" y="45"/>
                      <a:pt x="833" y="45"/>
                    </a:cubicBezTo>
                    <a:cubicBezTo>
                      <a:pt x="833" y="46"/>
                      <a:pt x="833" y="47"/>
                      <a:pt x="833" y="48"/>
                    </a:cubicBezTo>
                    <a:cubicBezTo>
                      <a:pt x="828" y="48"/>
                      <a:pt x="824" y="48"/>
                      <a:pt x="820" y="48"/>
                    </a:cubicBezTo>
                    <a:cubicBezTo>
                      <a:pt x="820" y="47"/>
                      <a:pt x="820" y="46"/>
                      <a:pt x="820" y="45"/>
                    </a:cubicBezTo>
                    <a:close/>
                    <a:moveTo>
                      <a:pt x="820" y="91"/>
                    </a:moveTo>
                    <a:cubicBezTo>
                      <a:pt x="824" y="91"/>
                      <a:pt x="828" y="91"/>
                      <a:pt x="833" y="91"/>
                    </a:cubicBezTo>
                    <a:cubicBezTo>
                      <a:pt x="833" y="92"/>
                      <a:pt x="833" y="92"/>
                      <a:pt x="833" y="93"/>
                    </a:cubicBezTo>
                    <a:cubicBezTo>
                      <a:pt x="828" y="93"/>
                      <a:pt x="824" y="93"/>
                      <a:pt x="820" y="93"/>
                    </a:cubicBezTo>
                    <a:cubicBezTo>
                      <a:pt x="820" y="92"/>
                      <a:pt x="820" y="92"/>
                      <a:pt x="820" y="91"/>
                    </a:cubicBezTo>
                    <a:close/>
                    <a:moveTo>
                      <a:pt x="820" y="136"/>
                    </a:moveTo>
                    <a:cubicBezTo>
                      <a:pt x="824" y="136"/>
                      <a:pt x="828" y="136"/>
                      <a:pt x="833" y="136"/>
                    </a:cubicBezTo>
                    <a:cubicBezTo>
                      <a:pt x="833" y="137"/>
                      <a:pt x="833" y="138"/>
                      <a:pt x="833" y="139"/>
                    </a:cubicBezTo>
                    <a:cubicBezTo>
                      <a:pt x="828" y="139"/>
                      <a:pt x="824" y="139"/>
                      <a:pt x="820" y="139"/>
                    </a:cubicBezTo>
                    <a:cubicBezTo>
                      <a:pt x="820" y="138"/>
                      <a:pt x="820" y="137"/>
                      <a:pt x="820" y="136"/>
                    </a:cubicBezTo>
                    <a:close/>
                    <a:moveTo>
                      <a:pt x="820" y="181"/>
                    </a:moveTo>
                    <a:cubicBezTo>
                      <a:pt x="824" y="181"/>
                      <a:pt x="828" y="181"/>
                      <a:pt x="833" y="181"/>
                    </a:cubicBezTo>
                    <a:cubicBezTo>
                      <a:pt x="833" y="182"/>
                      <a:pt x="833" y="183"/>
                      <a:pt x="833" y="184"/>
                    </a:cubicBezTo>
                    <a:cubicBezTo>
                      <a:pt x="828" y="184"/>
                      <a:pt x="824" y="184"/>
                      <a:pt x="820" y="184"/>
                    </a:cubicBezTo>
                    <a:cubicBezTo>
                      <a:pt x="820" y="183"/>
                      <a:pt x="820" y="182"/>
                      <a:pt x="820" y="181"/>
                    </a:cubicBezTo>
                    <a:close/>
                    <a:moveTo>
                      <a:pt x="820" y="227"/>
                    </a:moveTo>
                    <a:cubicBezTo>
                      <a:pt x="824" y="227"/>
                      <a:pt x="828" y="227"/>
                      <a:pt x="833" y="227"/>
                    </a:cubicBezTo>
                    <a:cubicBezTo>
                      <a:pt x="833" y="227"/>
                      <a:pt x="833" y="228"/>
                      <a:pt x="833" y="229"/>
                    </a:cubicBezTo>
                    <a:cubicBezTo>
                      <a:pt x="828" y="229"/>
                      <a:pt x="824" y="229"/>
                      <a:pt x="820" y="229"/>
                    </a:cubicBezTo>
                    <a:cubicBezTo>
                      <a:pt x="820" y="228"/>
                      <a:pt x="820" y="227"/>
                      <a:pt x="820" y="227"/>
                    </a:cubicBezTo>
                    <a:close/>
                    <a:moveTo>
                      <a:pt x="820" y="272"/>
                    </a:moveTo>
                    <a:cubicBezTo>
                      <a:pt x="824" y="272"/>
                      <a:pt x="828" y="272"/>
                      <a:pt x="833" y="272"/>
                    </a:cubicBezTo>
                    <a:cubicBezTo>
                      <a:pt x="833" y="273"/>
                      <a:pt x="833" y="274"/>
                      <a:pt x="833" y="274"/>
                    </a:cubicBezTo>
                    <a:cubicBezTo>
                      <a:pt x="828" y="274"/>
                      <a:pt x="824" y="274"/>
                      <a:pt x="820" y="274"/>
                    </a:cubicBezTo>
                    <a:cubicBezTo>
                      <a:pt x="820" y="274"/>
                      <a:pt x="820" y="273"/>
                      <a:pt x="820" y="272"/>
                    </a:cubicBezTo>
                    <a:close/>
                    <a:moveTo>
                      <a:pt x="820" y="317"/>
                    </a:moveTo>
                    <a:cubicBezTo>
                      <a:pt x="824" y="317"/>
                      <a:pt x="828" y="317"/>
                      <a:pt x="833" y="317"/>
                    </a:cubicBezTo>
                    <a:cubicBezTo>
                      <a:pt x="833" y="318"/>
                      <a:pt x="833" y="319"/>
                      <a:pt x="833" y="320"/>
                    </a:cubicBezTo>
                    <a:cubicBezTo>
                      <a:pt x="828" y="320"/>
                      <a:pt x="824" y="320"/>
                      <a:pt x="820" y="320"/>
                    </a:cubicBezTo>
                    <a:cubicBezTo>
                      <a:pt x="820" y="319"/>
                      <a:pt x="820" y="318"/>
                      <a:pt x="820" y="317"/>
                    </a:cubicBezTo>
                    <a:close/>
                    <a:moveTo>
                      <a:pt x="820" y="365"/>
                    </a:moveTo>
                    <a:cubicBezTo>
                      <a:pt x="820" y="364"/>
                      <a:pt x="820" y="363"/>
                      <a:pt x="820" y="362"/>
                    </a:cubicBezTo>
                    <a:cubicBezTo>
                      <a:pt x="824" y="362"/>
                      <a:pt x="828" y="362"/>
                      <a:pt x="833" y="362"/>
                    </a:cubicBezTo>
                    <a:cubicBezTo>
                      <a:pt x="833" y="363"/>
                      <a:pt x="833" y="364"/>
                      <a:pt x="833" y="365"/>
                    </a:cubicBezTo>
                    <a:cubicBezTo>
                      <a:pt x="828" y="365"/>
                      <a:pt x="824" y="365"/>
                      <a:pt x="820" y="365"/>
                    </a:cubicBezTo>
                    <a:close/>
                    <a:moveTo>
                      <a:pt x="820" y="408"/>
                    </a:moveTo>
                    <a:cubicBezTo>
                      <a:pt x="824" y="408"/>
                      <a:pt x="828" y="408"/>
                      <a:pt x="833" y="408"/>
                    </a:cubicBezTo>
                    <a:cubicBezTo>
                      <a:pt x="833" y="409"/>
                      <a:pt x="833" y="409"/>
                      <a:pt x="833" y="410"/>
                    </a:cubicBezTo>
                    <a:cubicBezTo>
                      <a:pt x="828" y="410"/>
                      <a:pt x="824" y="410"/>
                      <a:pt x="820" y="410"/>
                    </a:cubicBezTo>
                    <a:cubicBezTo>
                      <a:pt x="820" y="409"/>
                      <a:pt x="820" y="409"/>
                      <a:pt x="820" y="408"/>
                    </a:cubicBezTo>
                    <a:close/>
                    <a:moveTo>
                      <a:pt x="820" y="453"/>
                    </a:moveTo>
                    <a:cubicBezTo>
                      <a:pt x="824" y="453"/>
                      <a:pt x="828" y="453"/>
                      <a:pt x="833" y="453"/>
                    </a:cubicBezTo>
                    <a:cubicBezTo>
                      <a:pt x="833" y="454"/>
                      <a:pt x="833" y="455"/>
                      <a:pt x="833" y="456"/>
                    </a:cubicBezTo>
                    <a:cubicBezTo>
                      <a:pt x="828" y="456"/>
                      <a:pt x="824" y="456"/>
                      <a:pt x="820" y="456"/>
                    </a:cubicBezTo>
                    <a:cubicBezTo>
                      <a:pt x="820" y="455"/>
                      <a:pt x="820" y="454"/>
                      <a:pt x="820" y="453"/>
                    </a:cubicBezTo>
                    <a:close/>
                    <a:moveTo>
                      <a:pt x="838" y="0"/>
                    </a:moveTo>
                    <a:cubicBezTo>
                      <a:pt x="842" y="0"/>
                      <a:pt x="847" y="0"/>
                      <a:pt x="851" y="0"/>
                    </a:cubicBezTo>
                    <a:cubicBezTo>
                      <a:pt x="851" y="1"/>
                      <a:pt x="851" y="2"/>
                      <a:pt x="851" y="3"/>
                    </a:cubicBezTo>
                    <a:cubicBezTo>
                      <a:pt x="847" y="3"/>
                      <a:pt x="842" y="3"/>
                      <a:pt x="838" y="3"/>
                    </a:cubicBezTo>
                    <a:cubicBezTo>
                      <a:pt x="838" y="2"/>
                      <a:pt x="838" y="1"/>
                      <a:pt x="838" y="0"/>
                    </a:cubicBezTo>
                    <a:close/>
                    <a:moveTo>
                      <a:pt x="838" y="45"/>
                    </a:moveTo>
                    <a:cubicBezTo>
                      <a:pt x="842" y="45"/>
                      <a:pt x="847" y="45"/>
                      <a:pt x="851" y="45"/>
                    </a:cubicBezTo>
                    <a:cubicBezTo>
                      <a:pt x="851" y="46"/>
                      <a:pt x="851" y="47"/>
                      <a:pt x="851" y="48"/>
                    </a:cubicBezTo>
                    <a:cubicBezTo>
                      <a:pt x="847" y="48"/>
                      <a:pt x="842" y="48"/>
                      <a:pt x="838" y="48"/>
                    </a:cubicBezTo>
                    <a:cubicBezTo>
                      <a:pt x="838" y="47"/>
                      <a:pt x="838" y="46"/>
                      <a:pt x="838" y="45"/>
                    </a:cubicBezTo>
                    <a:close/>
                    <a:moveTo>
                      <a:pt x="838" y="91"/>
                    </a:moveTo>
                    <a:cubicBezTo>
                      <a:pt x="842" y="91"/>
                      <a:pt x="847" y="91"/>
                      <a:pt x="851" y="91"/>
                    </a:cubicBezTo>
                    <a:cubicBezTo>
                      <a:pt x="851" y="92"/>
                      <a:pt x="851" y="92"/>
                      <a:pt x="851" y="93"/>
                    </a:cubicBezTo>
                    <a:cubicBezTo>
                      <a:pt x="847" y="93"/>
                      <a:pt x="842" y="93"/>
                      <a:pt x="838" y="93"/>
                    </a:cubicBezTo>
                    <a:cubicBezTo>
                      <a:pt x="838" y="92"/>
                      <a:pt x="838" y="92"/>
                      <a:pt x="838" y="91"/>
                    </a:cubicBezTo>
                    <a:close/>
                    <a:moveTo>
                      <a:pt x="838" y="136"/>
                    </a:moveTo>
                    <a:cubicBezTo>
                      <a:pt x="842" y="136"/>
                      <a:pt x="847" y="136"/>
                      <a:pt x="851" y="136"/>
                    </a:cubicBezTo>
                    <a:cubicBezTo>
                      <a:pt x="851" y="137"/>
                      <a:pt x="851" y="138"/>
                      <a:pt x="851" y="139"/>
                    </a:cubicBezTo>
                    <a:cubicBezTo>
                      <a:pt x="847" y="139"/>
                      <a:pt x="842" y="139"/>
                      <a:pt x="838" y="139"/>
                    </a:cubicBezTo>
                    <a:cubicBezTo>
                      <a:pt x="838" y="138"/>
                      <a:pt x="838" y="137"/>
                      <a:pt x="838" y="136"/>
                    </a:cubicBezTo>
                    <a:close/>
                    <a:moveTo>
                      <a:pt x="838" y="181"/>
                    </a:moveTo>
                    <a:cubicBezTo>
                      <a:pt x="842" y="181"/>
                      <a:pt x="847" y="181"/>
                      <a:pt x="851" y="181"/>
                    </a:cubicBezTo>
                    <a:cubicBezTo>
                      <a:pt x="851" y="182"/>
                      <a:pt x="851" y="183"/>
                      <a:pt x="851" y="184"/>
                    </a:cubicBezTo>
                    <a:cubicBezTo>
                      <a:pt x="847" y="184"/>
                      <a:pt x="842" y="184"/>
                      <a:pt x="838" y="184"/>
                    </a:cubicBezTo>
                    <a:cubicBezTo>
                      <a:pt x="838" y="183"/>
                      <a:pt x="838" y="182"/>
                      <a:pt x="838" y="181"/>
                    </a:cubicBezTo>
                    <a:close/>
                    <a:moveTo>
                      <a:pt x="838" y="227"/>
                    </a:moveTo>
                    <a:cubicBezTo>
                      <a:pt x="842" y="227"/>
                      <a:pt x="847" y="227"/>
                      <a:pt x="851" y="227"/>
                    </a:cubicBezTo>
                    <a:cubicBezTo>
                      <a:pt x="851" y="227"/>
                      <a:pt x="851" y="228"/>
                      <a:pt x="851" y="229"/>
                    </a:cubicBezTo>
                    <a:cubicBezTo>
                      <a:pt x="847" y="229"/>
                      <a:pt x="842" y="229"/>
                      <a:pt x="838" y="229"/>
                    </a:cubicBezTo>
                    <a:cubicBezTo>
                      <a:pt x="838" y="228"/>
                      <a:pt x="838" y="227"/>
                      <a:pt x="838" y="227"/>
                    </a:cubicBezTo>
                    <a:close/>
                    <a:moveTo>
                      <a:pt x="838" y="272"/>
                    </a:moveTo>
                    <a:cubicBezTo>
                      <a:pt x="842" y="272"/>
                      <a:pt x="847" y="272"/>
                      <a:pt x="851" y="272"/>
                    </a:cubicBezTo>
                    <a:cubicBezTo>
                      <a:pt x="851" y="273"/>
                      <a:pt x="851" y="274"/>
                      <a:pt x="851" y="274"/>
                    </a:cubicBezTo>
                    <a:cubicBezTo>
                      <a:pt x="847" y="274"/>
                      <a:pt x="842" y="274"/>
                      <a:pt x="838" y="274"/>
                    </a:cubicBezTo>
                    <a:cubicBezTo>
                      <a:pt x="838" y="274"/>
                      <a:pt x="838" y="273"/>
                      <a:pt x="838" y="272"/>
                    </a:cubicBezTo>
                    <a:close/>
                    <a:moveTo>
                      <a:pt x="838" y="317"/>
                    </a:moveTo>
                    <a:cubicBezTo>
                      <a:pt x="842" y="317"/>
                      <a:pt x="847" y="317"/>
                      <a:pt x="851" y="317"/>
                    </a:cubicBezTo>
                    <a:cubicBezTo>
                      <a:pt x="851" y="318"/>
                      <a:pt x="851" y="319"/>
                      <a:pt x="851" y="320"/>
                    </a:cubicBezTo>
                    <a:cubicBezTo>
                      <a:pt x="847" y="320"/>
                      <a:pt x="842" y="320"/>
                      <a:pt x="838" y="320"/>
                    </a:cubicBezTo>
                    <a:cubicBezTo>
                      <a:pt x="838" y="319"/>
                      <a:pt x="838" y="318"/>
                      <a:pt x="838" y="317"/>
                    </a:cubicBezTo>
                    <a:close/>
                    <a:moveTo>
                      <a:pt x="838" y="365"/>
                    </a:moveTo>
                    <a:cubicBezTo>
                      <a:pt x="838" y="364"/>
                      <a:pt x="838" y="363"/>
                      <a:pt x="838" y="362"/>
                    </a:cubicBezTo>
                    <a:cubicBezTo>
                      <a:pt x="842" y="362"/>
                      <a:pt x="847" y="362"/>
                      <a:pt x="851" y="362"/>
                    </a:cubicBezTo>
                    <a:cubicBezTo>
                      <a:pt x="851" y="363"/>
                      <a:pt x="851" y="364"/>
                      <a:pt x="851" y="365"/>
                    </a:cubicBezTo>
                    <a:cubicBezTo>
                      <a:pt x="847" y="365"/>
                      <a:pt x="842" y="365"/>
                      <a:pt x="838" y="365"/>
                    </a:cubicBezTo>
                    <a:close/>
                    <a:moveTo>
                      <a:pt x="838" y="408"/>
                    </a:moveTo>
                    <a:cubicBezTo>
                      <a:pt x="842" y="408"/>
                      <a:pt x="847" y="408"/>
                      <a:pt x="851" y="408"/>
                    </a:cubicBezTo>
                    <a:cubicBezTo>
                      <a:pt x="851" y="409"/>
                      <a:pt x="851" y="409"/>
                      <a:pt x="851" y="410"/>
                    </a:cubicBezTo>
                    <a:cubicBezTo>
                      <a:pt x="847" y="410"/>
                      <a:pt x="842" y="410"/>
                      <a:pt x="838" y="410"/>
                    </a:cubicBezTo>
                    <a:cubicBezTo>
                      <a:pt x="838" y="409"/>
                      <a:pt x="838" y="409"/>
                      <a:pt x="838" y="408"/>
                    </a:cubicBezTo>
                    <a:close/>
                    <a:moveTo>
                      <a:pt x="838" y="453"/>
                    </a:moveTo>
                    <a:cubicBezTo>
                      <a:pt x="842" y="453"/>
                      <a:pt x="847" y="453"/>
                      <a:pt x="851" y="453"/>
                    </a:cubicBezTo>
                    <a:cubicBezTo>
                      <a:pt x="851" y="454"/>
                      <a:pt x="851" y="455"/>
                      <a:pt x="851" y="456"/>
                    </a:cubicBezTo>
                    <a:cubicBezTo>
                      <a:pt x="847" y="456"/>
                      <a:pt x="842" y="456"/>
                      <a:pt x="838" y="456"/>
                    </a:cubicBezTo>
                    <a:cubicBezTo>
                      <a:pt x="838" y="455"/>
                      <a:pt x="838" y="454"/>
                      <a:pt x="838" y="453"/>
                    </a:cubicBezTo>
                    <a:close/>
                    <a:moveTo>
                      <a:pt x="0" y="0"/>
                    </a:moveTo>
                    <a:cubicBezTo>
                      <a:pt x="13" y="0"/>
                      <a:pt x="13" y="0"/>
                      <a:pt x="13" y="0"/>
                    </a:cubicBezTo>
                    <a:cubicBezTo>
                      <a:pt x="13" y="3"/>
                      <a:pt x="13" y="3"/>
                      <a:pt x="13" y="3"/>
                    </a:cubicBezTo>
                    <a:cubicBezTo>
                      <a:pt x="0" y="3"/>
                      <a:pt x="0" y="3"/>
                      <a:pt x="0" y="3"/>
                    </a:cubicBezTo>
                    <a:cubicBezTo>
                      <a:pt x="0" y="0"/>
                      <a:pt x="0" y="0"/>
                      <a:pt x="0" y="0"/>
                    </a:cubicBezTo>
                    <a:close/>
                    <a:moveTo>
                      <a:pt x="0" y="45"/>
                    </a:moveTo>
                    <a:cubicBezTo>
                      <a:pt x="13" y="45"/>
                      <a:pt x="13" y="45"/>
                      <a:pt x="13" y="45"/>
                    </a:cubicBezTo>
                    <a:cubicBezTo>
                      <a:pt x="13" y="48"/>
                      <a:pt x="13" y="48"/>
                      <a:pt x="13" y="48"/>
                    </a:cubicBezTo>
                    <a:cubicBezTo>
                      <a:pt x="0" y="48"/>
                      <a:pt x="0" y="48"/>
                      <a:pt x="0" y="48"/>
                    </a:cubicBezTo>
                    <a:cubicBezTo>
                      <a:pt x="0" y="45"/>
                      <a:pt x="0" y="45"/>
                      <a:pt x="0" y="45"/>
                    </a:cubicBezTo>
                    <a:close/>
                    <a:moveTo>
                      <a:pt x="0" y="91"/>
                    </a:moveTo>
                    <a:cubicBezTo>
                      <a:pt x="13" y="91"/>
                      <a:pt x="13" y="91"/>
                      <a:pt x="13" y="91"/>
                    </a:cubicBezTo>
                    <a:cubicBezTo>
                      <a:pt x="13" y="93"/>
                      <a:pt x="13" y="93"/>
                      <a:pt x="13" y="93"/>
                    </a:cubicBezTo>
                    <a:cubicBezTo>
                      <a:pt x="0" y="93"/>
                      <a:pt x="0" y="93"/>
                      <a:pt x="0" y="93"/>
                    </a:cubicBezTo>
                    <a:cubicBezTo>
                      <a:pt x="0" y="91"/>
                      <a:pt x="0" y="91"/>
                      <a:pt x="0" y="91"/>
                    </a:cubicBezTo>
                    <a:close/>
                    <a:moveTo>
                      <a:pt x="0" y="136"/>
                    </a:moveTo>
                    <a:cubicBezTo>
                      <a:pt x="13" y="136"/>
                      <a:pt x="13" y="136"/>
                      <a:pt x="13" y="136"/>
                    </a:cubicBezTo>
                    <a:cubicBezTo>
                      <a:pt x="13" y="139"/>
                      <a:pt x="13" y="139"/>
                      <a:pt x="13" y="139"/>
                    </a:cubicBezTo>
                    <a:cubicBezTo>
                      <a:pt x="0" y="139"/>
                      <a:pt x="0" y="139"/>
                      <a:pt x="0" y="139"/>
                    </a:cubicBezTo>
                    <a:cubicBezTo>
                      <a:pt x="0" y="136"/>
                      <a:pt x="0" y="136"/>
                      <a:pt x="0" y="136"/>
                    </a:cubicBezTo>
                    <a:close/>
                    <a:moveTo>
                      <a:pt x="0" y="181"/>
                    </a:moveTo>
                    <a:cubicBezTo>
                      <a:pt x="13" y="181"/>
                      <a:pt x="13" y="181"/>
                      <a:pt x="13" y="181"/>
                    </a:cubicBezTo>
                    <a:cubicBezTo>
                      <a:pt x="13" y="184"/>
                      <a:pt x="13" y="184"/>
                      <a:pt x="13" y="184"/>
                    </a:cubicBezTo>
                    <a:cubicBezTo>
                      <a:pt x="0" y="184"/>
                      <a:pt x="0" y="184"/>
                      <a:pt x="0" y="184"/>
                    </a:cubicBezTo>
                    <a:cubicBezTo>
                      <a:pt x="0" y="181"/>
                      <a:pt x="0" y="181"/>
                      <a:pt x="0" y="181"/>
                    </a:cubicBezTo>
                    <a:close/>
                    <a:moveTo>
                      <a:pt x="0" y="227"/>
                    </a:moveTo>
                    <a:cubicBezTo>
                      <a:pt x="13" y="227"/>
                      <a:pt x="13" y="227"/>
                      <a:pt x="13" y="227"/>
                    </a:cubicBezTo>
                    <a:cubicBezTo>
                      <a:pt x="13" y="229"/>
                      <a:pt x="13" y="229"/>
                      <a:pt x="13" y="229"/>
                    </a:cubicBezTo>
                    <a:cubicBezTo>
                      <a:pt x="0" y="229"/>
                      <a:pt x="0" y="229"/>
                      <a:pt x="0" y="229"/>
                    </a:cubicBezTo>
                    <a:cubicBezTo>
                      <a:pt x="0" y="227"/>
                      <a:pt x="0" y="227"/>
                      <a:pt x="0" y="227"/>
                    </a:cubicBezTo>
                    <a:close/>
                    <a:moveTo>
                      <a:pt x="0" y="272"/>
                    </a:moveTo>
                    <a:cubicBezTo>
                      <a:pt x="13" y="272"/>
                      <a:pt x="13" y="272"/>
                      <a:pt x="13" y="272"/>
                    </a:cubicBezTo>
                    <a:cubicBezTo>
                      <a:pt x="13" y="274"/>
                      <a:pt x="13" y="274"/>
                      <a:pt x="13" y="274"/>
                    </a:cubicBezTo>
                    <a:cubicBezTo>
                      <a:pt x="0" y="274"/>
                      <a:pt x="0" y="274"/>
                      <a:pt x="0" y="274"/>
                    </a:cubicBezTo>
                    <a:cubicBezTo>
                      <a:pt x="0" y="272"/>
                      <a:pt x="0" y="272"/>
                      <a:pt x="0" y="272"/>
                    </a:cubicBezTo>
                    <a:close/>
                    <a:moveTo>
                      <a:pt x="0" y="317"/>
                    </a:moveTo>
                    <a:cubicBezTo>
                      <a:pt x="13" y="317"/>
                      <a:pt x="13" y="317"/>
                      <a:pt x="13" y="317"/>
                    </a:cubicBezTo>
                    <a:cubicBezTo>
                      <a:pt x="13" y="320"/>
                      <a:pt x="13" y="320"/>
                      <a:pt x="13" y="320"/>
                    </a:cubicBezTo>
                    <a:cubicBezTo>
                      <a:pt x="0" y="320"/>
                      <a:pt x="0" y="320"/>
                      <a:pt x="0" y="320"/>
                    </a:cubicBezTo>
                    <a:cubicBezTo>
                      <a:pt x="0" y="317"/>
                      <a:pt x="0" y="317"/>
                      <a:pt x="0" y="317"/>
                    </a:cubicBezTo>
                    <a:close/>
                    <a:moveTo>
                      <a:pt x="0" y="365"/>
                    </a:moveTo>
                    <a:cubicBezTo>
                      <a:pt x="0" y="362"/>
                      <a:pt x="0" y="362"/>
                      <a:pt x="0" y="362"/>
                    </a:cubicBezTo>
                    <a:cubicBezTo>
                      <a:pt x="13" y="362"/>
                      <a:pt x="13" y="362"/>
                      <a:pt x="13" y="362"/>
                    </a:cubicBezTo>
                    <a:cubicBezTo>
                      <a:pt x="13" y="365"/>
                      <a:pt x="13" y="365"/>
                      <a:pt x="13" y="365"/>
                    </a:cubicBezTo>
                    <a:cubicBezTo>
                      <a:pt x="0" y="365"/>
                      <a:pt x="0" y="365"/>
                      <a:pt x="0" y="365"/>
                    </a:cubicBezTo>
                    <a:close/>
                    <a:moveTo>
                      <a:pt x="0" y="408"/>
                    </a:moveTo>
                    <a:cubicBezTo>
                      <a:pt x="13" y="408"/>
                      <a:pt x="13" y="408"/>
                      <a:pt x="13" y="408"/>
                    </a:cubicBezTo>
                    <a:cubicBezTo>
                      <a:pt x="13" y="410"/>
                      <a:pt x="13" y="410"/>
                      <a:pt x="13" y="410"/>
                    </a:cubicBezTo>
                    <a:cubicBezTo>
                      <a:pt x="0" y="410"/>
                      <a:pt x="0" y="410"/>
                      <a:pt x="0" y="410"/>
                    </a:cubicBezTo>
                    <a:cubicBezTo>
                      <a:pt x="0" y="408"/>
                      <a:pt x="0" y="408"/>
                      <a:pt x="0" y="408"/>
                    </a:cubicBezTo>
                    <a:close/>
                    <a:moveTo>
                      <a:pt x="0" y="453"/>
                    </a:moveTo>
                    <a:cubicBezTo>
                      <a:pt x="13" y="453"/>
                      <a:pt x="13" y="453"/>
                      <a:pt x="13" y="453"/>
                    </a:cubicBezTo>
                    <a:cubicBezTo>
                      <a:pt x="13" y="456"/>
                      <a:pt x="13" y="456"/>
                      <a:pt x="13" y="456"/>
                    </a:cubicBezTo>
                    <a:cubicBezTo>
                      <a:pt x="0" y="456"/>
                      <a:pt x="0" y="456"/>
                      <a:pt x="0" y="456"/>
                    </a:cubicBezTo>
                    <a:cubicBezTo>
                      <a:pt x="0" y="453"/>
                      <a:pt x="0" y="453"/>
                      <a:pt x="0" y="453"/>
                    </a:cubicBezTo>
                    <a:close/>
                    <a:moveTo>
                      <a:pt x="856" y="0"/>
                    </a:moveTo>
                    <a:cubicBezTo>
                      <a:pt x="869" y="0"/>
                      <a:pt x="869" y="0"/>
                      <a:pt x="869" y="0"/>
                    </a:cubicBezTo>
                    <a:cubicBezTo>
                      <a:pt x="869" y="3"/>
                      <a:pt x="869" y="3"/>
                      <a:pt x="869" y="3"/>
                    </a:cubicBezTo>
                    <a:cubicBezTo>
                      <a:pt x="856" y="3"/>
                      <a:pt x="856" y="3"/>
                      <a:pt x="856" y="3"/>
                    </a:cubicBezTo>
                    <a:cubicBezTo>
                      <a:pt x="856" y="0"/>
                      <a:pt x="856" y="0"/>
                      <a:pt x="856" y="0"/>
                    </a:cubicBezTo>
                    <a:close/>
                    <a:moveTo>
                      <a:pt x="856" y="45"/>
                    </a:moveTo>
                    <a:cubicBezTo>
                      <a:pt x="869" y="45"/>
                      <a:pt x="869" y="45"/>
                      <a:pt x="869" y="45"/>
                    </a:cubicBezTo>
                    <a:cubicBezTo>
                      <a:pt x="869" y="48"/>
                      <a:pt x="869" y="48"/>
                      <a:pt x="869" y="48"/>
                    </a:cubicBezTo>
                    <a:cubicBezTo>
                      <a:pt x="856" y="48"/>
                      <a:pt x="856" y="48"/>
                      <a:pt x="856" y="48"/>
                    </a:cubicBezTo>
                    <a:cubicBezTo>
                      <a:pt x="856" y="45"/>
                      <a:pt x="856" y="45"/>
                      <a:pt x="856" y="45"/>
                    </a:cubicBezTo>
                    <a:close/>
                    <a:moveTo>
                      <a:pt x="856" y="91"/>
                    </a:moveTo>
                    <a:cubicBezTo>
                      <a:pt x="869" y="91"/>
                      <a:pt x="869" y="91"/>
                      <a:pt x="869" y="91"/>
                    </a:cubicBezTo>
                    <a:cubicBezTo>
                      <a:pt x="869" y="93"/>
                      <a:pt x="869" y="93"/>
                      <a:pt x="869" y="93"/>
                    </a:cubicBezTo>
                    <a:cubicBezTo>
                      <a:pt x="856" y="93"/>
                      <a:pt x="856" y="93"/>
                      <a:pt x="856" y="93"/>
                    </a:cubicBezTo>
                    <a:cubicBezTo>
                      <a:pt x="856" y="91"/>
                      <a:pt x="856" y="91"/>
                      <a:pt x="856" y="91"/>
                    </a:cubicBezTo>
                    <a:close/>
                    <a:moveTo>
                      <a:pt x="856" y="136"/>
                    </a:moveTo>
                    <a:cubicBezTo>
                      <a:pt x="869" y="136"/>
                      <a:pt x="869" y="136"/>
                      <a:pt x="869" y="136"/>
                    </a:cubicBezTo>
                    <a:cubicBezTo>
                      <a:pt x="869" y="139"/>
                      <a:pt x="869" y="139"/>
                      <a:pt x="869" y="139"/>
                    </a:cubicBezTo>
                    <a:cubicBezTo>
                      <a:pt x="856" y="139"/>
                      <a:pt x="856" y="139"/>
                      <a:pt x="856" y="139"/>
                    </a:cubicBezTo>
                    <a:cubicBezTo>
                      <a:pt x="856" y="136"/>
                      <a:pt x="856" y="136"/>
                      <a:pt x="856" y="136"/>
                    </a:cubicBezTo>
                    <a:close/>
                    <a:moveTo>
                      <a:pt x="856" y="181"/>
                    </a:moveTo>
                    <a:cubicBezTo>
                      <a:pt x="869" y="181"/>
                      <a:pt x="869" y="181"/>
                      <a:pt x="869" y="181"/>
                    </a:cubicBezTo>
                    <a:cubicBezTo>
                      <a:pt x="869" y="184"/>
                      <a:pt x="869" y="184"/>
                      <a:pt x="869" y="184"/>
                    </a:cubicBezTo>
                    <a:cubicBezTo>
                      <a:pt x="856" y="184"/>
                      <a:pt x="856" y="184"/>
                      <a:pt x="856" y="184"/>
                    </a:cubicBezTo>
                    <a:cubicBezTo>
                      <a:pt x="856" y="181"/>
                      <a:pt x="856" y="181"/>
                      <a:pt x="856" y="181"/>
                    </a:cubicBezTo>
                    <a:close/>
                    <a:moveTo>
                      <a:pt x="856" y="227"/>
                    </a:moveTo>
                    <a:cubicBezTo>
                      <a:pt x="869" y="227"/>
                      <a:pt x="869" y="227"/>
                      <a:pt x="869" y="227"/>
                    </a:cubicBezTo>
                    <a:cubicBezTo>
                      <a:pt x="869" y="229"/>
                      <a:pt x="869" y="229"/>
                      <a:pt x="869" y="229"/>
                    </a:cubicBezTo>
                    <a:cubicBezTo>
                      <a:pt x="856" y="229"/>
                      <a:pt x="856" y="229"/>
                      <a:pt x="856" y="229"/>
                    </a:cubicBezTo>
                    <a:cubicBezTo>
                      <a:pt x="856" y="227"/>
                      <a:pt x="856" y="227"/>
                      <a:pt x="856" y="227"/>
                    </a:cubicBezTo>
                    <a:close/>
                    <a:moveTo>
                      <a:pt x="856" y="272"/>
                    </a:moveTo>
                    <a:cubicBezTo>
                      <a:pt x="869" y="272"/>
                      <a:pt x="869" y="272"/>
                      <a:pt x="869" y="272"/>
                    </a:cubicBezTo>
                    <a:cubicBezTo>
                      <a:pt x="869" y="274"/>
                      <a:pt x="869" y="274"/>
                      <a:pt x="869" y="274"/>
                    </a:cubicBezTo>
                    <a:cubicBezTo>
                      <a:pt x="856" y="274"/>
                      <a:pt x="856" y="274"/>
                      <a:pt x="856" y="274"/>
                    </a:cubicBezTo>
                    <a:cubicBezTo>
                      <a:pt x="856" y="272"/>
                      <a:pt x="856" y="272"/>
                      <a:pt x="856" y="272"/>
                    </a:cubicBezTo>
                    <a:close/>
                    <a:moveTo>
                      <a:pt x="856" y="317"/>
                    </a:moveTo>
                    <a:cubicBezTo>
                      <a:pt x="869" y="317"/>
                      <a:pt x="869" y="317"/>
                      <a:pt x="869" y="317"/>
                    </a:cubicBezTo>
                    <a:cubicBezTo>
                      <a:pt x="869" y="320"/>
                      <a:pt x="869" y="320"/>
                      <a:pt x="869" y="320"/>
                    </a:cubicBezTo>
                    <a:cubicBezTo>
                      <a:pt x="856" y="320"/>
                      <a:pt x="856" y="320"/>
                      <a:pt x="856" y="320"/>
                    </a:cubicBezTo>
                    <a:cubicBezTo>
                      <a:pt x="856" y="317"/>
                      <a:pt x="856" y="317"/>
                      <a:pt x="856" y="317"/>
                    </a:cubicBezTo>
                    <a:close/>
                    <a:moveTo>
                      <a:pt x="856" y="365"/>
                    </a:moveTo>
                    <a:cubicBezTo>
                      <a:pt x="856" y="362"/>
                      <a:pt x="856" y="362"/>
                      <a:pt x="856" y="362"/>
                    </a:cubicBezTo>
                    <a:cubicBezTo>
                      <a:pt x="869" y="362"/>
                      <a:pt x="869" y="362"/>
                      <a:pt x="869" y="362"/>
                    </a:cubicBezTo>
                    <a:cubicBezTo>
                      <a:pt x="869" y="365"/>
                      <a:pt x="869" y="365"/>
                      <a:pt x="869" y="365"/>
                    </a:cubicBezTo>
                    <a:cubicBezTo>
                      <a:pt x="856" y="365"/>
                      <a:pt x="856" y="365"/>
                      <a:pt x="856" y="365"/>
                    </a:cubicBezTo>
                    <a:close/>
                    <a:moveTo>
                      <a:pt x="856" y="408"/>
                    </a:moveTo>
                    <a:cubicBezTo>
                      <a:pt x="869" y="408"/>
                      <a:pt x="869" y="408"/>
                      <a:pt x="869" y="408"/>
                    </a:cubicBezTo>
                    <a:cubicBezTo>
                      <a:pt x="869" y="410"/>
                      <a:pt x="869" y="410"/>
                      <a:pt x="869" y="410"/>
                    </a:cubicBezTo>
                    <a:cubicBezTo>
                      <a:pt x="856" y="410"/>
                      <a:pt x="856" y="410"/>
                      <a:pt x="856" y="410"/>
                    </a:cubicBezTo>
                    <a:cubicBezTo>
                      <a:pt x="856" y="408"/>
                      <a:pt x="856" y="408"/>
                      <a:pt x="856" y="408"/>
                    </a:cubicBezTo>
                    <a:close/>
                    <a:moveTo>
                      <a:pt x="856" y="453"/>
                    </a:moveTo>
                    <a:cubicBezTo>
                      <a:pt x="869" y="453"/>
                      <a:pt x="869" y="453"/>
                      <a:pt x="869" y="453"/>
                    </a:cubicBezTo>
                    <a:cubicBezTo>
                      <a:pt x="869" y="456"/>
                      <a:pt x="869" y="456"/>
                      <a:pt x="869" y="456"/>
                    </a:cubicBezTo>
                    <a:cubicBezTo>
                      <a:pt x="856" y="456"/>
                      <a:pt x="856" y="456"/>
                      <a:pt x="856" y="456"/>
                    </a:cubicBezTo>
                    <a:cubicBezTo>
                      <a:pt x="856" y="453"/>
                      <a:pt x="856" y="453"/>
                      <a:pt x="856" y="453"/>
                    </a:cubicBez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5C5C5C"/>
                  </a:solidFill>
                  <a:effectLst/>
                  <a:uLnTx/>
                  <a:uFillTx/>
                  <a:cs typeface="+mn-ea"/>
                  <a:sym typeface="+mn-lt"/>
                </a:endParaRPr>
              </a:p>
            </p:txBody>
          </p:sp>
          <p:sp>
            <p:nvSpPr>
              <p:cNvPr id="13" name="Freeform 12"/>
              <p:cNvSpPr>
                <a:spLocks noEditPoints="1"/>
              </p:cNvSpPr>
              <p:nvPr/>
            </p:nvSpPr>
            <p:spPr bwMode="auto">
              <a:xfrm>
                <a:off x="441" y="778"/>
                <a:ext cx="17" cy="2526"/>
              </a:xfrm>
              <a:custGeom>
                <a:avLst/>
                <a:gdLst>
                  <a:gd name="T0" fmla="*/ 3 w 3"/>
                  <a:gd name="T1" fmla="*/ 376 h 439"/>
                  <a:gd name="T2" fmla="*/ 0 w 3"/>
                  <a:gd name="T3" fmla="*/ 363 h 439"/>
                  <a:gd name="T4" fmla="*/ 3 w 3"/>
                  <a:gd name="T5" fmla="*/ 381 h 439"/>
                  <a:gd name="T6" fmla="*/ 0 w 3"/>
                  <a:gd name="T7" fmla="*/ 394 h 439"/>
                  <a:gd name="T8" fmla="*/ 3 w 3"/>
                  <a:gd name="T9" fmla="*/ 381 h 439"/>
                  <a:gd name="T10" fmla="*/ 3 w 3"/>
                  <a:gd name="T11" fmla="*/ 330 h 439"/>
                  <a:gd name="T12" fmla="*/ 0 w 3"/>
                  <a:gd name="T13" fmla="*/ 317 h 439"/>
                  <a:gd name="T14" fmla="*/ 3 w 3"/>
                  <a:gd name="T15" fmla="*/ 336 h 439"/>
                  <a:gd name="T16" fmla="*/ 0 w 3"/>
                  <a:gd name="T17" fmla="*/ 349 h 439"/>
                  <a:gd name="T18" fmla="*/ 3 w 3"/>
                  <a:gd name="T19" fmla="*/ 336 h 439"/>
                  <a:gd name="T20" fmla="*/ 3 w 3"/>
                  <a:gd name="T21" fmla="*/ 285 h 439"/>
                  <a:gd name="T22" fmla="*/ 0 w 3"/>
                  <a:gd name="T23" fmla="*/ 272 h 439"/>
                  <a:gd name="T24" fmla="*/ 3 w 3"/>
                  <a:gd name="T25" fmla="*/ 290 h 439"/>
                  <a:gd name="T26" fmla="*/ 0 w 3"/>
                  <a:gd name="T27" fmla="*/ 303 h 439"/>
                  <a:gd name="T28" fmla="*/ 3 w 3"/>
                  <a:gd name="T29" fmla="*/ 290 h 439"/>
                  <a:gd name="T30" fmla="*/ 3 w 3"/>
                  <a:gd name="T31" fmla="*/ 240 h 439"/>
                  <a:gd name="T32" fmla="*/ 0 w 3"/>
                  <a:gd name="T33" fmla="*/ 227 h 439"/>
                  <a:gd name="T34" fmla="*/ 3 w 3"/>
                  <a:gd name="T35" fmla="*/ 245 h 439"/>
                  <a:gd name="T36" fmla="*/ 0 w 3"/>
                  <a:gd name="T37" fmla="*/ 258 h 439"/>
                  <a:gd name="T38" fmla="*/ 3 w 3"/>
                  <a:gd name="T39" fmla="*/ 245 h 439"/>
                  <a:gd name="T40" fmla="*/ 3 w 3"/>
                  <a:gd name="T41" fmla="*/ 195 h 439"/>
                  <a:gd name="T42" fmla="*/ 0 w 3"/>
                  <a:gd name="T43" fmla="*/ 182 h 439"/>
                  <a:gd name="T44" fmla="*/ 3 w 3"/>
                  <a:gd name="T45" fmla="*/ 200 h 439"/>
                  <a:gd name="T46" fmla="*/ 0 w 3"/>
                  <a:gd name="T47" fmla="*/ 213 h 439"/>
                  <a:gd name="T48" fmla="*/ 3 w 3"/>
                  <a:gd name="T49" fmla="*/ 200 h 439"/>
                  <a:gd name="T50" fmla="*/ 3 w 3"/>
                  <a:gd name="T51" fmla="*/ 149 h 439"/>
                  <a:gd name="T52" fmla="*/ 0 w 3"/>
                  <a:gd name="T53" fmla="*/ 136 h 439"/>
                  <a:gd name="T54" fmla="*/ 3 w 3"/>
                  <a:gd name="T55" fmla="*/ 155 h 439"/>
                  <a:gd name="T56" fmla="*/ 0 w 3"/>
                  <a:gd name="T57" fmla="*/ 167 h 439"/>
                  <a:gd name="T58" fmla="*/ 3 w 3"/>
                  <a:gd name="T59" fmla="*/ 155 h 439"/>
                  <a:gd name="T60" fmla="*/ 3 w 3"/>
                  <a:gd name="T61" fmla="*/ 104 h 439"/>
                  <a:gd name="T62" fmla="*/ 0 w 3"/>
                  <a:gd name="T63" fmla="*/ 91 h 439"/>
                  <a:gd name="T64" fmla="*/ 3 w 3"/>
                  <a:gd name="T65" fmla="*/ 109 h 439"/>
                  <a:gd name="T66" fmla="*/ 0 w 3"/>
                  <a:gd name="T67" fmla="*/ 122 h 439"/>
                  <a:gd name="T68" fmla="*/ 3 w 3"/>
                  <a:gd name="T69" fmla="*/ 109 h 439"/>
                  <a:gd name="T70" fmla="*/ 3 w 3"/>
                  <a:gd name="T71" fmla="*/ 59 h 439"/>
                  <a:gd name="T72" fmla="*/ 0 w 3"/>
                  <a:gd name="T73" fmla="*/ 46 h 439"/>
                  <a:gd name="T74" fmla="*/ 3 w 3"/>
                  <a:gd name="T75" fmla="*/ 64 h 439"/>
                  <a:gd name="T76" fmla="*/ 0 w 3"/>
                  <a:gd name="T77" fmla="*/ 77 h 439"/>
                  <a:gd name="T78" fmla="*/ 3 w 3"/>
                  <a:gd name="T79" fmla="*/ 64 h 439"/>
                  <a:gd name="T80" fmla="*/ 3 w 3"/>
                  <a:gd name="T81" fmla="*/ 421 h 439"/>
                  <a:gd name="T82" fmla="*/ 0 w 3"/>
                  <a:gd name="T83" fmla="*/ 408 h 439"/>
                  <a:gd name="T84" fmla="*/ 3 w 3"/>
                  <a:gd name="T85" fmla="*/ 426 h 439"/>
                  <a:gd name="T86" fmla="*/ 0 w 3"/>
                  <a:gd name="T87" fmla="*/ 439 h 439"/>
                  <a:gd name="T88" fmla="*/ 3 w 3"/>
                  <a:gd name="T89" fmla="*/ 426 h 439"/>
                  <a:gd name="T90" fmla="*/ 3 w 3"/>
                  <a:gd name="T91" fmla="*/ 13 h 439"/>
                  <a:gd name="T92" fmla="*/ 0 w 3"/>
                  <a:gd name="T93" fmla="*/ 0 h 439"/>
                  <a:gd name="T94" fmla="*/ 3 w 3"/>
                  <a:gd name="T95" fmla="*/ 19 h 439"/>
                  <a:gd name="T96" fmla="*/ 0 w 3"/>
                  <a:gd name="T97" fmla="*/ 32 h 439"/>
                  <a:gd name="T98" fmla="*/ 3 w 3"/>
                  <a:gd name="T99" fmla="*/ 19 h 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 h="439">
                    <a:moveTo>
                      <a:pt x="3" y="363"/>
                    </a:moveTo>
                    <a:cubicBezTo>
                      <a:pt x="3" y="367"/>
                      <a:pt x="3" y="371"/>
                      <a:pt x="3" y="376"/>
                    </a:cubicBezTo>
                    <a:cubicBezTo>
                      <a:pt x="2" y="376"/>
                      <a:pt x="1" y="376"/>
                      <a:pt x="0" y="376"/>
                    </a:cubicBezTo>
                    <a:cubicBezTo>
                      <a:pt x="0" y="371"/>
                      <a:pt x="0" y="367"/>
                      <a:pt x="0" y="363"/>
                    </a:cubicBezTo>
                    <a:cubicBezTo>
                      <a:pt x="1" y="363"/>
                      <a:pt x="2" y="363"/>
                      <a:pt x="3" y="363"/>
                    </a:cubicBezTo>
                    <a:close/>
                    <a:moveTo>
                      <a:pt x="3" y="381"/>
                    </a:moveTo>
                    <a:cubicBezTo>
                      <a:pt x="3" y="385"/>
                      <a:pt x="3" y="390"/>
                      <a:pt x="3" y="394"/>
                    </a:cubicBezTo>
                    <a:cubicBezTo>
                      <a:pt x="2" y="394"/>
                      <a:pt x="1" y="394"/>
                      <a:pt x="0" y="394"/>
                    </a:cubicBezTo>
                    <a:cubicBezTo>
                      <a:pt x="0" y="390"/>
                      <a:pt x="0" y="385"/>
                      <a:pt x="0" y="381"/>
                    </a:cubicBezTo>
                    <a:cubicBezTo>
                      <a:pt x="1" y="381"/>
                      <a:pt x="2" y="381"/>
                      <a:pt x="3" y="381"/>
                    </a:cubicBezTo>
                    <a:close/>
                    <a:moveTo>
                      <a:pt x="3" y="317"/>
                    </a:moveTo>
                    <a:cubicBezTo>
                      <a:pt x="3" y="322"/>
                      <a:pt x="3" y="326"/>
                      <a:pt x="3" y="330"/>
                    </a:cubicBezTo>
                    <a:cubicBezTo>
                      <a:pt x="2" y="330"/>
                      <a:pt x="1" y="330"/>
                      <a:pt x="0" y="330"/>
                    </a:cubicBezTo>
                    <a:cubicBezTo>
                      <a:pt x="0" y="326"/>
                      <a:pt x="0" y="322"/>
                      <a:pt x="0" y="317"/>
                    </a:cubicBezTo>
                    <a:cubicBezTo>
                      <a:pt x="1" y="317"/>
                      <a:pt x="2" y="317"/>
                      <a:pt x="3" y="317"/>
                    </a:cubicBezTo>
                    <a:close/>
                    <a:moveTo>
                      <a:pt x="3" y="336"/>
                    </a:moveTo>
                    <a:cubicBezTo>
                      <a:pt x="3" y="340"/>
                      <a:pt x="3" y="344"/>
                      <a:pt x="3" y="349"/>
                    </a:cubicBezTo>
                    <a:cubicBezTo>
                      <a:pt x="2" y="349"/>
                      <a:pt x="1" y="349"/>
                      <a:pt x="0" y="349"/>
                    </a:cubicBezTo>
                    <a:cubicBezTo>
                      <a:pt x="0" y="344"/>
                      <a:pt x="0" y="340"/>
                      <a:pt x="0" y="336"/>
                    </a:cubicBezTo>
                    <a:cubicBezTo>
                      <a:pt x="1" y="336"/>
                      <a:pt x="2" y="336"/>
                      <a:pt x="3" y="336"/>
                    </a:cubicBezTo>
                    <a:close/>
                    <a:moveTo>
                      <a:pt x="3" y="272"/>
                    </a:moveTo>
                    <a:cubicBezTo>
                      <a:pt x="3" y="277"/>
                      <a:pt x="3" y="281"/>
                      <a:pt x="3" y="285"/>
                    </a:cubicBezTo>
                    <a:cubicBezTo>
                      <a:pt x="2" y="285"/>
                      <a:pt x="1" y="285"/>
                      <a:pt x="0" y="285"/>
                    </a:cubicBezTo>
                    <a:cubicBezTo>
                      <a:pt x="0" y="281"/>
                      <a:pt x="0" y="277"/>
                      <a:pt x="0" y="272"/>
                    </a:cubicBezTo>
                    <a:cubicBezTo>
                      <a:pt x="1" y="272"/>
                      <a:pt x="2" y="272"/>
                      <a:pt x="3" y="272"/>
                    </a:cubicBezTo>
                    <a:close/>
                    <a:moveTo>
                      <a:pt x="3" y="290"/>
                    </a:moveTo>
                    <a:cubicBezTo>
                      <a:pt x="3" y="295"/>
                      <a:pt x="3" y="299"/>
                      <a:pt x="3" y="303"/>
                    </a:cubicBezTo>
                    <a:cubicBezTo>
                      <a:pt x="2" y="303"/>
                      <a:pt x="1" y="303"/>
                      <a:pt x="0" y="303"/>
                    </a:cubicBezTo>
                    <a:cubicBezTo>
                      <a:pt x="0" y="299"/>
                      <a:pt x="0" y="295"/>
                      <a:pt x="0" y="290"/>
                    </a:cubicBezTo>
                    <a:cubicBezTo>
                      <a:pt x="1" y="290"/>
                      <a:pt x="2" y="290"/>
                      <a:pt x="3" y="290"/>
                    </a:cubicBezTo>
                    <a:close/>
                    <a:moveTo>
                      <a:pt x="3" y="227"/>
                    </a:moveTo>
                    <a:cubicBezTo>
                      <a:pt x="3" y="231"/>
                      <a:pt x="3" y="236"/>
                      <a:pt x="3" y="240"/>
                    </a:cubicBezTo>
                    <a:cubicBezTo>
                      <a:pt x="2" y="240"/>
                      <a:pt x="1" y="240"/>
                      <a:pt x="0" y="240"/>
                    </a:cubicBezTo>
                    <a:cubicBezTo>
                      <a:pt x="0" y="236"/>
                      <a:pt x="0" y="231"/>
                      <a:pt x="0" y="227"/>
                    </a:cubicBezTo>
                    <a:cubicBezTo>
                      <a:pt x="1" y="227"/>
                      <a:pt x="2" y="227"/>
                      <a:pt x="3" y="227"/>
                    </a:cubicBezTo>
                    <a:close/>
                    <a:moveTo>
                      <a:pt x="3" y="245"/>
                    </a:moveTo>
                    <a:cubicBezTo>
                      <a:pt x="3" y="249"/>
                      <a:pt x="3" y="254"/>
                      <a:pt x="3" y="258"/>
                    </a:cubicBezTo>
                    <a:cubicBezTo>
                      <a:pt x="2" y="258"/>
                      <a:pt x="1" y="258"/>
                      <a:pt x="0" y="258"/>
                    </a:cubicBezTo>
                    <a:cubicBezTo>
                      <a:pt x="0" y="254"/>
                      <a:pt x="0" y="249"/>
                      <a:pt x="0" y="245"/>
                    </a:cubicBezTo>
                    <a:cubicBezTo>
                      <a:pt x="1" y="245"/>
                      <a:pt x="2" y="245"/>
                      <a:pt x="3" y="245"/>
                    </a:cubicBezTo>
                    <a:close/>
                    <a:moveTo>
                      <a:pt x="3" y="182"/>
                    </a:moveTo>
                    <a:cubicBezTo>
                      <a:pt x="3" y="186"/>
                      <a:pt x="3" y="190"/>
                      <a:pt x="3" y="195"/>
                    </a:cubicBezTo>
                    <a:cubicBezTo>
                      <a:pt x="2" y="195"/>
                      <a:pt x="1" y="195"/>
                      <a:pt x="0" y="195"/>
                    </a:cubicBezTo>
                    <a:cubicBezTo>
                      <a:pt x="0" y="190"/>
                      <a:pt x="0" y="186"/>
                      <a:pt x="0" y="182"/>
                    </a:cubicBezTo>
                    <a:cubicBezTo>
                      <a:pt x="1" y="182"/>
                      <a:pt x="2" y="182"/>
                      <a:pt x="3" y="182"/>
                    </a:cubicBezTo>
                    <a:close/>
                    <a:moveTo>
                      <a:pt x="3" y="200"/>
                    </a:moveTo>
                    <a:cubicBezTo>
                      <a:pt x="3" y="204"/>
                      <a:pt x="3" y="208"/>
                      <a:pt x="3" y="213"/>
                    </a:cubicBezTo>
                    <a:cubicBezTo>
                      <a:pt x="2" y="213"/>
                      <a:pt x="1" y="213"/>
                      <a:pt x="0" y="213"/>
                    </a:cubicBezTo>
                    <a:cubicBezTo>
                      <a:pt x="0" y="208"/>
                      <a:pt x="0" y="204"/>
                      <a:pt x="0" y="200"/>
                    </a:cubicBezTo>
                    <a:cubicBezTo>
                      <a:pt x="1" y="200"/>
                      <a:pt x="2" y="200"/>
                      <a:pt x="3" y="200"/>
                    </a:cubicBezTo>
                    <a:close/>
                    <a:moveTo>
                      <a:pt x="3" y="136"/>
                    </a:moveTo>
                    <a:cubicBezTo>
                      <a:pt x="3" y="141"/>
                      <a:pt x="3" y="145"/>
                      <a:pt x="3" y="149"/>
                    </a:cubicBezTo>
                    <a:cubicBezTo>
                      <a:pt x="2" y="149"/>
                      <a:pt x="1" y="149"/>
                      <a:pt x="0" y="149"/>
                    </a:cubicBezTo>
                    <a:cubicBezTo>
                      <a:pt x="0" y="145"/>
                      <a:pt x="0" y="141"/>
                      <a:pt x="0" y="136"/>
                    </a:cubicBezTo>
                    <a:cubicBezTo>
                      <a:pt x="1" y="136"/>
                      <a:pt x="2" y="136"/>
                      <a:pt x="3" y="136"/>
                    </a:cubicBezTo>
                    <a:close/>
                    <a:moveTo>
                      <a:pt x="3" y="155"/>
                    </a:moveTo>
                    <a:cubicBezTo>
                      <a:pt x="3" y="159"/>
                      <a:pt x="3" y="163"/>
                      <a:pt x="3" y="167"/>
                    </a:cubicBezTo>
                    <a:cubicBezTo>
                      <a:pt x="2" y="167"/>
                      <a:pt x="1" y="167"/>
                      <a:pt x="0" y="167"/>
                    </a:cubicBezTo>
                    <a:cubicBezTo>
                      <a:pt x="0" y="163"/>
                      <a:pt x="0" y="159"/>
                      <a:pt x="0" y="155"/>
                    </a:cubicBezTo>
                    <a:cubicBezTo>
                      <a:pt x="1" y="155"/>
                      <a:pt x="2" y="155"/>
                      <a:pt x="3" y="155"/>
                    </a:cubicBezTo>
                    <a:close/>
                    <a:moveTo>
                      <a:pt x="3" y="91"/>
                    </a:moveTo>
                    <a:cubicBezTo>
                      <a:pt x="3" y="95"/>
                      <a:pt x="3" y="100"/>
                      <a:pt x="3" y="104"/>
                    </a:cubicBezTo>
                    <a:cubicBezTo>
                      <a:pt x="2" y="104"/>
                      <a:pt x="1" y="104"/>
                      <a:pt x="0" y="104"/>
                    </a:cubicBezTo>
                    <a:cubicBezTo>
                      <a:pt x="0" y="100"/>
                      <a:pt x="0" y="95"/>
                      <a:pt x="0" y="91"/>
                    </a:cubicBezTo>
                    <a:cubicBezTo>
                      <a:pt x="1" y="91"/>
                      <a:pt x="2" y="91"/>
                      <a:pt x="3" y="91"/>
                    </a:cubicBezTo>
                    <a:close/>
                    <a:moveTo>
                      <a:pt x="3" y="109"/>
                    </a:moveTo>
                    <a:cubicBezTo>
                      <a:pt x="3" y="114"/>
                      <a:pt x="3" y="118"/>
                      <a:pt x="3" y="122"/>
                    </a:cubicBezTo>
                    <a:cubicBezTo>
                      <a:pt x="2" y="122"/>
                      <a:pt x="1" y="122"/>
                      <a:pt x="0" y="122"/>
                    </a:cubicBezTo>
                    <a:cubicBezTo>
                      <a:pt x="0" y="118"/>
                      <a:pt x="0" y="114"/>
                      <a:pt x="0" y="109"/>
                    </a:cubicBezTo>
                    <a:cubicBezTo>
                      <a:pt x="1" y="109"/>
                      <a:pt x="2" y="109"/>
                      <a:pt x="3" y="109"/>
                    </a:cubicBezTo>
                    <a:close/>
                    <a:moveTo>
                      <a:pt x="3" y="46"/>
                    </a:moveTo>
                    <a:cubicBezTo>
                      <a:pt x="3" y="50"/>
                      <a:pt x="3" y="54"/>
                      <a:pt x="3" y="59"/>
                    </a:cubicBezTo>
                    <a:cubicBezTo>
                      <a:pt x="2" y="59"/>
                      <a:pt x="1" y="59"/>
                      <a:pt x="0" y="59"/>
                    </a:cubicBezTo>
                    <a:cubicBezTo>
                      <a:pt x="0" y="54"/>
                      <a:pt x="0" y="50"/>
                      <a:pt x="0" y="46"/>
                    </a:cubicBezTo>
                    <a:cubicBezTo>
                      <a:pt x="1" y="46"/>
                      <a:pt x="2" y="46"/>
                      <a:pt x="3" y="46"/>
                    </a:cubicBezTo>
                    <a:close/>
                    <a:moveTo>
                      <a:pt x="3" y="64"/>
                    </a:moveTo>
                    <a:cubicBezTo>
                      <a:pt x="3" y="68"/>
                      <a:pt x="3" y="73"/>
                      <a:pt x="3" y="77"/>
                    </a:cubicBezTo>
                    <a:cubicBezTo>
                      <a:pt x="2" y="77"/>
                      <a:pt x="1" y="77"/>
                      <a:pt x="0" y="77"/>
                    </a:cubicBezTo>
                    <a:cubicBezTo>
                      <a:pt x="0" y="73"/>
                      <a:pt x="0" y="68"/>
                      <a:pt x="0" y="64"/>
                    </a:cubicBezTo>
                    <a:cubicBezTo>
                      <a:pt x="1" y="64"/>
                      <a:pt x="2" y="64"/>
                      <a:pt x="3" y="64"/>
                    </a:cubicBezTo>
                    <a:close/>
                    <a:moveTo>
                      <a:pt x="3" y="408"/>
                    </a:moveTo>
                    <a:cubicBezTo>
                      <a:pt x="3" y="412"/>
                      <a:pt x="3" y="417"/>
                      <a:pt x="3" y="421"/>
                    </a:cubicBezTo>
                    <a:cubicBezTo>
                      <a:pt x="2" y="421"/>
                      <a:pt x="1" y="421"/>
                      <a:pt x="0" y="421"/>
                    </a:cubicBezTo>
                    <a:cubicBezTo>
                      <a:pt x="0" y="417"/>
                      <a:pt x="0" y="412"/>
                      <a:pt x="0" y="408"/>
                    </a:cubicBezTo>
                    <a:cubicBezTo>
                      <a:pt x="1" y="408"/>
                      <a:pt x="2" y="408"/>
                      <a:pt x="3" y="408"/>
                    </a:cubicBezTo>
                    <a:close/>
                    <a:moveTo>
                      <a:pt x="3" y="426"/>
                    </a:moveTo>
                    <a:cubicBezTo>
                      <a:pt x="3" y="439"/>
                      <a:pt x="3" y="439"/>
                      <a:pt x="3" y="439"/>
                    </a:cubicBezTo>
                    <a:cubicBezTo>
                      <a:pt x="0" y="439"/>
                      <a:pt x="0" y="439"/>
                      <a:pt x="0" y="439"/>
                    </a:cubicBezTo>
                    <a:cubicBezTo>
                      <a:pt x="0" y="426"/>
                      <a:pt x="0" y="426"/>
                      <a:pt x="0" y="426"/>
                    </a:cubicBezTo>
                    <a:cubicBezTo>
                      <a:pt x="3" y="426"/>
                      <a:pt x="3" y="426"/>
                      <a:pt x="3" y="426"/>
                    </a:cubicBezTo>
                    <a:close/>
                    <a:moveTo>
                      <a:pt x="3" y="0"/>
                    </a:moveTo>
                    <a:cubicBezTo>
                      <a:pt x="3" y="5"/>
                      <a:pt x="3" y="9"/>
                      <a:pt x="3" y="13"/>
                    </a:cubicBezTo>
                    <a:cubicBezTo>
                      <a:pt x="2" y="13"/>
                      <a:pt x="1" y="13"/>
                      <a:pt x="0" y="13"/>
                    </a:cubicBezTo>
                    <a:cubicBezTo>
                      <a:pt x="0" y="9"/>
                      <a:pt x="0" y="5"/>
                      <a:pt x="0" y="0"/>
                    </a:cubicBezTo>
                    <a:cubicBezTo>
                      <a:pt x="1" y="0"/>
                      <a:pt x="2" y="0"/>
                      <a:pt x="3" y="0"/>
                    </a:cubicBezTo>
                    <a:close/>
                    <a:moveTo>
                      <a:pt x="3" y="19"/>
                    </a:moveTo>
                    <a:cubicBezTo>
                      <a:pt x="3" y="32"/>
                      <a:pt x="3" y="32"/>
                      <a:pt x="3" y="32"/>
                    </a:cubicBezTo>
                    <a:cubicBezTo>
                      <a:pt x="0" y="32"/>
                      <a:pt x="0" y="32"/>
                      <a:pt x="0" y="32"/>
                    </a:cubicBezTo>
                    <a:cubicBezTo>
                      <a:pt x="0" y="19"/>
                      <a:pt x="0" y="19"/>
                      <a:pt x="0" y="19"/>
                    </a:cubicBezTo>
                    <a:cubicBezTo>
                      <a:pt x="3" y="19"/>
                      <a:pt x="3" y="19"/>
                      <a:pt x="3" y="19"/>
                    </a:cubicBezTo>
                    <a:close/>
                  </a:path>
                </a:pathLst>
              </a:custGeom>
              <a:solidFill>
                <a:srgbClr val="DC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5C5C5C"/>
                  </a:solidFill>
                  <a:effectLst/>
                  <a:uLnTx/>
                  <a:uFillTx/>
                  <a:cs typeface="+mn-ea"/>
                  <a:sym typeface="+mn-lt"/>
                </a:endParaRPr>
              </a:p>
            </p:txBody>
          </p:sp>
          <p:sp>
            <p:nvSpPr>
              <p:cNvPr id="14" name="Freeform 13"/>
              <p:cNvSpPr>
                <a:spLocks noEditPoints="1"/>
              </p:cNvSpPr>
              <p:nvPr/>
            </p:nvSpPr>
            <p:spPr bwMode="auto">
              <a:xfrm>
                <a:off x="1433" y="778"/>
                <a:ext cx="17" cy="2526"/>
              </a:xfrm>
              <a:custGeom>
                <a:avLst/>
                <a:gdLst>
                  <a:gd name="T0" fmla="*/ 3 w 3"/>
                  <a:gd name="T1" fmla="*/ 376 h 439"/>
                  <a:gd name="T2" fmla="*/ 0 w 3"/>
                  <a:gd name="T3" fmla="*/ 363 h 439"/>
                  <a:gd name="T4" fmla="*/ 3 w 3"/>
                  <a:gd name="T5" fmla="*/ 381 h 439"/>
                  <a:gd name="T6" fmla="*/ 0 w 3"/>
                  <a:gd name="T7" fmla="*/ 394 h 439"/>
                  <a:gd name="T8" fmla="*/ 3 w 3"/>
                  <a:gd name="T9" fmla="*/ 381 h 439"/>
                  <a:gd name="T10" fmla="*/ 3 w 3"/>
                  <a:gd name="T11" fmla="*/ 330 h 439"/>
                  <a:gd name="T12" fmla="*/ 0 w 3"/>
                  <a:gd name="T13" fmla="*/ 317 h 439"/>
                  <a:gd name="T14" fmla="*/ 3 w 3"/>
                  <a:gd name="T15" fmla="*/ 336 h 439"/>
                  <a:gd name="T16" fmla="*/ 0 w 3"/>
                  <a:gd name="T17" fmla="*/ 349 h 439"/>
                  <a:gd name="T18" fmla="*/ 3 w 3"/>
                  <a:gd name="T19" fmla="*/ 336 h 439"/>
                  <a:gd name="T20" fmla="*/ 3 w 3"/>
                  <a:gd name="T21" fmla="*/ 285 h 439"/>
                  <a:gd name="T22" fmla="*/ 0 w 3"/>
                  <a:gd name="T23" fmla="*/ 272 h 439"/>
                  <a:gd name="T24" fmla="*/ 3 w 3"/>
                  <a:gd name="T25" fmla="*/ 290 h 439"/>
                  <a:gd name="T26" fmla="*/ 0 w 3"/>
                  <a:gd name="T27" fmla="*/ 303 h 439"/>
                  <a:gd name="T28" fmla="*/ 3 w 3"/>
                  <a:gd name="T29" fmla="*/ 290 h 439"/>
                  <a:gd name="T30" fmla="*/ 3 w 3"/>
                  <a:gd name="T31" fmla="*/ 240 h 439"/>
                  <a:gd name="T32" fmla="*/ 0 w 3"/>
                  <a:gd name="T33" fmla="*/ 227 h 439"/>
                  <a:gd name="T34" fmla="*/ 3 w 3"/>
                  <a:gd name="T35" fmla="*/ 245 h 439"/>
                  <a:gd name="T36" fmla="*/ 0 w 3"/>
                  <a:gd name="T37" fmla="*/ 258 h 439"/>
                  <a:gd name="T38" fmla="*/ 3 w 3"/>
                  <a:gd name="T39" fmla="*/ 245 h 439"/>
                  <a:gd name="T40" fmla="*/ 3 w 3"/>
                  <a:gd name="T41" fmla="*/ 195 h 439"/>
                  <a:gd name="T42" fmla="*/ 0 w 3"/>
                  <a:gd name="T43" fmla="*/ 182 h 439"/>
                  <a:gd name="T44" fmla="*/ 3 w 3"/>
                  <a:gd name="T45" fmla="*/ 200 h 439"/>
                  <a:gd name="T46" fmla="*/ 0 w 3"/>
                  <a:gd name="T47" fmla="*/ 213 h 439"/>
                  <a:gd name="T48" fmla="*/ 3 w 3"/>
                  <a:gd name="T49" fmla="*/ 200 h 439"/>
                  <a:gd name="T50" fmla="*/ 3 w 3"/>
                  <a:gd name="T51" fmla="*/ 149 h 439"/>
                  <a:gd name="T52" fmla="*/ 0 w 3"/>
                  <a:gd name="T53" fmla="*/ 136 h 439"/>
                  <a:gd name="T54" fmla="*/ 3 w 3"/>
                  <a:gd name="T55" fmla="*/ 155 h 439"/>
                  <a:gd name="T56" fmla="*/ 0 w 3"/>
                  <a:gd name="T57" fmla="*/ 167 h 439"/>
                  <a:gd name="T58" fmla="*/ 3 w 3"/>
                  <a:gd name="T59" fmla="*/ 155 h 439"/>
                  <a:gd name="T60" fmla="*/ 3 w 3"/>
                  <a:gd name="T61" fmla="*/ 104 h 439"/>
                  <a:gd name="T62" fmla="*/ 0 w 3"/>
                  <a:gd name="T63" fmla="*/ 91 h 439"/>
                  <a:gd name="T64" fmla="*/ 3 w 3"/>
                  <a:gd name="T65" fmla="*/ 109 h 439"/>
                  <a:gd name="T66" fmla="*/ 0 w 3"/>
                  <a:gd name="T67" fmla="*/ 122 h 439"/>
                  <a:gd name="T68" fmla="*/ 3 w 3"/>
                  <a:gd name="T69" fmla="*/ 109 h 439"/>
                  <a:gd name="T70" fmla="*/ 3 w 3"/>
                  <a:gd name="T71" fmla="*/ 59 h 439"/>
                  <a:gd name="T72" fmla="*/ 0 w 3"/>
                  <a:gd name="T73" fmla="*/ 46 h 439"/>
                  <a:gd name="T74" fmla="*/ 3 w 3"/>
                  <a:gd name="T75" fmla="*/ 64 h 439"/>
                  <a:gd name="T76" fmla="*/ 0 w 3"/>
                  <a:gd name="T77" fmla="*/ 77 h 439"/>
                  <a:gd name="T78" fmla="*/ 3 w 3"/>
                  <a:gd name="T79" fmla="*/ 64 h 439"/>
                  <a:gd name="T80" fmla="*/ 3 w 3"/>
                  <a:gd name="T81" fmla="*/ 421 h 439"/>
                  <a:gd name="T82" fmla="*/ 0 w 3"/>
                  <a:gd name="T83" fmla="*/ 408 h 439"/>
                  <a:gd name="T84" fmla="*/ 3 w 3"/>
                  <a:gd name="T85" fmla="*/ 426 h 439"/>
                  <a:gd name="T86" fmla="*/ 0 w 3"/>
                  <a:gd name="T87" fmla="*/ 439 h 439"/>
                  <a:gd name="T88" fmla="*/ 3 w 3"/>
                  <a:gd name="T89" fmla="*/ 426 h 439"/>
                  <a:gd name="T90" fmla="*/ 3 w 3"/>
                  <a:gd name="T91" fmla="*/ 13 h 439"/>
                  <a:gd name="T92" fmla="*/ 0 w 3"/>
                  <a:gd name="T93" fmla="*/ 0 h 439"/>
                  <a:gd name="T94" fmla="*/ 3 w 3"/>
                  <a:gd name="T95" fmla="*/ 19 h 439"/>
                  <a:gd name="T96" fmla="*/ 0 w 3"/>
                  <a:gd name="T97" fmla="*/ 32 h 439"/>
                  <a:gd name="T98" fmla="*/ 3 w 3"/>
                  <a:gd name="T99" fmla="*/ 19 h 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 h="439">
                    <a:moveTo>
                      <a:pt x="3" y="363"/>
                    </a:moveTo>
                    <a:cubicBezTo>
                      <a:pt x="3" y="367"/>
                      <a:pt x="3" y="371"/>
                      <a:pt x="3" y="376"/>
                    </a:cubicBezTo>
                    <a:cubicBezTo>
                      <a:pt x="2" y="376"/>
                      <a:pt x="1" y="376"/>
                      <a:pt x="0" y="376"/>
                    </a:cubicBezTo>
                    <a:cubicBezTo>
                      <a:pt x="0" y="371"/>
                      <a:pt x="0" y="367"/>
                      <a:pt x="0" y="363"/>
                    </a:cubicBezTo>
                    <a:cubicBezTo>
                      <a:pt x="1" y="363"/>
                      <a:pt x="2" y="363"/>
                      <a:pt x="3" y="363"/>
                    </a:cubicBezTo>
                    <a:close/>
                    <a:moveTo>
                      <a:pt x="3" y="381"/>
                    </a:moveTo>
                    <a:cubicBezTo>
                      <a:pt x="3" y="385"/>
                      <a:pt x="3" y="390"/>
                      <a:pt x="3" y="394"/>
                    </a:cubicBezTo>
                    <a:cubicBezTo>
                      <a:pt x="2" y="394"/>
                      <a:pt x="1" y="394"/>
                      <a:pt x="0" y="394"/>
                    </a:cubicBezTo>
                    <a:cubicBezTo>
                      <a:pt x="0" y="390"/>
                      <a:pt x="0" y="385"/>
                      <a:pt x="0" y="381"/>
                    </a:cubicBezTo>
                    <a:cubicBezTo>
                      <a:pt x="1" y="381"/>
                      <a:pt x="2" y="381"/>
                      <a:pt x="3" y="381"/>
                    </a:cubicBezTo>
                    <a:close/>
                    <a:moveTo>
                      <a:pt x="3" y="317"/>
                    </a:moveTo>
                    <a:cubicBezTo>
                      <a:pt x="3" y="322"/>
                      <a:pt x="3" y="326"/>
                      <a:pt x="3" y="330"/>
                    </a:cubicBezTo>
                    <a:cubicBezTo>
                      <a:pt x="2" y="330"/>
                      <a:pt x="1" y="330"/>
                      <a:pt x="0" y="330"/>
                    </a:cubicBezTo>
                    <a:cubicBezTo>
                      <a:pt x="0" y="326"/>
                      <a:pt x="0" y="322"/>
                      <a:pt x="0" y="317"/>
                    </a:cubicBezTo>
                    <a:cubicBezTo>
                      <a:pt x="1" y="317"/>
                      <a:pt x="2" y="317"/>
                      <a:pt x="3" y="317"/>
                    </a:cubicBezTo>
                    <a:close/>
                    <a:moveTo>
                      <a:pt x="3" y="336"/>
                    </a:moveTo>
                    <a:cubicBezTo>
                      <a:pt x="3" y="340"/>
                      <a:pt x="3" y="344"/>
                      <a:pt x="3" y="349"/>
                    </a:cubicBezTo>
                    <a:cubicBezTo>
                      <a:pt x="2" y="349"/>
                      <a:pt x="1" y="349"/>
                      <a:pt x="0" y="349"/>
                    </a:cubicBezTo>
                    <a:cubicBezTo>
                      <a:pt x="0" y="344"/>
                      <a:pt x="0" y="340"/>
                      <a:pt x="0" y="336"/>
                    </a:cubicBezTo>
                    <a:cubicBezTo>
                      <a:pt x="1" y="336"/>
                      <a:pt x="2" y="336"/>
                      <a:pt x="3" y="336"/>
                    </a:cubicBezTo>
                    <a:close/>
                    <a:moveTo>
                      <a:pt x="3" y="272"/>
                    </a:moveTo>
                    <a:cubicBezTo>
                      <a:pt x="3" y="277"/>
                      <a:pt x="3" y="281"/>
                      <a:pt x="3" y="285"/>
                    </a:cubicBezTo>
                    <a:cubicBezTo>
                      <a:pt x="2" y="285"/>
                      <a:pt x="1" y="285"/>
                      <a:pt x="0" y="285"/>
                    </a:cubicBezTo>
                    <a:cubicBezTo>
                      <a:pt x="0" y="281"/>
                      <a:pt x="0" y="277"/>
                      <a:pt x="0" y="272"/>
                    </a:cubicBezTo>
                    <a:cubicBezTo>
                      <a:pt x="1" y="272"/>
                      <a:pt x="2" y="272"/>
                      <a:pt x="3" y="272"/>
                    </a:cubicBezTo>
                    <a:close/>
                    <a:moveTo>
                      <a:pt x="3" y="290"/>
                    </a:moveTo>
                    <a:cubicBezTo>
                      <a:pt x="3" y="295"/>
                      <a:pt x="3" y="299"/>
                      <a:pt x="3" y="303"/>
                    </a:cubicBezTo>
                    <a:cubicBezTo>
                      <a:pt x="2" y="303"/>
                      <a:pt x="1" y="303"/>
                      <a:pt x="0" y="303"/>
                    </a:cubicBezTo>
                    <a:cubicBezTo>
                      <a:pt x="0" y="299"/>
                      <a:pt x="0" y="295"/>
                      <a:pt x="0" y="290"/>
                    </a:cubicBezTo>
                    <a:cubicBezTo>
                      <a:pt x="1" y="290"/>
                      <a:pt x="2" y="290"/>
                      <a:pt x="3" y="290"/>
                    </a:cubicBezTo>
                    <a:close/>
                    <a:moveTo>
                      <a:pt x="3" y="227"/>
                    </a:moveTo>
                    <a:cubicBezTo>
                      <a:pt x="3" y="231"/>
                      <a:pt x="3" y="236"/>
                      <a:pt x="3" y="240"/>
                    </a:cubicBezTo>
                    <a:cubicBezTo>
                      <a:pt x="2" y="240"/>
                      <a:pt x="1" y="240"/>
                      <a:pt x="0" y="240"/>
                    </a:cubicBezTo>
                    <a:cubicBezTo>
                      <a:pt x="0" y="236"/>
                      <a:pt x="0" y="231"/>
                      <a:pt x="0" y="227"/>
                    </a:cubicBezTo>
                    <a:cubicBezTo>
                      <a:pt x="1" y="227"/>
                      <a:pt x="2" y="227"/>
                      <a:pt x="3" y="227"/>
                    </a:cubicBezTo>
                    <a:close/>
                    <a:moveTo>
                      <a:pt x="3" y="245"/>
                    </a:moveTo>
                    <a:cubicBezTo>
                      <a:pt x="3" y="249"/>
                      <a:pt x="3" y="254"/>
                      <a:pt x="3" y="258"/>
                    </a:cubicBezTo>
                    <a:cubicBezTo>
                      <a:pt x="2" y="258"/>
                      <a:pt x="1" y="258"/>
                      <a:pt x="0" y="258"/>
                    </a:cubicBezTo>
                    <a:cubicBezTo>
                      <a:pt x="0" y="254"/>
                      <a:pt x="0" y="249"/>
                      <a:pt x="0" y="245"/>
                    </a:cubicBezTo>
                    <a:cubicBezTo>
                      <a:pt x="1" y="245"/>
                      <a:pt x="2" y="245"/>
                      <a:pt x="3" y="245"/>
                    </a:cubicBezTo>
                    <a:close/>
                    <a:moveTo>
                      <a:pt x="3" y="182"/>
                    </a:moveTo>
                    <a:cubicBezTo>
                      <a:pt x="3" y="186"/>
                      <a:pt x="3" y="190"/>
                      <a:pt x="3" y="195"/>
                    </a:cubicBezTo>
                    <a:cubicBezTo>
                      <a:pt x="2" y="195"/>
                      <a:pt x="1" y="195"/>
                      <a:pt x="0" y="195"/>
                    </a:cubicBezTo>
                    <a:cubicBezTo>
                      <a:pt x="0" y="190"/>
                      <a:pt x="0" y="186"/>
                      <a:pt x="0" y="182"/>
                    </a:cubicBezTo>
                    <a:cubicBezTo>
                      <a:pt x="1" y="182"/>
                      <a:pt x="2" y="182"/>
                      <a:pt x="3" y="182"/>
                    </a:cubicBezTo>
                    <a:close/>
                    <a:moveTo>
                      <a:pt x="3" y="200"/>
                    </a:moveTo>
                    <a:cubicBezTo>
                      <a:pt x="3" y="204"/>
                      <a:pt x="3" y="208"/>
                      <a:pt x="3" y="213"/>
                    </a:cubicBezTo>
                    <a:cubicBezTo>
                      <a:pt x="2" y="213"/>
                      <a:pt x="1" y="213"/>
                      <a:pt x="0" y="213"/>
                    </a:cubicBezTo>
                    <a:cubicBezTo>
                      <a:pt x="0" y="208"/>
                      <a:pt x="0" y="204"/>
                      <a:pt x="0" y="200"/>
                    </a:cubicBezTo>
                    <a:cubicBezTo>
                      <a:pt x="1" y="200"/>
                      <a:pt x="2" y="200"/>
                      <a:pt x="3" y="200"/>
                    </a:cubicBezTo>
                    <a:close/>
                    <a:moveTo>
                      <a:pt x="3" y="136"/>
                    </a:moveTo>
                    <a:cubicBezTo>
                      <a:pt x="3" y="141"/>
                      <a:pt x="3" y="145"/>
                      <a:pt x="3" y="149"/>
                    </a:cubicBezTo>
                    <a:cubicBezTo>
                      <a:pt x="2" y="149"/>
                      <a:pt x="1" y="149"/>
                      <a:pt x="0" y="149"/>
                    </a:cubicBezTo>
                    <a:cubicBezTo>
                      <a:pt x="0" y="145"/>
                      <a:pt x="0" y="141"/>
                      <a:pt x="0" y="136"/>
                    </a:cubicBezTo>
                    <a:cubicBezTo>
                      <a:pt x="1" y="136"/>
                      <a:pt x="2" y="136"/>
                      <a:pt x="3" y="136"/>
                    </a:cubicBezTo>
                    <a:close/>
                    <a:moveTo>
                      <a:pt x="3" y="155"/>
                    </a:moveTo>
                    <a:cubicBezTo>
                      <a:pt x="3" y="159"/>
                      <a:pt x="3" y="163"/>
                      <a:pt x="3" y="167"/>
                    </a:cubicBezTo>
                    <a:cubicBezTo>
                      <a:pt x="2" y="167"/>
                      <a:pt x="1" y="167"/>
                      <a:pt x="0" y="167"/>
                    </a:cubicBezTo>
                    <a:cubicBezTo>
                      <a:pt x="0" y="163"/>
                      <a:pt x="0" y="159"/>
                      <a:pt x="0" y="155"/>
                    </a:cubicBezTo>
                    <a:cubicBezTo>
                      <a:pt x="1" y="155"/>
                      <a:pt x="2" y="155"/>
                      <a:pt x="3" y="155"/>
                    </a:cubicBezTo>
                    <a:close/>
                    <a:moveTo>
                      <a:pt x="3" y="91"/>
                    </a:moveTo>
                    <a:cubicBezTo>
                      <a:pt x="3" y="95"/>
                      <a:pt x="3" y="100"/>
                      <a:pt x="3" y="104"/>
                    </a:cubicBezTo>
                    <a:cubicBezTo>
                      <a:pt x="2" y="104"/>
                      <a:pt x="1" y="104"/>
                      <a:pt x="0" y="104"/>
                    </a:cubicBezTo>
                    <a:cubicBezTo>
                      <a:pt x="0" y="100"/>
                      <a:pt x="0" y="95"/>
                      <a:pt x="0" y="91"/>
                    </a:cubicBezTo>
                    <a:cubicBezTo>
                      <a:pt x="1" y="91"/>
                      <a:pt x="2" y="91"/>
                      <a:pt x="3" y="91"/>
                    </a:cubicBezTo>
                    <a:close/>
                    <a:moveTo>
                      <a:pt x="3" y="109"/>
                    </a:moveTo>
                    <a:cubicBezTo>
                      <a:pt x="3" y="114"/>
                      <a:pt x="3" y="118"/>
                      <a:pt x="3" y="122"/>
                    </a:cubicBezTo>
                    <a:cubicBezTo>
                      <a:pt x="2" y="122"/>
                      <a:pt x="1" y="122"/>
                      <a:pt x="0" y="122"/>
                    </a:cubicBezTo>
                    <a:cubicBezTo>
                      <a:pt x="0" y="118"/>
                      <a:pt x="0" y="114"/>
                      <a:pt x="0" y="109"/>
                    </a:cubicBezTo>
                    <a:cubicBezTo>
                      <a:pt x="1" y="109"/>
                      <a:pt x="2" y="109"/>
                      <a:pt x="3" y="109"/>
                    </a:cubicBezTo>
                    <a:close/>
                    <a:moveTo>
                      <a:pt x="3" y="46"/>
                    </a:moveTo>
                    <a:cubicBezTo>
                      <a:pt x="3" y="50"/>
                      <a:pt x="3" y="54"/>
                      <a:pt x="3" y="59"/>
                    </a:cubicBezTo>
                    <a:cubicBezTo>
                      <a:pt x="2" y="59"/>
                      <a:pt x="1" y="59"/>
                      <a:pt x="0" y="59"/>
                    </a:cubicBezTo>
                    <a:cubicBezTo>
                      <a:pt x="0" y="54"/>
                      <a:pt x="0" y="50"/>
                      <a:pt x="0" y="46"/>
                    </a:cubicBezTo>
                    <a:cubicBezTo>
                      <a:pt x="1" y="46"/>
                      <a:pt x="2" y="46"/>
                      <a:pt x="3" y="46"/>
                    </a:cubicBezTo>
                    <a:close/>
                    <a:moveTo>
                      <a:pt x="3" y="64"/>
                    </a:moveTo>
                    <a:cubicBezTo>
                      <a:pt x="3" y="68"/>
                      <a:pt x="3" y="73"/>
                      <a:pt x="3" y="77"/>
                    </a:cubicBezTo>
                    <a:cubicBezTo>
                      <a:pt x="2" y="77"/>
                      <a:pt x="1" y="77"/>
                      <a:pt x="0" y="77"/>
                    </a:cubicBezTo>
                    <a:cubicBezTo>
                      <a:pt x="0" y="73"/>
                      <a:pt x="0" y="68"/>
                      <a:pt x="0" y="64"/>
                    </a:cubicBezTo>
                    <a:cubicBezTo>
                      <a:pt x="1" y="64"/>
                      <a:pt x="2" y="64"/>
                      <a:pt x="3" y="64"/>
                    </a:cubicBezTo>
                    <a:close/>
                    <a:moveTo>
                      <a:pt x="3" y="408"/>
                    </a:moveTo>
                    <a:cubicBezTo>
                      <a:pt x="3" y="412"/>
                      <a:pt x="3" y="417"/>
                      <a:pt x="3" y="421"/>
                    </a:cubicBezTo>
                    <a:cubicBezTo>
                      <a:pt x="2" y="421"/>
                      <a:pt x="1" y="421"/>
                      <a:pt x="0" y="421"/>
                    </a:cubicBezTo>
                    <a:cubicBezTo>
                      <a:pt x="0" y="417"/>
                      <a:pt x="0" y="412"/>
                      <a:pt x="0" y="408"/>
                    </a:cubicBezTo>
                    <a:cubicBezTo>
                      <a:pt x="1" y="408"/>
                      <a:pt x="2" y="408"/>
                      <a:pt x="3" y="408"/>
                    </a:cubicBezTo>
                    <a:close/>
                    <a:moveTo>
                      <a:pt x="3" y="426"/>
                    </a:moveTo>
                    <a:cubicBezTo>
                      <a:pt x="3" y="431"/>
                      <a:pt x="3" y="435"/>
                      <a:pt x="3" y="439"/>
                    </a:cubicBezTo>
                    <a:cubicBezTo>
                      <a:pt x="2" y="439"/>
                      <a:pt x="1" y="439"/>
                      <a:pt x="0" y="439"/>
                    </a:cubicBezTo>
                    <a:cubicBezTo>
                      <a:pt x="0" y="435"/>
                      <a:pt x="0" y="431"/>
                      <a:pt x="0" y="426"/>
                    </a:cubicBezTo>
                    <a:cubicBezTo>
                      <a:pt x="1" y="426"/>
                      <a:pt x="2" y="426"/>
                      <a:pt x="3" y="426"/>
                    </a:cubicBezTo>
                    <a:close/>
                    <a:moveTo>
                      <a:pt x="3" y="0"/>
                    </a:moveTo>
                    <a:cubicBezTo>
                      <a:pt x="3" y="5"/>
                      <a:pt x="3" y="9"/>
                      <a:pt x="3" y="13"/>
                    </a:cubicBezTo>
                    <a:cubicBezTo>
                      <a:pt x="2" y="13"/>
                      <a:pt x="1" y="13"/>
                      <a:pt x="0" y="13"/>
                    </a:cubicBezTo>
                    <a:cubicBezTo>
                      <a:pt x="0" y="9"/>
                      <a:pt x="0" y="5"/>
                      <a:pt x="0" y="0"/>
                    </a:cubicBezTo>
                    <a:cubicBezTo>
                      <a:pt x="1" y="0"/>
                      <a:pt x="2" y="0"/>
                      <a:pt x="3" y="0"/>
                    </a:cubicBezTo>
                    <a:close/>
                    <a:moveTo>
                      <a:pt x="3" y="19"/>
                    </a:moveTo>
                    <a:cubicBezTo>
                      <a:pt x="3" y="23"/>
                      <a:pt x="3" y="27"/>
                      <a:pt x="3" y="32"/>
                    </a:cubicBezTo>
                    <a:cubicBezTo>
                      <a:pt x="2" y="32"/>
                      <a:pt x="1" y="32"/>
                      <a:pt x="0" y="32"/>
                    </a:cubicBezTo>
                    <a:cubicBezTo>
                      <a:pt x="0" y="27"/>
                      <a:pt x="0" y="23"/>
                      <a:pt x="0" y="19"/>
                    </a:cubicBezTo>
                    <a:cubicBezTo>
                      <a:pt x="1" y="19"/>
                      <a:pt x="2" y="19"/>
                      <a:pt x="3" y="19"/>
                    </a:cubicBezTo>
                    <a:close/>
                  </a:path>
                </a:pathLst>
              </a:custGeom>
              <a:solidFill>
                <a:srgbClr val="DC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5C5C5C"/>
                  </a:solidFill>
                  <a:effectLst/>
                  <a:uLnTx/>
                  <a:uFillTx/>
                  <a:cs typeface="+mn-ea"/>
                  <a:sym typeface="+mn-lt"/>
                </a:endParaRPr>
              </a:p>
            </p:txBody>
          </p:sp>
          <p:sp>
            <p:nvSpPr>
              <p:cNvPr id="15" name="Freeform 14"/>
              <p:cNvSpPr>
                <a:spLocks noEditPoints="1"/>
              </p:cNvSpPr>
              <p:nvPr/>
            </p:nvSpPr>
            <p:spPr bwMode="auto">
              <a:xfrm>
                <a:off x="2431" y="778"/>
                <a:ext cx="12" cy="2526"/>
              </a:xfrm>
              <a:custGeom>
                <a:avLst/>
                <a:gdLst>
                  <a:gd name="T0" fmla="*/ 2 w 2"/>
                  <a:gd name="T1" fmla="*/ 376 h 439"/>
                  <a:gd name="T2" fmla="*/ 0 w 2"/>
                  <a:gd name="T3" fmla="*/ 363 h 439"/>
                  <a:gd name="T4" fmla="*/ 2 w 2"/>
                  <a:gd name="T5" fmla="*/ 381 h 439"/>
                  <a:gd name="T6" fmla="*/ 0 w 2"/>
                  <a:gd name="T7" fmla="*/ 394 h 439"/>
                  <a:gd name="T8" fmla="*/ 2 w 2"/>
                  <a:gd name="T9" fmla="*/ 381 h 439"/>
                  <a:gd name="T10" fmla="*/ 2 w 2"/>
                  <a:gd name="T11" fmla="*/ 330 h 439"/>
                  <a:gd name="T12" fmla="*/ 0 w 2"/>
                  <a:gd name="T13" fmla="*/ 317 h 439"/>
                  <a:gd name="T14" fmla="*/ 2 w 2"/>
                  <a:gd name="T15" fmla="*/ 336 h 439"/>
                  <a:gd name="T16" fmla="*/ 0 w 2"/>
                  <a:gd name="T17" fmla="*/ 349 h 439"/>
                  <a:gd name="T18" fmla="*/ 2 w 2"/>
                  <a:gd name="T19" fmla="*/ 336 h 439"/>
                  <a:gd name="T20" fmla="*/ 2 w 2"/>
                  <a:gd name="T21" fmla="*/ 285 h 439"/>
                  <a:gd name="T22" fmla="*/ 0 w 2"/>
                  <a:gd name="T23" fmla="*/ 272 h 439"/>
                  <a:gd name="T24" fmla="*/ 2 w 2"/>
                  <a:gd name="T25" fmla="*/ 290 h 439"/>
                  <a:gd name="T26" fmla="*/ 0 w 2"/>
                  <a:gd name="T27" fmla="*/ 303 h 439"/>
                  <a:gd name="T28" fmla="*/ 2 w 2"/>
                  <a:gd name="T29" fmla="*/ 290 h 439"/>
                  <a:gd name="T30" fmla="*/ 2 w 2"/>
                  <a:gd name="T31" fmla="*/ 240 h 439"/>
                  <a:gd name="T32" fmla="*/ 0 w 2"/>
                  <a:gd name="T33" fmla="*/ 227 h 439"/>
                  <a:gd name="T34" fmla="*/ 2 w 2"/>
                  <a:gd name="T35" fmla="*/ 245 h 439"/>
                  <a:gd name="T36" fmla="*/ 0 w 2"/>
                  <a:gd name="T37" fmla="*/ 258 h 439"/>
                  <a:gd name="T38" fmla="*/ 2 w 2"/>
                  <a:gd name="T39" fmla="*/ 245 h 439"/>
                  <a:gd name="T40" fmla="*/ 2 w 2"/>
                  <a:gd name="T41" fmla="*/ 195 h 439"/>
                  <a:gd name="T42" fmla="*/ 0 w 2"/>
                  <a:gd name="T43" fmla="*/ 182 h 439"/>
                  <a:gd name="T44" fmla="*/ 2 w 2"/>
                  <a:gd name="T45" fmla="*/ 200 h 439"/>
                  <a:gd name="T46" fmla="*/ 0 w 2"/>
                  <a:gd name="T47" fmla="*/ 213 h 439"/>
                  <a:gd name="T48" fmla="*/ 2 w 2"/>
                  <a:gd name="T49" fmla="*/ 200 h 439"/>
                  <a:gd name="T50" fmla="*/ 2 w 2"/>
                  <a:gd name="T51" fmla="*/ 149 h 439"/>
                  <a:gd name="T52" fmla="*/ 0 w 2"/>
                  <a:gd name="T53" fmla="*/ 136 h 439"/>
                  <a:gd name="T54" fmla="*/ 2 w 2"/>
                  <a:gd name="T55" fmla="*/ 155 h 439"/>
                  <a:gd name="T56" fmla="*/ 0 w 2"/>
                  <a:gd name="T57" fmla="*/ 167 h 439"/>
                  <a:gd name="T58" fmla="*/ 2 w 2"/>
                  <a:gd name="T59" fmla="*/ 155 h 439"/>
                  <a:gd name="T60" fmla="*/ 2 w 2"/>
                  <a:gd name="T61" fmla="*/ 104 h 439"/>
                  <a:gd name="T62" fmla="*/ 0 w 2"/>
                  <a:gd name="T63" fmla="*/ 91 h 439"/>
                  <a:gd name="T64" fmla="*/ 2 w 2"/>
                  <a:gd name="T65" fmla="*/ 109 h 439"/>
                  <a:gd name="T66" fmla="*/ 0 w 2"/>
                  <a:gd name="T67" fmla="*/ 122 h 439"/>
                  <a:gd name="T68" fmla="*/ 2 w 2"/>
                  <a:gd name="T69" fmla="*/ 109 h 439"/>
                  <a:gd name="T70" fmla="*/ 2 w 2"/>
                  <a:gd name="T71" fmla="*/ 59 h 439"/>
                  <a:gd name="T72" fmla="*/ 0 w 2"/>
                  <a:gd name="T73" fmla="*/ 46 h 439"/>
                  <a:gd name="T74" fmla="*/ 2 w 2"/>
                  <a:gd name="T75" fmla="*/ 64 h 439"/>
                  <a:gd name="T76" fmla="*/ 0 w 2"/>
                  <a:gd name="T77" fmla="*/ 77 h 439"/>
                  <a:gd name="T78" fmla="*/ 2 w 2"/>
                  <a:gd name="T79" fmla="*/ 64 h 439"/>
                  <a:gd name="T80" fmla="*/ 2 w 2"/>
                  <a:gd name="T81" fmla="*/ 421 h 439"/>
                  <a:gd name="T82" fmla="*/ 0 w 2"/>
                  <a:gd name="T83" fmla="*/ 408 h 439"/>
                  <a:gd name="T84" fmla="*/ 2 w 2"/>
                  <a:gd name="T85" fmla="*/ 426 h 439"/>
                  <a:gd name="T86" fmla="*/ 0 w 2"/>
                  <a:gd name="T87" fmla="*/ 439 h 439"/>
                  <a:gd name="T88" fmla="*/ 2 w 2"/>
                  <a:gd name="T89" fmla="*/ 426 h 439"/>
                  <a:gd name="T90" fmla="*/ 2 w 2"/>
                  <a:gd name="T91" fmla="*/ 13 h 439"/>
                  <a:gd name="T92" fmla="*/ 0 w 2"/>
                  <a:gd name="T93" fmla="*/ 0 h 439"/>
                  <a:gd name="T94" fmla="*/ 2 w 2"/>
                  <a:gd name="T95" fmla="*/ 19 h 439"/>
                  <a:gd name="T96" fmla="*/ 0 w 2"/>
                  <a:gd name="T97" fmla="*/ 32 h 439"/>
                  <a:gd name="T98" fmla="*/ 2 w 2"/>
                  <a:gd name="T99" fmla="*/ 19 h 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 h="439">
                    <a:moveTo>
                      <a:pt x="2" y="363"/>
                    </a:moveTo>
                    <a:cubicBezTo>
                      <a:pt x="2" y="367"/>
                      <a:pt x="2" y="371"/>
                      <a:pt x="2" y="376"/>
                    </a:cubicBezTo>
                    <a:cubicBezTo>
                      <a:pt x="1" y="376"/>
                      <a:pt x="0" y="376"/>
                      <a:pt x="0" y="376"/>
                    </a:cubicBezTo>
                    <a:cubicBezTo>
                      <a:pt x="0" y="371"/>
                      <a:pt x="0" y="367"/>
                      <a:pt x="0" y="363"/>
                    </a:cubicBezTo>
                    <a:cubicBezTo>
                      <a:pt x="0" y="363"/>
                      <a:pt x="1" y="363"/>
                      <a:pt x="2" y="363"/>
                    </a:cubicBezTo>
                    <a:close/>
                    <a:moveTo>
                      <a:pt x="2" y="381"/>
                    </a:moveTo>
                    <a:cubicBezTo>
                      <a:pt x="2" y="385"/>
                      <a:pt x="2" y="390"/>
                      <a:pt x="2" y="394"/>
                    </a:cubicBezTo>
                    <a:cubicBezTo>
                      <a:pt x="1" y="394"/>
                      <a:pt x="0" y="394"/>
                      <a:pt x="0" y="394"/>
                    </a:cubicBezTo>
                    <a:cubicBezTo>
                      <a:pt x="0" y="390"/>
                      <a:pt x="0" y="385"/>
                      <a:pt x="0" y="381"/>
                    </a:cubicBezTo>
                    <a:cubicBezTo>
                      <a:pt x="0" y="381"/>
                      <a:pt x="1" y="381"/>
                      <a:pt x="2" y="381"/>
                    </a:cubicBezTo>
                    <a:close/>
                    <a:moveTo>
                      <a:pt x="2" y="317"/>
                    </a:moveTo>
                    <a:cubicBezTo>
                      <a:pt x="2" y="322"/>
                      <a:pt x="2" y="326"/>
                      <a:pt x="2" y="330"/>
                    </a:cubicBezTo>
                    <a:cubicBezTo>
                      <a:pt x="1" y="330"/>
                      <a:pt x="0" y="330"/>
                      <a:pt x="0" y="330"/>
                    </a:cubicBezTo>
                    <a:cubicBezTo>
                      <a:pt x="0" y="326"/>
                      <a:pt x="0" y="322"/>
                      <a:pt x="0" y="317"/>
                    </a:cubicBezTo>
                    <a:cubicBezTo>
                      <a:pt x="0" y="317"/>
                      <a:pt x="1" y="317"/>
                      <a:pt x="2" y="317"/>
                    </a:cubicBezTo>
                    <a:close/>
                    <a:moveTo>
                      <a:pt x="2" y="336"/>
                    </a:moveTo>
                    <a:cubicBezTo>
                      <a:pt x="2" y="340"/>
                      <a:pt x="2" y="344"/>
                      <a:pt x="2" y="349"/>
                    </a:cubicBezTo>
                    <a:cubicBezTo>
                      <a:pt x="1" y="349"/>
                      <a:pt x="0" y="349"/>
                      <a:pt x="0" y="349"/>
                    </a:cubicBezTo>
                    <a:cubicBezTo>
                      <a:pt x="0" y="344"/>
                      <a:pt x="0" y="340"/>
                      <a:pt x="0" y="336"/>
                    </a:cubicBezTo>
                    <a:cubicBezTo>
                      <a:pt x="0" y="336"/>
                      <a:pt x="1" y="336"/>
                      <a:pt x="2" y="336"/>
                    </a:cubicBezTo>
                    <a:close/>
                    <a:moveTo>
                      <a:pt x="2" y="272"/>
                    </a:moveTo>
                    <a:cubicBezTo>
                      <a:pt x="2" y="277"/>
                      <a:pt x="2" y="281"/>
                      <a:pt x="2" y="285"/>
                    </a:cubicBezTo>
                    <a:cubicBezTo>
                      <a:pt x="1" y="285"/>
                      <a:pt x="0" y="285"/>
                      <a:pt x="0" y="285"/>
                    </a:cubicBezTo>
                    <a:cubicBezTo>
                      <a:pt x="0" y="281"/>
                      <a:pt x="0" y="277"/>
                      <a:pt x="0" y="272"/>
                    </a:cubicBezTo>
                    <a:cubicBezTo>
                      <a:pt x="0" y="272"/>
                      <a:pt x="1" y="272"/>
                      <a:pt x="2" y="272"/>
                    </a:cubicBezTo>
                    <a:close/>
                    <a:moveTo>
                      <a:pt x="2" y="290"/>
                    </a:moveTo>
                    <a:cubicBezTo>
                      <a:pt x="2" y="295"/>
                      <a:pt x="2" y="299"/>
                      <a:pt x="2" y="303"/>
                    </a:cubicBezTo>
                    <a:cubicBezTo>
                      <a:pt x="1" y="303"/>
                      <a:pt x="0" y="303"/>
                      <a:pt x="0" y="303"/>
                    </a:cubicBezTo>
                    <a:cubicBezTo>
                      <a:pt x="0" y="299"/>
                      <a:pt x="0" y="295"/>
                      <a:pt x="0" y="290"/>
                    </a:cubicBezTo>
                    <a:cubicBezTo>
                      <a:pt x="0" y="290"/>
                      <a:pt x="1" y="290"/>
                      <a:pt x="2" y="290"/>
                    </a:cubicBezTo>
                    <a:close/>
                    <a:moveTo>
                      <a:pt x="2" y="227"/>
                    </a:moveTo>
                    <a:cubicBezTo>
                      <a:pt x="2" y="231"/>
                      <a:pt x="2" y="236"/>
                      <a:pt x="2" y="240"/>
                    </a:cubicBezTo>
                    <a:cubicBezTo>
                      <a:pt x="1" y="240"/>
                      <a:pt x="0" y="240"/>
                      <a:pt x="0" y="240"/>
                    </a:cubicBezTo>
                    <a:cubicBezTo>
                      <a:pt x="0" y="236"/>
                      <a:pt x="0" y="231"/>
                      <a:pt x="0" y="227"/>
                    </a:cubicBezTo>
                    <a:cubicBezTo>
                      <a:pt x="0" y="227"/>
                      <a:pt x="1" y="227"/>
                      <a:pt x="2" y="227"/>
                    </a:cubicBezTo>
                    <a:close/>
                    <a:moveTo>
                      <a:pt x="2" y="245"/>
                    </a:moveTo>
                    <a:cubicBezTo>
                      <a:pt x="2" y="249"/>
                      <a:pt x="2" y="254"/>
                      <a:pt x="2" y="258"/>
                    </a:cubicBezTo>
                    <a:cubicBezTo>
                      <a:pt x="1" y="258"/>
                      <a:pt x="0" y="258"/>
                      <a:pt x="0" y="258"/>
                    </a:cubicBezTo>
                    <a:cubicBezTo>
                      <a:pt x="0" y="254"/>
                      <a:pt x="0" y="249"/>
                      <a:pt x="0" y="245"/>
                    </a:cubicBezTo>
                    <a:cubicBezTo>
                      <a:pt x="0" y="245"/>
                      <a:pt x="1" y="245"/>
                      <a:pt x="2" y="245"/>
                    </a:cubicBezTo>
                    <a:close/>
                    <a:moveTo>
                      <a:pt x="2" y="182"/>
                    </a:moveTo>
                    <a:cubicBezTo>
                      <a:pt x="2" y="186"/>
                      <a:pt x="2" y="190"/>
                      <a:pt x="2" y="195"/>
                    </a:cubicBezTo>
                    <a:cubicBezTo>
                      <a:pt x="1" y="195"/>
                      <a:pt x="0" y="195"/>
                      <a:pt x="0" y="195"/>
                    </a:cubicBezTo>
                    <a:cubicBezTo>
                      <a:pt x="0" y="190"/>
                      <a:pt x="0" y="186"/>
                      <a:pt x="0" y="182"/>
                    </a:cubicBezTo>
                    <a:cubicBezTo>
                      <a:pt x="0" y="182"/>
                      <a:pt x="1" y="182"/>
                      <a:pt x="2" y="182"/>
                    </a:cubicBezTo>
                    <a:close/>
                    <a:moveTo>
                      <a:pt x="2" y="200"/>
                    </a:moveTo>
                    <a:cubicBezTo>
                      <a:pt x="2" y="204"/>
                      <a:pt x="2" y="208"/>
                      <a:pt x="2" y="213"/>
                    </a:cubicBezTo>
                    <a:cubicBezTo>
                      <a:pt x="1" y="213"/>
                      <a:pt x="0" y="213"/>
                      <a:pt x="0" y="213"/>
                    </a:cubicBezTo>
                    <a:cubicBezTo>
                      <a:pt x="0" y="208"/>
                      <a:pt x="0" y="204"/>
                      <a:pt x="0" y="200"/>
                    </a:cubicBezTo>
                    <a:cubicBezTo>
                      <a:pt x="0" y="200"/>
                      <a:pt x="1" y="200"/>
                      <a:pt x="2" y="200"/>
                    </a:cubicBezTo>
                    <a:close/>
                    <a:moveTo>
                      <a:pt x="2" y="136"/>
                    </a:moveTo>
                    <a:cubicBezTo>
                      <a:pt x="2" y="141"/>
                      <a:pt x="2" y="145"/>
                      <a:pt x="2" y="149"/>
                    </a:cubicBezTo>
                    <a:cubicBezTo>
                      <a:pt x="1" y="149"/>
                      <a:pt x="0" y="149"/>
                      <a:pt x="0" y="149"/>
                    </a:cubicBezTo>
                    <a:cubicBezTo>
                      <a:pt x="0" y="145"/>
                      <a:pt x="0" y="141"/>
                      <a:pt x="0" y="136"/>
                    </a:cubicBezTo>
                    <a:cubicBezTo>
                      <a:pt x="0" y="136"/>
                      <a:pt x="1" y="136"/>
                      <a:pt x="2" y="136"/>
                    </a:cubicBezTo>
                    <a:close/>
                    <a:moveTo>
                      <a:pt x="2" y="155"/>
                    </a:moveTo>
                    <a:cubicBezTo>
                      <a:pt x="2" y="159"/>
                      <a:pt x="2" y="163"/>
                      <a:pt x="2" y="167"/>
                    </a:cubicBezTo>
                    <a:cubicBezTo>
                      <a:pt x="1" y="167"/>
                      <a:pt x="0" y="167"/>
                      <a:pt x="0" y="167"/>
                    </a:cubicBezTo>
                    <a:cubicBezTo>
                      <a:pt x="0" y="163"/>
                      <a:pt x="0" y="159"/>
                      <a:pt x="0" y="155"/>
                    </a:cubicBezTo>
                    <a:cubicBezTo>
                      <a:pt x="0" y="155"/>
                      <a:pt x="1" y="155"/>
                      <a:pt x="2" y="155"/>
                    </a:cubicBezTo>
                    <a:close/>
                    <a:moveTo>
                      <a:pt x="2" y="91"/>
                    </a:moveTo>
                    <a:cubicBezTo>
                      <a:pt x="2" y="95"/>
                      <a:pt x="2" y="100"/>
                      <a:pt x="2" y="104"/>
                    </a:cubicBezTo>
                    <a:cubicBezTo>
                      <a:pt x="1" y="104"/>
                      <a:pt x="0" y="104"/>
                      <a:pt x="0" y="104"/>
                    </a:cubicBezTo>
                    <a:cubicBezTo>
                      <a:pt x="0" y="100"/>
                      <a:pt x="0" y="95"/>
                      <a:pt x="0" y="91"/>
                    </a:cubicBezTo>
                    <a:cubicBezTo>
                      <a:pt x="0" y="91"/>
                      <a:pt x="1" y="91"/>
                      <a:pt x="2" y="91"/>
                    </a:cubicBezTo>
                    <a:close/>
                    <a:moveTo>
                      <a:pt x="2" y="109"/>
                    </a:moveTo>
                    <a:cubicBezTo>
                      <a:pt x="2" y="114"/>
                      <a:pt x="2" y="118"/>
                      <a:pt x="2" y="122"/>
                    </a:cubicBezTo>
                    <a:cubicBezTo>
                      <a:pt x="1" y="122"/>
                      <a:pt x="0" y="122"/>
                      <a:pt x="0" y="122"/>
                    </a:cubicBezTo>
                    <a:cubicBezTo>
                      <a:pt x="0" y="118"/>
                      <a:pt x="0" y="114"/>
                      <a:pt x="0" y="109"/>
                    </a:cubicBezTo>
                    <a:cubicBezTo>
                      <a:pt x="0" y="109"/>
                      <a:pt x="1" y="109"/>
                      <a:pt x="2" y="109"/>
                    </a:cubicBezTo>
                    <a:close/>
                    <a:moveTo>
                      <a:pt x="2" y="46"/>
                    </a:moveTo>
                    <a:cubicBezTo>
                      <a:pt x="2" y="50"/>
                      <a:pt x="2" y="54"/>
                      <a:pt x="2" y="59"/>
                    </a:cubicBezTo>
                    <a:cubicBezTo>
                      <a:pt x="1" y="59"/>
                      <a:pt x="0" y="59"/>
                      <a:pt x="0" y="59"/>
                    </a:cubicBezTo>
                    <a:cubicBezTo>
                      <a:pt x="0" y="54"/>
                      <a:pt x="0" y="50"/>
                      <a:pt x="0" y="46"/>
                    </a:cubicBezTo>
                    <a:cubicBezTo>
                      <a:pt x="0" y="46"/>
                      <a:pt x="1" y="46"/>
                      <a:pt x="2" y="46"/>
                    </a:cubicBezTo>
                    <a:close/>
                    <a:moveTo>
                      <a:pt x="2" y="64"/>
                    </a:moveTo>
                    <a:cubicBezTo>
                      <a:pt x="2" y="68"/>
                      <a:pt x="2" y="73"/>
                      <a:pt x="2" y="77"/>
                    </a:cubicBezTo>
                    <a:cubicBezTo>
                      <a:pt x="1" y="77"/>
                      <a:pt x="0" y="77"/>
                      <a:pt x="0" y="77"/>
                    </a:cubicBezTo>
                    <a:cubicBezTo>
                      <a:pt x="0" y="73"/>
                      <a:pt x="0" y="68"/>
                      <a:pt x="0" y="64"/>
                    </a:cubicBezTo>
                    <a:cubicBezTo>
                      <a:pt x="0" y="64"/>
                      <a:pt x="1" y="64"/>
                      <a:pt x="2" y="64"/>
                    </a:cubicBezTo>
                    <a:close/>
                    <a:moveTo>
                      <a:pt x="2" y="408"/>
                    </a:moveTo>
                    <a:cubicBezTo>
                      <a:pt x="2" y="412"/>
                      <a:pt x="2" y="417"/>
                      <a:pt x="2" y="421"/>
                    </a:cubicBezTo>
                    <a:cubicBezTo>
                      <a:pt x="1" y="421"/>
                      <a:pt x="0" y="421"/>
                      <a:pt x="0" y="421"/>
                    </a:cubicBezTo>
                    <a:cubicBezTo>
                      <a:pt x="0" y="417"/>
                      <a:pt x="0" y="412"/>
                      <a:pt x="0" y="408"/>
                    </a:cubicBezTo>
                    <a:cubicBezTo>
                      <a:pt x="0" y="408"/>
                      <a:pt x="1" y="408"/>
                      <a:pt x="2" y="408"/>
                    </a:cubicBezTo>
                    <a:close/>
                    <a:moveTo>
                      <a:pt x="2" y="426"/>
                    </a:moveTo>
                    <a:cubicBezTo>
                      <a:pt x="2" y="431"/>
                      <a:pt x="2" y="435"/>
                      <a:pt x="2" y="439"/>
                    </a:cubicBezTo>
                    <a:cubicBezTo>
                      <a:pt x="1" y="439"/>
                      <a:pt x="0" y="439"/>
                      <a:pt x="0" y="439"/>
                    </a:cubicBezTo>
                    <a:cubicBezTo>
                      <a:pt x="0" y="435"/>
                      <a:pt x="0" y="431"/>
                      <a:pt x="0" y="426"/>
                    </a:cubicBezTo>
                    <a:cubicBezTo>
                      <a:pt x="0" y="426"/>
                      <a:pt x="1" y="426"/>
                      <a:pt x="2" y="426"/>
                    </a:cubicBezTo>
                    <a:close/>
                    <a:moveTo>
                      <a:pt x="2" y="0"/>
                    </a:moveTo>
                    <a:cubicBezTo>
                      <a:pt x="2" y="5"/>
                      <a:pt x="2" y="9"/>
                      <a:pt x="2" y="13"/>
                    </a:cubicBezTo>
                    <a:cubicBezTo>
                      <a:pt x="1" y="13"/>
                      <a:pt x="0" y="13"/>
                      <a:pt x="0" y="13"/>
                    </a:cubicBezTo>
                    <a:cubicBezTo>
                      <a:pt x="0" y="9"/>
                      <a:pt x="0" y="5"/>
                      <a:pt x="0" y="0"/>
                    </a:cubicBezTo>
                    <a:cubicBezTo>
                      <a:pt x="0" y="0"/>
                      <a:pt x="1" y="0"/>
                      <a:pt x="2" y="0"/>
                    </a:cubicBezTo>
                    <a:close/>
                    <a:moveTo>
                      <a:pt x="2" y="19"/>
                    </a:moveTo>
                    <a:cubicBezTo>
                      <a:pt x="2" y="23"/>
                      <a:pt x="2" y="27"/>
                      <a:pt x="2" y="32"/>
                    </a:cubicBezTo>
                    <a:cubicBezTo>
                      <a:pt x="1" y="32"/>
                      <a:pt x="0" y="32"/>
                      <a:pt x="0" y="32"/>
                    </a:cubicBezTo>
                    <a:cubicBezTo>
                      <a:pt x="0" y="27"/>
                      <a:pt x="0" y="23"/>
                      <a:pt x="0" y="19"/>
                    </a:cubicBezTo>
                    <a:cubicBezTo>
                      <a:pt x="0" y="19"/>
                      <a:pt x="1" y="19"/>
                      <a:pt x="2" y="19"/>
                    </a:cubicBezTo>
                    <a:close/>
                  </a:path>
                </a:pathLst>
              </a:custGeom>
              <a:solidFill>
                <a:srgbClr val="DC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5C5C5C"/>
                  </a:solidFill>
                  <a:effectLst/>
                  <a:uLnTx/>
                  <a:uFillTx/>
                  <a:cs typeface="+mn-ea"/>
                  <a:sym typeface="+mn-lt"/>
                </a:endParaRPr>
              </a:p>
            </p:txBody>
          </p:sp>
          <p:sp>
            <p:nvSpPr>
              <p:cNvPr id="16" name="Freeform 15"/>
              <p:cNvSpPr>
                <a:spLocks noEditPoints="1"/>
              </p:cNvSpPr>
              <p:nvPr/>
            </p:nvSpPr>
            <p:spPr bwMode="auto">
              <a:xfrm>
                <a:off x="3424" y="778"/>
                <a:ext cx="17" cy="2526"/>
              </a:xfrm>
              <a:custGeom>
                <a:avLst/>
                <a:gdLst>
                  <a:gd name="T0" fmla="*/ 3 w 3"/>
                  <a:gd name="T1" fmla="*/ 376 h 439"/>
                  <a:gd name="T2" fmla="*/ 0 w 3"/>
                  <a:gd name="T3" fmla="*/ 363 h 439"/>
                  <a:gd name="T4" fmla="*/ 3 w 3"/>
                  <a:gd name="T5" fmla="*/ 381 h 439"/>
                  <a:gd name="T6" fmla="*/ 0 w 3"/>
                  <a:gd name="T7" fmla="*/ 394 h 439"/>
                  <a:gd name="T8" fmla="*/ 3 w 3"/>
                  <a:gd name="T9" fmla="*/ 381 h 439"/>
                  <a:gd name="T10" fmla="*/ 3 w 3"/>
                  <a:gd name="T11" fmla="*/ 330 h 439"/>
                  <a:gd name="T12" fmla="*/ 0 w 3"/>
                  <a:gd name="T13" fmla="*/ 317 h 439"/>
                  <a:gd name="T14" fmla="*/ 3 w 3"/>
                  <a:gd name="T15" fmla="*/ 336 h 439"/>
                  <a:gd name="T16" fmla="*/ 0 w 3"/>
                  <a:gd name="T17" fmla="*/ 349 h 439"/>
                  <a:gd name="T18" fmla="*/ 3 w 3"/>
                  <a:gd name="T19" fmla="*/ 336 h 439"/>
                  <a:gd name="T20" fmla="*/ 3 w 3"/>
                  <a:gd name="T21" fmla="*/ 285 h 439"/>
                  <a:gd name="T22" fmla="*/ 0 w 3"/>
                  <a:gd name="T23" fmla="*/ 272 h 439"/>
                  <a:gd name="T24" fmla="*/ 3 w 3"/>
                  <a:gd name="T25" fmla="*/ 290 h 439"/>
                  <a:gd name="T26" fmla="*/ 0 w 3"/>
                  <a:gd name="T27" fmla="*/ 303 h 439"/>
                  <a:gd name="T28" fmla="*/ 3 w 3"/>
                  <a:gd name="T29" fmla="*/ 290 h 439"/>
                  <a:gd name="T30" fmla="*/ 3 w 3"/>
                  <a:gd name="T31" fmla="*/ 240 h 439"/>
                  <a:gd name="T32" fmla="*/ 0 w 3"/>
                  <a:gd name="T33" fmla="*/ 227 h 439"/>
                  <a:gd name="T34" fmla="*/ 3 w 3"/>
                  <a:gd name="T35" fmla="*/ 245 h 439"/>
                  <a:gd name="T36" fmla="*/ 0 w 3"/>
                  <a:gd name="T37" fmla="*/ 258 h 439"/>
                  <a:gd name="T38" fmla="*/ 3 w 3"/>
                  <a:gd name="T39" fmla="*/ 245 h 439"/>
                  <a:gd name="T40" fmla="*/ 3 w 3"/>
                  <a:gd name="T41" fmla="*/ 195 h 439"/>
                  <a:gd name="T42" fmla="*/ 0 w 3"/>
                  <a:gd name="T43" fmla="*/ 182 h 439"/>
                  <a:gd name="T44" fmla="*/ 3 w 3"/>
                  <a:gd name="T45" fmla="*/ 200 h 439"/>
                  <a:gd name="T46" fmla="*/ 0 w 3"/>
                  <a:gd name="T47" fmla="*/ 213 h 439"/>
                  <a:gd name="T48" fmla="*/ 3 w 3"/>
                  <a:gd name="T49" fmla="*/ 200 h 439"/>
                  <a:gd name="T50" fmla="*/ 3 w 3"/>
                  <a:gd name="T51" fmla="*/ 149 h 439"/>
                  <a:gd name="T52" fmla="*/ 0 w 3"/>
                  <a:gd name="T53" fmla="*/ 136 h 439"/>
                  <a:gd name="T54" fmla="*/ 3 w 3"/>
                  <a:gd name="T55" fmla="*/ 155 h 439"/>
                  <a:gd name="T56" fmla="*/ 0 w 3"/>
                  <a:gd name="T57" fmla="*/ 167 h 439"/>
                  <a:gd name="T58" fmla="*/ 3 w 3"/>
                  <a:gd name="T59" fmla="*/ 155 h 439"/>
                  <a:gd name="T60" fmla="*/ 3 w 3"/>
                  <a:gd name="T61" fmla="*/ 104 h 439"/>
                  <a:gd name="T62" fmla="*/ 0 w 3"/>
                  <a:gd name="T63" fmla="*/ 91 h 439"/>
                  <a:gd name="T64" fmla="*/ 3 w 3"/>
                  <a:gd name="T65" fmla="*/ 109 h 439"/>
                  <a:gd name="T66" fmla="*/ 0 w 3"/>
                  <a:gd name="T67" fmla="*/ 122 h 439"/>
                  <a:gd name="T68" fmla="*/ 3 w 3"/>
                  <a:gd name="T69" fmla="*/ 109 h 439"/>
                  <a:gd name="T70" fmla="*/ 3 w 3"/>
                  <a:gd name="T71" fmla="*/ 59 h 439"/>
                  <a:gd name="T72" fmla="*/ 0 w 3"/>
                  <a:gd name="T73" fmla="*/ 46 h 439"/>
                  <a:gd name="T74" fmla="*/ 3 w 3"/>
                  <a:gd name="T75" fmla="*/ 64 h 439"/>
                  <a:gd name="T76" fmla="*/ 0 w 3"/>
                  <a:gd name="T77" fmla="*/ 77 h 439"/>
                  <a:gd name="T78" fmla="*/ 3 w 3"/>
                  <a:gd name="T79" fmla="*/ 64 h 439"/>
                  <a:gd name="T80" fmla="*/ 3 w 3"/>
                  <a:gd name="T81" fmla="*/ 421 h 439"/>
                  <a:gd name="T82" fmla="*/ 0 w 3"/>
                  <a:gd name="T83" fmla="*/ 408 h 439"/>
                  <a:gd name="T84" fmla="*/ 3 w 3"/>
                  <a:gd name="T85" fmla="*/ 426 h 439"/>
                  <a:gd name="T86" fmla="*/ 0 w 3"/>
                  <a:gd name="T87" fmla="*/ 439 h 439"/>
                  <a:gd name="T88" fmla="*/ 3 w 3"/>
                  <a:gd name="T89" fmla="*/ 426 h 439"/>
                  <a:gd name="T90" fmla="*/ 3 w 3"/>
                  <a:gd name="T91" fmla="*/ 13 h 439"/>
                  <a:gd name="T92" fmla="*/ 0 w 3"/>
                  <a:gd name="T93" fmla="*/ 0 h 439"/>
                  <a:gd name="T94" fmla="*/ 3 w 3"/>
                  <a:gd name="T95" fmla="*/ 19 h 439"/>
                  <a:gd name="T96" fmla="*/ 0 w 3"/>
                  <a:gd name="T97" fmla="*/ 32 h 439"/>
                  <a:gd name="T98" fmla="*/ 3 w 3"/>
                  <a:gd name="T99" fmla="*/ 19 h 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 h="439">
                    <a:moveTo>
                      <a:pt x="3" y="363"/>
                    </a:moveTo>
                    <a:cubicBezTo>
                      <a:pt x="3" y="367"/>
                      <a:pt x="3" y="371"/>
                      <a:pt x="3" y="376"/>
                    </a:cubicBezTo>
                    <a:cubicBezTo>
                      <a:pt x="2" y="376"/>
                      <a:pt x="1" y="376"/>
                      <a:pt x="0" y="376"/>
                    </a:cubicBezTo>
                    <a:cubicBezTo>
                      <a:pt x="0" y="371"/>
                      <a:pt x="0" y="367"/>
                      <a:pt x="0" y="363"/>
                    </a:cubicBezTo>
                    <a:cubicBezTo>
                      <a:pt x="1" y="363"/>
                      <a:pt x="2" y="363"/>
                      <a:pt x="3" y="363"/>
                    </a:cubicBezTo>
                    <a:close/>
                    <a:moveTo>
                      <a:pt x="3" y="381"/>
                    </a:moveTo>
                    <a:cubicBezTo>
                      <a:pt x="3" y="385"/>
                      <a:pt x="3" y="390"/>
                      <a:pt x="3" y="394"/>
                    </a:cubicBezTo>
                    <a:cubicBezTo>
                      <a:pt x="2" y="394"/>
                      <a:pt x="1" y="394"/>
                      <a:pt x="0" y="394"/>
                    </a:cubicBezTo>
                    <a:cubicBezTo>
                      <a:pt x="0" y="390"/>
                      <a:pt x="0" y="385"/>
                      <a:pt x="0" y="381"/>
                    </a:cubicBezTo>
                    <a:cubicBezTo>
                      <a:pt x="1" y="381"/>
                      <a:pt x="2" y="381"/>
                      <a:pt x="3" y="381"/>
                    </a:cubicBezTo>
                    <a:close/>
                    <a:moveTo>
                      <a:pt x="3" y="317"/>
                    </a:moveTo>
                    <a:cubicBezTo>
                      <a:pt x="3" y="322"/>
                      <a:pt x="3" y="326"/>
                      <a:pt x="3" y="330"/>
                    </a:cubicBezTo>
                    <a:cubicBezTo>
                      <a:pt x="2" y="330"/>
                      <a:pt x="1" y="330"/>
                      <a:pt x="0" y="330"/>
                    </a:cubicBezTo>
                    <a:cubicBezTo>
                      <a:pt x="0" y="326"/>
                      <a:pt x="0" y="322"/>
                      <a:pt x="0" y="317"/>
                    </a:cubicBezTo>
                    <a:cubicBezTo>
                      <a:pt x="1" y="317"/>
                      <a:pt x="2" y="317"/>
                      <a:pt x="3" y="317"/>
                    </a:cubicBezTo>
                    <a:close/>
                    <a:moveTo>
                      <a:pt x="3" y="336"/>
                    </a:moveTo>
                    <a:cubicBezTo>
                      <a:pt x="3" y="340"/>
                      <a:pt x="3" y="344"/>
                      <a:pt x="3" y="349"/>
                    </a:cubicBezTo>
                    <a:cubicBezTo>
                      <a:pt x="2" y="349"/>
                      <a:pt x="1" y="349"/>
                      <a:pt x="0" y="349"/>
                    </a:cubicBezTo>
                    <a:cubicBezTo>
                      <a:pt x="0" y="344"/>
                      <a:pt x="0" y="340"/>
                      <a:pt x="0" y="336"/>
                    </a:cubicBezTo>
                    <a:cubicBezTo>
                      <a:pt x="1" y="336"/>
                      <a:pt x="2" y="336"/>
                      <a:pt x="3" y="336"/>
                    </a:cubicBezTo>
                    <a:close/>
                    <a:moveTo>
                      <a:pt x="3" y="272"/>
                    </a:moveTo>
                    <a:cubicBezTo>
                      <a:pt x="3" y="277"/>
                      <a:pt x="3" y="281"/>
                      <a:pt x="3" y="285"/>
                    </a:cubicBezTo>
                    <a:cubicBezTo>
                      <a:pt x="2" y="285"/>
                      <a:pt x="1" y="285"/>
                      <a:pt x="0" y="285"/>
                    </a:cubicBezTo>
                    <a:cubicBezTo>
                      <a:pt x="0" y="281"/>
                      <a:pt x="0" y="277"/>
                      <a:pt x="0" y="272"/>
                    </a:cubicBezTo>
                    <a:cubicBezTo>
                      <a:pt x="1" y="272"/>
                      <a:pt x="2" y="272"/>
                      <a:pt x="3" y="272"/>
                    </a:cubicBezTo>
                    <a:close/>
                    <a:moveTo>
                      <a:pt x="3" y="290"/>
                    </a:moveTo>
                    <a:cubicBezTo>
                      <a:pt x="3" y="295"/>
                      <a:pt x="3" y="299"/>
                      <a:pt x="3" y="303"/>
                    </a:cubicBezTo>
                    <a:cubicBezTo>
                      <a:pt x="2" y="303"/>
                      <a:pt x="1" y="303"/>
                      <a:pt x="0" y="303"/>
                    </a:cubicBezTo>
                    <a:cubicBezTo>
                      <a:pt x="0" y="299"/>
                      <a:pt x="0" y="295"/>
                      <a:pt x="0" y="290"/>
                    </a:cubicBezTo>
                    <a:cubicBezTo>
                      <a:pt x="1" y="290"/>
                      <a:pt x="2" y="290"/>
                      <a:pt x="3" y="290"/>
                    </a:cubicBezTo>
                    <a:close/>
                    <a:moveTo>
                      <a:pt x="3" y="227"/>
                    </a:moveTo>
                    <a:cubicBezTo>
                      <a:pt x="3" y="231"/>
                      <a:pt x="3" y="236"/>
                      <a:pt x="3" y="240"/>
                    </a:cubicBezTo>
                    <a:cubicBezTo>
                      <a:pt x="2" y="240"/>
                      <a:pt x="1" y="240"/>
                      <a:pt x="0" y="240"/>
                    </a:cubicBezTo>
                    <a:cubicBezTo>
                      <a:pt x="0" y="236"/>
                      <a:pt x="0" y="231"/>
                      <a:pt x="0" y="227"/>
                    </a:cubicBezTo>
                    <a:cubicBezTo>
                      <a:pt x="1" y="227"/>
                      <a:pt x="2" y="227"/>
                      <a:pt x="3" y="227"/>
                    </a:cubicBezTo>
                    <a:close/>
                    <a:moveTo>
                      <a:pt x="3" y="245"/>
                    </a:moveTo>
                    <a:cubicBezTo>
                      <a:pt x="3" y="249"/>
                      <a:pt x="3" y="254"/>
                      <a:pt x="3" y="258"/>
                    </a:cubicBezTo>
                    <a:cubicBezTo>
                      <a:pt x="2" y="258"/>
                      <a:pt x="1" y="258"/>
                      <a:pt x="0" y="258"/>
                    </a:cubicBezTo>
                    <a:cubicBezTo>
                      <a:pt x="0" y="254"/>
                      <a:pt x="0" y="249"/>
                      <a:pt x="0" y="245"/>
                    </a:cubicBezTo>
                    <a:cubicBezTo>
                      <a:pt x="1" y="245"/>
                      <a:pt x="2" y="245"/>
                      <a:pt x="3" y="245"/>
                    </a:cubicBezTo>
                    <a:close/>
                    <a:moveTo>
                      <a:pt x="3" y="182"/>
                    </a:moveTo>
                    <a:cubicBezTo>
                      <a:pt x="3" y="186"/>
                      <a:pt x="3" y="190"/>
                      <a:pt x="3" y="195"/>
                    </a:cubicBezTo>
                    <a:cubicBezTo>
                      <a:pt x="2" y="195"/>
                      <a:pt x="1" y="195"/>
                      <a:pt x="0" y="195"/>
                    </a:cubicBezTo>
                    <a:cubicBezTo>
                      <a:pt x="0" y="190"/>
                      <a:pt x="0" y="186"/>
                      <a:pt x="0" y="182"/>
                    </a:cubicBezTo>
                    <a:cubicBezTo>
                      <a:pt x="1" y="182"/>
                      <a:pt x="2" y="182"/>
                      <a:pt x="3" y="182"/>
                    </a:cubicBezTo>
                    <a:close/>
                    <a:moveTo>
                      <a:pt x="3" y="200"/>
                    </a:moveTo>
                    <a:cubicBezTo>
                      <a:pt x="3" y="204"/>
                      <a:pt x="3" y="208"/>
                      <a:pt x="3" y="213"/>
                    </a:cubicBezTo>
                    <a:cubicBezTo>
                      <a:pt x="2" y="213"/>
                      <a:pt x="1" y="213"/>
                      <a:pt x="0" y="213"/>
                    </a:cubicBezTo>
                    <a:cubicBezTo>
                      <a:pt x="0" y="208"/>
                      <a:pt x="0" y="204"/>
                      <a:pt x="0" y="200"/>
                    </a:cubicBezTo>
                    <a:cubicBezTo>
                      <a:pt x="1" y="200"/>
                      <a:pt x="2" y="200"/>
                      <a:pt x="3" y="200"/>
                    </a:cubicBezTo>
                    <a:close/>
                    <a:moveTo>
                      <a:pt x="3" y="136"/>
                    </a:moveTo>
                    <a:cubicBezTo>
                      <a:pt x="3" y="141"/>
                      <a:pt x="3" y="145"/>
                      <a:pt x="3" y="149"/>
                    </a:cubicBezTo>
                    <a:cubicBezTo>
                      <a:pt x="2" y="149"/>
                      <a:pt x="1" y="149"/>
                      <a:pt x="0" y="149"/>
                    </a:cubicBezTo>
                    <a:cubicBezTo>
                      <a:pt x="0" y="145"/>
                      <a:pt x="0" y="141"/>
                      <a:pt x="0" y="136"/>
                    </a:cubicBezTo>
                    <a:cubicBezTo>
                      <a:pt x="1" y="136"/>
                      <a:pt x="2" y="136"/>
                      <a:pt x="3" y="136"/>
                    </a:cubicBezTo>
                    <a:close/>
                    <a:moveTo>
                      <a:pt x="3" y="155"/>
                    </a:moveTo>
                    <a:cubicBezTo>
                      <a:pt x="3" y="159"/>
                      <a:pt x="3" y="163"/>
                      <a:pt x="3" y="167"/>
                    </a:cubicBezTo>
                    <a:cubicBezTo>
                      <a:pt x="2" y="167"/>
                      <a:pt x="1" y="167"/>
                      <a:pt x="0" y="167"/>
                    </a:cubicBezTo>
                    <a:cubicBezTo>
                      <a:pt x="0" y="163"/>
                      <a:pt x="0" y="159"/>
                      <a:pt x="0" y="155"/>
                    </a:cubicBezTo>
                    <a:cubicBezTo>
                      <a:pt x="1" y="155"/>
                      <a:pt x="2" y="155"/>
                      <a:pt x="3" y="155"/>
                    </a:cubicBezTo>
                    <a:close/>
                    <a:moveTo>
                      <a:pt x="3" y="91"/>
                    </a:moveTo>
                    <a:cubicBezTo>
                      <a:pt x="3" y="95"/>
                      <a:pt x="3" y="100"/>
                      <a:pt x="3" y="104"/>
                    </a:cubicBezTo>
                    <a:cubicBezTo>
                      <a:pt x="2" y="104"/>
                      <a:pt x="1" y="104"/>
                      <a:pt x="0" y="104"/>
                    </a:cubicBezTo>
                    <a:cubicBezTo>
                      <a:pt x="0" y="100"/>
                      <a:pt x="0" y="95"/>
                      <a:pt x="0" y="91"/>
                    </a:cubicBezTo>
                    <a:cubicBezTo>
                      <a:pt x="1" y="91"/>
                      <a:pt x="2" y="91"/>
                      <a:pt x="3" y="91"/>
                    </a:cubicBezTo>
                    <a:close/>
                    <a:moveTo>
                      <a:pt x="3" y="109"/>
                    </a:moveTo>
                    <a:cubicBezTo>
                      <a:pt x="3" y="114"/>
                      <a:pt x="3" y="118"/>
                      <a:pt x="3" y="122"/>
                    </a:cubicBezTo>
                    <a:cubicBezTo>
                      <a:pt x="2" y="122"/>
                      <a:pt x="1" y="122"/>
                      <a:pt x="0" y="122"/>
                    </a:cubicBezTo>
                    <a:cubicBezTo>
                      <a:pt x="0" y="118"/>
                      <a:pt x="0" y="114"/>
                      <a:pt x="0" y="109"/>
                    </a:cubicBezTo>
                    <a:cubicBezTo>
                      <a:pt x="1" y="109"/>
                      <a:pt x="2" y="109"/>
                      <a:pt x="3" y="109"/>
                    </a:cubicBezTo>
                    <a:close/>
                    <a:moveTo>
                      <a:pt x="3" y="46"/>
                    </a:moveTo>
                    <a:cubicBezTo>
                      <a:pt x="3" y="50"/>
                      <a:pt x="3" y="54"/>
                      <a:pt x="3" y="59"/>
                    </a:cubicBezTo>
                    <a:cubicBezTo>
                      <a:pt x="2" y="59"/>
                      <a:pt x="1" y="59"/>
                      <a:pt x="0" y="59"/>
                    </a:cubicBezTo>
                    <a:cubicBezTo>
                      <a:pt x="0" y="54"/>
                      <a:pt x="0" y="50"/>
                      <a:pt x="0" y="46"/>
                    </a:cubicBezTo>
                    <a:cubicBezTo>
                      <a:pt x="1" y="46"/>
                      <a:pt x="2" y="46"/>
                      <a:pt x="3" y="46"/>
                    </a:cubicBezTo>
                    <a:close/>
                    <a:moveTo>
                      <a:pt x="3" y="64"/>
                    </a:moveTo>
                    <a:cubicBezTo>
                      <a:pt x="3" y="68"/>
                      <a:pt x="3" y="73"/>
                      <a:pt x="3" y="77"/>
                    </a:cubicBezTo>
                    <a:cubicBezTo>
                      <a:pt x="2" y="77"/>
                      <a:pt x="1" y="77"/>
                      <a:pt x="0" y="77"/>
                    </a:cubicBezTo>
                    <a:cubicBezTo>
                      <a:pt x="0" y="73"/>
                      <a:pt x="0" y="68"/>
                      <a:pt x="0" y="64"/>
                    </a:cubicBezTo>
                    <a:cubicBezTo>
                      <a:pt x="1" y="64"/>
                      <a:pt x="2" y="64"/>
                      <a:pt x="3" y="64"/>
                    </a:cubicBezTo>
                    <a:close/>
                    <a:moveTo>
                      <a:pt x="3" y="408"/>
                    </a:moveTo>
                    <a:cubicBezTo>
                      <a:pt x="3" y="412"/>
                      <a:pt x="3" y="417"/>
                      <a:pt x="3" y="421"/>
                    </a:cubicBezTo>
                    <a:cubicBezTo>
                      <a:pt x="2" y="421"/>
                      <a:pt x="1" y="421"/>
                      <a:pt x="0" y="421"/>
                    </a:cubicBezTo>
                    <a:cubicBezTo>
                      <a:pt x="0" y="417"/>
                      <a:pt x="0" y="412"/>
                      <a:pt x="0" y="408"/>
                    </a:cubicBezTo>
                    <a:cubicBezTo>
                      <a:pt x="1" y="408"/>
                      <a:pt x="2" y="408"/>
                      <a:pt x="3" y="408"/>
                    </a:cubicBezTo>
                    <a:close/>
                    <a:moveTo>
                      <a:pt x="3" y="426"/>
                    </a:moveTo>
                    <a:cubicBezTo>
                      <a:pt x="3" y="431"/>
                      <a:pt x="3" y="435"/>
                      <a:pt x="3" y="439"/>
                    </a:cubicBezTo>
                    <a:cubicBezTo>
                      <a:pt x="2" y="439"/>
                      <a:pt x="1" y="439"/>
                      <a:pt x="0" y="439"/>
                    </a:cubicBezTo>
                    <a:cubicBezTo>
                      <a:pt x="0" y="435"/>
                      <a:pt x="0" y="431"/>
                      <a:pt x="0" y="426"/>
                    </a:cubicBezTo>
                    <a:cubicBezTo>
                      <a:pt x="1" y="426"/>
                      <a:pt x="2" y="426"/>
                      <a:pt x="3" y="426"/>
                    </a:cubicBezTo>
                    <a:close/>
                    <a:moveTo>
                      <a:pt x="3" y="0"/>
                    </a:moveTo>
                    <a:cubicBezTo>
                      <a:pt x="3" y="5"/>
                      <a:pt x="3" y="9"/>
                      <a:pt x="3" y="13"/>
                    </a:cubicBezTo>
                    <a:cubicBezTo>
                      <a:pt x="2" y="13"/>
                      <a:pt x="1" y="13"/>
                      <a:pt x="0" y="13"/>
                    </a:cubicBezTo>
                    <a:cubicBezTo>
                      <a:pt x="0" y="9"/>
                      <a:pt x="0" y="5"/>
                      <a:pt x="0" y="0"/>
                    </a:cubicBezTo>
                    <a:cubicBezTo>
                      <a:pt x="1" y="0"/>
                      <a:pt x="2" y="0"/>
                      <a:pt x="3" y="0"/>
                    </a:cubicBezTo>
                    <a:close/>
                    <a:moveTo>
                      <a:pt x="3" y="19"/>
                    </a:moveTo>
                    <a:cubicBezTo>
                      <a:pt x="3" y="23"/>
                      <a:pt x="3" y="27"/>
                      <a:pt x="3" y="32"/>
                    </a:cubicBezTo>
                    <a:cubicBezTo>
                      <a:pt x="2" y="32"/>
                      <a:pt x="1" y="32"/>
                      <a:pt x="0" y="32"/>
                    </a:cubicBezTo>
                    <a:cubicBezTo>
                      <a:pt x="0" y="27"/>
                      <a:pt x="0" y="23"/>
                      <a:pt x="0" y="19"/>
                    </a:cubicBezTo>
                    <a:cubicBezTo>
                      <a:pt x="1" y="19"/>
                      <a:pt x="2" y="19"/>
                      <a:pt x="3" y="19"/>
                    </a:cubicBezTo>
                    <a:close/>
                  </a:path>
                </a:pathLst>
              </a:custGeom>
              <a:solidFill>
                <a:srgbClr val="DC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5C5C5C"/>
                  </a:solidFill>
                  <a:effectLst/>
                  <a:uLnTx/>
                  <a:uFillTx/>
                  <a:cs typeface="+mn-ea"/>
                  <a:sym typeface="+mn-lt"/>
                </a:endParaRPr>
              </a:p>
            </p:txBody>
          </p:sp>
          <p:sp>
            <p:nvSpPr>
              <p:cNvPr id="17" name="Freeform 16"/>
              <p:cNvSpPr>
                <a:spLocks noEditPoints="1"/>
              </p:cNvSpPr>
              <p:nvPr/>
            </p:nvSpPr>
            <p:spPr bwMode="auto">
              <a:xfrm>
                <a:off x="4416" y="778"/>
                <a:ext cx="18" cy="2526"/>
              </a:xfrm>
              <a:custGeom>
                <a:avLst/>
                <a:gdLst>
                  <a:gd name="T0" fmla="*/ 3 w 3"/>
                  <a:gd name="T1" fmla="*/ 376 h 439"/>
                  <a:gd name="T2" fmla="*/ 0 w 3"/>
                  <a:gd name="T3" fmla="*/ 363 h 439"/>
                  <a:gd name="T4" fmla="*/ 3 w 3"/>
                  <a:gd name="T5" fmla="*/ 381 h 439"/>
                  <a:gd name="T6" fmla="*/ 0 w 3"/>
                  <a:gd name="T7" fmla="*/ 394 h 439"/>
                  <a:gd name="T8" fmla="*/ 3 w 3"/>
                  <a:gd name="T9" fmla="*/ 381 h 439"/>
                  <a:gd name="T10" fmla="*/ 3 w 3"/>
                  <a:gd name="T11" fmla="*/ 330 h 439"/>
                  <a:gd name="T12" fmla="*/ 0 w 3"/>
                  <a:gd name="T13" fmla="*/ 317 h 439"/>
                  <a:gd name="T14" fmla="*/ 3 w 3"/>
                  <a:gd name="T15" fmla="*/ 336 h 439"/>
                  <a:gd name="T16" fmla="*/ 0 w 3"/>
                  <a:gd name="T17" fmla="*/ 349 h 439"/>
                  <a:gd name="T18" fmla="*/ 3 w 3"/>
                  <a:gd name="T19" fmla="*/ 336 h 439"/>
                  <a:gd name="T20" fmla="*/ 3 w 3"/>
                  <a:gd name="T21" fmla="*/ 285 h 439"/>
                  <a:gd name="T22" fmla="*/ 0 w 3"/>
                  <a:gd name="T23" fmla="*/ 272 h 439"/>
                  <a:gd name="T24" fmla="*/ 3 w 3"/>
                  <a:gd name="T25" fmla="*/ 290 h 439"/>
                  <a:gd name="T26" fmla="*/ 0 w 3"/>
                  <a:gd name="T27" fmla="*/ 303 h 439"/>
                  <a:gd name="T28" fmla="*/ 3 w 3"/>
                  <a:gd name="T29" fmla="*/ 290 h 439"/>
                  <a:gd name="T30" fmla="*/ 3 w 3"/>
                  <a:gd name="T31" fmla="*/ 240 h 439"/>
                  <a:gd name="T32" fmla="*/ 0 w 3"/>
                  <a:gd name="T33" fmla="*/ 227 h 439"/>
                  <a:gd name="T34" fmla="*/ 3 w 3"/>
                  <a:gd name="T35" fmla="*/ 245 h 439"/>
                  <a:gd name="T36" fmla="*/ 0 w 3"/>
                  <a:gd name="T37" fmla="*/ 258 h 439"/>
                  <a:gd name="T38" fmla="*/ 3 w 3"/>
                  <a:gd name="T39" fmla="*/ 245 h 439"/>
                  <a:gd name="T40" fmla="*/ 3 w 3"/>
                  <a:gd name="T41" fmla="*/ 195 h 439"/>
                  <a:gd name="T42" fmla="*/ 0 w 3"/>
                  <a:gd name="T43" fmla="*/ 182 h 439"/>
                  <a:gd name="T44" fmla="*/ 3 w 3"/>
                  <a:gd name="T45" fmla="*/ 200 h 439"/>
                  <a:gd name="T46" fmla="*/ 0 w 3"/>
                  <a:gd name="T47" fmla="*/ 213 h 439"/>
                  <a:gd name="T48" fmla="*/ 3 w 3"/>
                  <a:gd name="T49" fmla="*/ 200 h 439"/>
                  <a:gd name="T50" fmla="*/ 3 w 3"/>
                  <a:gd name="T51" fmla="*/ 149 h 439"/>
                  <a:gd name="T52" fmla="*/ 0 w 3"/>
                  <a:gd name="T53" fmla="*/ 136 h 439"/>
                  <a:gd name="T54" fmla="*/ 3 w 3"/>
                  <a:gd name="T55" fmla="*/ 155 h 439"/>
                  <a:gd name="T56" fmla="*/ 0 w 3"/>
                  <a:gd name="T57" fmla="*/ 167 h 439"/>
                  <a:gd name="T58" fmla="*/ 3 w 3"/>
                  <a:gd name="T59" fmla="*/ 155 h 439"/>
                  <a:gd name="T60" fmla="*/ 3 w 3"/>
                  <a:gd name="T61" fmla="*/ 104 h 439"/>
                  <a:gd name="T62" fmla="*/ 0 w 3"/>
                  <a:gd name="T63" fmla="*/ 91 h 439"/>
                  <a:gd name="T64" fmla="*/ 3 w 3"/>
                  <a:gd name="T65" fmla="*/ 109 h 439"/>
                  <a:gd name="T66" fmla="*/ 0 w 3"/>
                  <a:gd name="T67" fmla="*/ 122 h 439"/>
                  <a:gd name="T68" fmla="*/ 3 w 3"/>
                  <a:gd name="T69" fmla="*/ 109 h 439"/>
                  <a:gd name="T70" fmla="*/ 3 w 3"/>
                  <a:gd name="T71" fmla="*/ 59 h 439"/>
                  <a:gd name="T72" fmla="*/ 0 w 3"/>
                  <a:gd name="T73" fmla="*/ 46 h 439"/>
                  <a:gd name="T74" fmla="*/ 3 w 3"/>
                  <a:gd name="T75" fmla="*/ 64 h 439"/>
                  <a:gd name="T76" fmla="*/ 0 w 3"/>
                  <a:gd name="T77" fmla="*/ 77 h 439"/>
                  <a:gd name="T78" fmla="*/ 3 w 3"/>
                  <a:gd name="T79" fmla="*/ 64 h 439"/>
                  <a:gd name="T80" fmla="*/ 3 w 3"/>
                  <a:gd name="T81" fmla="*/ 421 h 439"/>
                  <a:gd name="T82" fmla="*/ 0 w 3"/>
                  <a:gd name="T83" fmla="*/ 408 h 439"/>
                  <a:gd name="T84" fmla="*/ 3 w 3"/>
                  <a:gd name="T85" fmla="*/ 426 h 439"/>
                  <a:gd name="T86" fmla="*/ 0 w 3"/>
                  <a:gd name="T87" fmla="*/ 439 h 439"/>
                  <a:gd name="T88" fmla="*/ 3 w 3"/>
                  <a:gd name="T89" fmla="*/ 426 h 439"/>
                  <a:gd name="T90" fmla="*/ 3 w 3"/>
                  <a:gd name="T91" fmla="*/ 13 h 439"/>
                  <a:gd name="T92" fmla="*/ 0 w 3"/>
                  <a:gd name="T93" fmla="*/ 0 h 439"/>
                  <a:gd name="T94" fmla="*/ 3 w 3"/>
                  <a:gd name="T95" fmla="*/ 19 h 439"/>
                  <a:gd name="T96" fmla="*/ 0 w 3"/>
                  <a:gd name="T97" fmla="*/ 32 h 439"/>
                  <a:gd name="T98" fmla="*/ 3 w 3"/>
                  <a:gd name="T99" fmla="*/ 19 h 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 h="439">
                    <a:moveTo>
                      <a:pt x="3" y="363"/>
                    </a:moveTo>
                    <a:cubicBezTo>
                      <a:pt x="3" y="367"/>
                      <a:pt x="3" y="371"/>
                      <a:pt x="3" y="376"/>
                    </a:cubicBezTo>
                    <a:cubicBezTo>
                      <a:pt x="2" y="376"/>
                      <a:pt x="1" y="376"/>
                      <a:pt x="0" y="376"/>
                    </a:cubicBezTo>
                    <a:cubicBezTo>
                      <a:pt x="0" y="371"/>
                      <a:pt x="0" y="367"/>
                      <a:pt x="0" y="363"/>
                    </a:cubicBezTo>
                    <a:cubicBezTo>
                      <a:pt x="1" y="363"/>
                      <a:pt x="2" y="363"/>
                      <a:pt x="3" y="363"/>
                    </a:cubicBezTo>
                    <a:close/>
                    <a:moveTo>
                      <a:pt x="3" y="381"/>
                    </a:moveTo>
                    <a:cubicBezTo>
                      <a:pt x="3" y="385"/>
                      <a:pt x="3" y="390"/>
                      <a:pt x="3" y="394"/>
                    </a:cubicBezTo>
                    <a:cubicBezTo>
                      <a:pt x="2" y="394"/>
                      <a:pt x="1" y="394"/>
                      <a:pt x="0" y="394"/>
                    </a:cubicBezTo>
                    <a:cubicBezTo>
                      <a:pt x="0" y="390"/>
                      <a:pt x="0" y="385"/>
                      <a:pt x="0" y="381"/>
                    </a:cubicBezTo>
                    <a:cubicBezTo>
                      <a:pt x="1" y="381"/>
                      <a:pt x="2" y="381"/>
                      <a:pt x="3" y="381"/>
                    </a:cubicBezTo>
                    <a:close/>
                    <a:moveTo>
                      <a:pt x="3" y="317"/>
                    </a:moveTo>
                    <a:cubicBezTo>
                      <a:pt x="3" y="322"/>
                      <a:pt x="3" y="326"/>
                      <a:pt x="3" y="330"/>
                    </a:cubicBezTo>
                    <a:cubicBezTo>
                      <a:pt x="2" y="330"/>
                      <a:pt x="1" y="330"/>
                      <a:pt x="0" y="330"/>
                    </a:cubicBezTo>
                    <a:cubicBezTo>
                      <a:pt x="0" y="326"/>
                      <a:pt x="0" y="322"/>
                      <a:pt x="0" y="317"/>
                    </a:cubicBezTo>
                    <a:cubicBezTo>
                      <a:pt x="1" y="317"/>
                      <a:pt x="2" y="317"/>
                      <a:pt x="3" y="317"/>
                    </a:cubicBezTo>
                    <a:close/>
                    <a:moveTo>
                      <a:pt x="3" y="336"/>
                    </a:moveTo>
                    <a:cubicBezTo>
                      <a:pt x="3" y="340"/>
                      <a:pt x="3" y="344"/>
                      <a:pt x="3" y="349"/>
                    </a:cubicBezTo>
                    <a:cubicBezTo>
                      <a:pt x="2" y="349"/>
                      <a:pt x="1" y="349"/>
                      <a:pt x="0" y="349"/>
                    </a:cubicBezTo>
                    <a:cubicBezTo>
                      <a:pt x="0" y="344"/>
                      <a:pt x="0" y="340"/>
                      <a:pt x="0" y="336"/>
                    </a:cubicBezTo>
                    <a:cubicBezTo>
                      <a:pt x="1" y="336"/>
                      <a:pt x="2" y="336"/>
                      <a:pt x="3" y="336"/>
                    </a:cubicBezTo>
                    <a:close/>
                    <a:moveTo>
                      <a:pt x="3" y="272"/>
                    </a:moveTo>
                    <a:cubicBezTo>
                      <a:pt x="3" y="277"/>
                      <a:pt x="3" y="281"/>
                      <a:pt x="3" y="285"/>
                    </a:cubicBezTo>
                    <a:cubicBezTo>
                      <a:pt x="2" y="285"/>
                      <a:pt x="1" y="285"/>
                      <a:pt x="0" y="285"/>
                    </a:cubicBezTo>
                    <a:cubicBezTo>
                      <a:pt x="0" y="281"/>
                      <a:pt x="0" y="277"/>
                      <a:pt x="0" y="272"/>
                    </a:cubicBezTo>
                    <a:cubicBezTo>
                      <a:pt x="1" y="272"/>
                      <a:pt x="2" y="272"/>
                      <a:pt x="3" y="272"/>
                    </a:cubicBezTo>
                    <a:close/>
                    <a:moveTo>
                      <a:pt x="3" y="290"/>
                    </a:moveTo>
                    <a:cubicBezTo>
                      <a:pt x="3" y="295"/>
                      <a:pt x="3" y="299"/>
                      <a:pt x="3" y="303"/>
                    </a:cubicBezTo>
                    <a:cubicBezTo>
                      <a:pt x="2" y="303"/>
                      <a:pt x="1" y="303"/>
                      <a:pt x="0" y="303"/>
                    </a:cubicBezTo>
                    <a:cubicBezTo>
                      <a:pt x="0" y="299"/>
                      <a:pt x="0" y="295"/>
                      <a:pt x="0" y="290"/>
                    </a:cubicBezTo>
                    <a:cubicBezTo>
                      <a:pt x="1" y="290"/>
                      <a:pt x="2" y="290"/>
                      <a:pt x="3" y="290"/>
                    </a:cubicBezTo>
                    <a:close/>
                    <a:moveTo>
                      <a:pt x="3" y="227"/>
                    </a:moveTo>
                    <a:cubicBezTo>
                      <a:pt x="3" y="231"/>
                      <a:pt x="3" y="236"/>
                      <a:pt x="3" y="240"/>
                    </a:cubicBezTo>
                    <a:cubicBezTo>
                      <a:pt x="2" y="240"/>
                      <a:pt x="1" y="240"/>
                      <a:pt x="0" y="240"/>
                    </a:cubicBezTo>
                    <a:cubicBezTo>
                      <a:pt x="0" y="236"/>
                      <a:pt x="0" y="231"/>
                      <a:pt x="0" y="227"/>
                    </a:cubicBezTo>
                    <a:cubicBezTo>
                      <a:pt x="1" y="227"/>
                      <a:pt x="2" y="227"/>
                      <a:pt x="3" y="227"/>
                    </a:cubicBezTo>
                    <a:close/>
                    <a:moveTo>
                      <a:pt x="3" y="245"/>
                    </a:moveTo>
                    <a:cubicBezTo>
                      <a:pt x="3" y="249"/>
                      <a:pt x="3" y="254"/>
                      <a:pt x="3" y="258"/>
                    </a:cubicBezTo>
                    <a:cubicBezTo>
                      <a:pt x="2" y="258"/>
                      <a:pt x="1" y="258"/>
                      <a:pt x="0" y="258"/>
                    </a:cubicBezTo>
                    <a:cubicBezTo>
                      <a:pt x="0" y="254"/>
                      <a:pt x="0" y="249"/>
                      <a:pt x="0" y="245"/>
                    </a:cubicBezTo>
                    <a:cubicBezTo>
                      <a:pt x="1" y="245"/>
                      <a:pt x="2" y="245"/>
                      <a:pt x="3" y="245"/>
                    </a:cubicBezTo>
                    <a:close/>
                    <a:moveTo>
                      <a:pt x="3" y="182"/>
                    </a:moveTo>
                    <a:cubicBezTo>
                      <a:pt x="3" y="186"/>
                      <a:pt x="3" y="190"/>
                      <a:pt x="3" y="195"/>
                    </a:cubicBezTo>
                    <a:cubicBezTo>
                      <a:pt x="2" y="195"/>
                      <a:pt x="1" y="195"/>
                      <a:pt x="0" y="195"/>
                    </a:cubicBezTo>
                    <a:cubicBezTo>
                      <a:pt x="0" y="190"/>
                      <a:pt x="0" y="186"/>
                      <a:pt x="0" y="182"/>
                    </a:cubicBezTo>
                    <a:cubicBezTo>
                      <a:pt x="1" y="182"/>
                      <a:pt x="2" y="182"/>
                      <a:pt x="3" y="182"/>
                    </a:cubicBezTo>
                    <a:close/>
                    <a:moveTo>
                      <a:pt x="3" y="200"/>
                    </a:moveTo>
                    <a:cubicBezTo>
                      <a:pt x="3" y="204"/>
                      <a:pt x="3" y="208"/>
                      <a:pt x="3" y="213"/>
                    </a:cubicBezTo>
                    <a:cubicBezTo>
                      <a:pt x="2" y="213"/>
                      <a:pt x="1" y="213"/>
                      <a:pt x="0" y="213"/>
                    </a:cubicBezTo>
                    <a:cubicBezTo>
                      <a:pt x="0" y="208"/>
                      <a:pt x="0" y="204"/>
                      <a:pt x="0" y="200"/>
                    </a:cubicBezTo>
                    <a:cubicBezTo>
                      <a:pt x="1" y="200"/>
                      <a:pt x="2" y="200"/>
                      <a:pt x="3" y="200"/>
                    </a:cubicBezTo>
                    <a:close/>
                    <a:moveTo>
                      <a:pt x="3" y="136"/>
                    </a:moveTo>
                    <a:cubicBezTo>
                      <a:pt x="3" y="141"/>
                      <a:pt x="3" y="145"/>
                      <a:pt x="3" y="149"/>
                    </a:cubicBezTo>
                    <a:cubicBezTo>
                      <a:pt x="2" y="149"/>
                      <a:pt x="1" y="149"/>
                      <a:pt x="0" y="149"/>
                    </a:cubicBezTo>
                    <a:cubicBezTo>
                      <a:pt x="0" y="145"/>
                      <a:pt x="0" y="141"/>
                      <a:pt x="0" y="136"/>
                    </a:cubicBezTo>
                    <a:cubicBezTo>
                      <a:pt x="1" y="136"/>
                      <a:pt x="2" y="136"/>
                      <a:pt x="3" y="136"/>
                    </a:cubicBezTo>
                    <a:close/>
                    <a:moveTo>
                      <a:pt x="3" y="155"/>
                    </a:moveTo>
                    <a:cubicBezTo>
                      <a:pt x="3" y="159"/>
                      <a:pt x="3" y="163"/>
                      <a:pt x="3" y="167"/>
                    </a:cubicBezTo>
                    <a:cubicBezTo>
                      <a:pt x="2" y="167"/>
                      <a:pt x="1" y="167"/>
                      <a:pt x="0" y="167"/>
                    </a:cubicBezTo>
                    <a:cubicBezTo>
                      <a:pt x="0" y="163"/>
                      <a:pt x="0" y="159"/>
                      <a:pt x="0" y="155"/>
                    </a:cubicBezTo>
                    <a:cubicBezTo>
                      <a:pt x="1" y="155"/>
                      <a:pt x="2" y="155"/>
                      <a:pt x="3" y="155"/>
                    </a:cubicBezTo>
                    <a:close/>
                    <a:moveTo>
                      <a:pt x="3" y="91"/>
                    </a:moveTo>
                    <a:cubicBezTo>
                      <a:pt x="3" y="95"/>
                      <a:pt x="3" y="100"/>
                      <a:pt x="3" y="104"/>
                    </a:cubicBezTo>
                    <a:cubicBezTo>
                      <a:pt x="2" y="104"/>
                      <a:pt x="1" y="104"/>
                      <a:pt x="0" y="104"/>
                    </a:cubicBezTo>
                    <a:cubicBezTo>
                      <a:pt x="0" y="100"/>
                      <a:pt x="0" y="95"/>
                      <a:pt x="0" y="91"/>
                    </a:cubicBezTo>
                    <a:cubicBezTo>
                      <a:pt x="1" y="91"/>
                      <a:pt x="2" y="91"/>
                      <a:pt x="3" y="91"/>
                    </a:cubicBezTo>
                    <a:close/>
                    <a:moveTo>
                      <a:pt x="3" y="109"/>
                    </a:moveTo>
                    <a:cubicBezTo>
                      <a:pt x="3" y="114"/>
                      <a:pt x="3" y="118"/>
                      <a:pt x="3" y="122"/>
                    </a:cubicBezTo>
                    <a:cubicBezTo>
                      <a:pt x="2" y="122"/>
                      <a:pt x="1" y="122"/>
                      <a:pt x="0" y="122"/>
                    </a:cubicBezTo>
                    <a:cubicBezTo>
                      <a:pt x="0" y="118"/>
                      <a:pt x="0" y="114"/>
                      <a:pt x="0" y="109"/>
                    </a:cubicBezTo>
                    <a:cubicBezTo>
                      <a:pt x="1" y="109"/>
                      <a:pt x="2" y="109"/>
                      <a:pt x="3" y="109"/>
                    </a:cubicBezTo>
                    <a:close/>
                    <a:moveTo>
                      <a:pt x="3" y="46"/>
                    </a:moveTo>
                    <a:cubicBezTo>
                      <a:pt x="3" y="50"/>
                      <a:pt x="3" y="54"/>
                      <a:pt x="3" y="59"/>
                    </a:cubicBezTo>
                    <a:cubicBezTo>
                      <a:pt x="2" y="59"/>
                      <a:pt x="1" y="59"/>
                      <a:pt x="0" y="59"/>
                    </a:cubicBezTo>
                    <a:cubicBezTo>
                      <a:pt x="0" y="54"/>
                      <a:pt x="0" y="50"/>
                      <a:pt x="0" y="46"/>
                    </a:cubicBezTo>
                    <a:cubicBezTo>
                      <a:pt x="1" y="46"/>
                      <a:pt x="2" y="46"/>
                      <a:pt x="3" y="46"/>
                    </a:cubicBezTo>
                    <a:close/>
                    <a:moveTo>
                      <a:pt x="3" y="64"/>
                    </a:moveTo>
                    <a:cubicBezTo>
                      <a:pt x="3" y="68"/>
                      <a:pt x="3" y="73"/>
                      <a:pt x="3" y="77"/>
                    </a:cubicBezTo>
                    <a:cubicBezTo>
                      <a:pt x="2" y="77"/>
                      <a:pt x="1" y="77"/>
                      <a:pt x="0" y="77"/>
                    </a:cubicBezTo>
                    <a:cubicBezTo>
                      <a:pt x="0" y="73"/>
                      <a:pt x="0" y="68"/>
                      <a:pt x="0" y="64"/>
                    </a:cubicBezTo>
                    <a:cubicBezTo>
                      <a:pt x="1" y="64"/>
                      <a:pt x="2" y="64"/>
                      <a:pt x="3" y="64"/>
                    </a:cubicBezTo>
                    <a:close/>
                    <a:moveTo>
                      <a:pt x="3" y="408"/>
                    </a:moveTo>
                    <a:cubicBezTo>
                      <a:pt x="3" y="412"/>
                      <a:pt x="3" y="417"/>
                      <a:pt x="3" y="421"/>
                    </a:cubicBezTo>
                    <a:cubicBezTo>
                      <a:pt x="2" y="421"/>
                      <a:pt x="1" y="421"/>
                      <a:pt x="0" y="421"/>
                    </a:cubicBezTo>
                    <a:cubicBezTo>
                      <a:pt x="0" y="417"/>
                      <a:pt x="0" y="412"/>
                      <a:pt x="0" y="408"/>
                    </a:cubicBezTo>
                    <a:cubicBezTo>
                      <a:pt x="1" y="408"/>
                      <a:pt x="2" y="408"/>
                      <a:pt x="3" y="408"/>
                    </a:cubicBezTo>
                    <a:close/>
                    <a:moveTo>
                      <a:pt x="3" y="426"/>
                    </a:moveTo>
                    <a:cubicBezTo>
                      <a:pt x="3" y="431"/>
                      <a:pt x="3" y="435"/>
                      <a:pt x="3" y="439"/>
                    </a:cubicBezTo>
                    <a:cubicBezTo>
                      <a:pt x="2" y="439"/>
                      <a:pt x="1" y="439"/>
                      <a:pt x="0" y="439"/>
                    </a:cubicBezTo>
                    <a:cubicBezTo>
                      <a:pt x="0" y="435"/>
                      <a:pt x="0" y="431"/>
                      <a:pt x="0" y="426"/>
                    </a:cubicBezTo>
                    <a:cubicBezTo>
                      <a:pt x="1" y="426"/>
                      <a:pt x="2" y="426"/>
                      <a:pt x="3" y="426"/>
                    </a:cubicBezTo>
                    <a:close/>
                    <a:moveTo>
                      <a:pt x="3" y="0"/>
                    </a:moveTo>
                    <a:cubicBezTo>
                      <a:pt x="3" y="5"/>
                      <a:pt x="3" y="9"/>
                      <a:pt x="3" y="13"/>
                    </a:cubicBezTo>
                    <a:cubicBezTo>
                      <a:pt x="2" y="13"/>
                      <a:pt x="1" y="13"/>
                      <a:pt x="0" y="13"/>
                    </a:cubicBezTo>
                    <a:cubicBezTo>
                      <a:pt x="0" y="9"/>
                      <a:pt x="0" y="5"/>
                      <a:pt x="0" y="0"/>
                    </a:cubicBezTo>
                    <a:cubicBezTo>
                      <a:pt x="1" y="0"/>
                      <a:pt x="2" y="0"/>
                      <a:pt x="3" y="0"/>
                    </a:cubicBezTo>
                    <a:close/>
                    <a:moveTo>
                      <a:pt x="3" y="19"/>
                    </a:moveTo>
                    <a:cubicBezTo>
                      <a:pt x="3" y="23"/>
                      <a:pt x="3" y="27"/>
                      <a:pt x="3" y="32"/>
                    </a:cubicBezTo>
                    <a:cubicBezTo>
                      <a:pt x="2" y="32"/>
                      <a:pt x="1" y="32"/>
                      <a:pt x="0" y="32"/>
                    </a:cubicBezTo>
                    <a:cubicBezTo>
                      <a:pt x="0" y="27"/>
                      <a:pt x="0" y="23"/>
                      <a:pt x="0" y="19"/>
                    </a:cubicBezTo>
                    <a:cubicBezTo>
                      <a:pt x="1" y="19"/>
                      <a:pt x="2" y="19"/>
                      <a:pt x="3" y="19"/>
                    </a:cubicBezTo>
                    <a:close/>
                  </a:path>
                </a:pathLst>
              </a:custGeom>
              <a:solidFill>
                <a:srgbClr val="DC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5C5C5C"/>
                  </a:solidFill>
                  <a:effectLst/>
                  <a:uLnTx/>
                  <a:uFillTx/>
                  <a:cs typeface="+mn-ea"/>
                  <a:sym typeface="+mn-lt"/>
                </a:endParaRPr>
              </a:p>
            </p:txBody>
          </p:sp>
          <p:sp>
            <p:nvSpPr>
              <p:cNvPr id="18" name="Freeform 17"/>
              <p:cNvSpPr>
                <a:spLocks noEditPoints="1"/>
              </p:cNvSpPr>
              <p:nvPr/>
            </p:nvSpPr>
            <p:spPr bwMode="auto">
              <a:xfrm>
                <a:off x="5409" y="778"/>
                <a:ext cx="17" cy="2526"/>
              </a:xfrm>
              <a:custGeom>
                <a:avLst/>
                <a:gdLst>
                  <a:gd name="T0" fmla="*/ 3 w 3"/>
                  <a:gd name="T1" fmla="*/ 376 h 439"/>
                  <a:gd name="T2" fmla="*/ 1 w 3"/>
                  <a:gd name="T3" fmla="*/ 363 h 439"/>
                  <a:gd name="T4" fmla="*/ 3 w 3"/>
                  <a:gd name="T5" fmla="*/ 381 h 439"/>
                  <a:gd name="T6" fmla="*/ 1 w 3"/>
                  <a:gd name="T7" fmla="*/ 394 h 439"/>
                  <a:gd name="T8" fmla="*/ 3 w 3"/>
                  <a:gd name="T9" fmla="*/ 381 h 439"/>
                  <a:gd name="T10" fmla="*/ 3 w 3"/>
                  <a:gd name="T11" fmla="*/ 330 h 439"/>
                  <a:gd name="T12" fmla="*/ 1 w 3"/>
                  <a:gd name="T13" fmla="*/ 317 h 439"/>
                  <a:gd name="T14" fmla="*/ 3 w 3"/>
                  <a:gd name="T15" fmla="*/ 336 h 439"/>
                  <a:gd name="T16" fmla="*/ 1 w 3"/>
                  <a:gd name="T17" fmla="*/ 349 h 439"/>
                  <a:gd name="T18" fmla="*/ 3 w 3"/>
                  <a:gd name="T19" fmla="*/ 336 h 439"/>
                  <a:gd name="T20" fmla="*/ 3 w 3"/>
                  <a:gd name="T21" fmla="*/ 285 h 439"/>
                  <a:gd name="T22" fmla="*/ 1 w 3"/>
                  <a:gd name="T23" fmla="*/ 272 h 439"/>
                  <a:gd name="T24" fmla="*/ 3 w 3"/>
                  <a:gd name="T25" fmla="*/ 290 h 439"/>
                  <a:gd name="T26" fmla="*/ 1 w 3"/>
                  <a:gd name="T27" fmla="*/ 303 h 439"/>
                  <a:gd name="T28" fmla="*/ 3 w 3"/>
                  <a:gd name="T29" fmla="*/ 290 h 439"/>
                  <a:gd name="T30" fmla="*/ 3 w 3"/>
                  <a:gd name="T31" fmla="*/ 240 h 439"/>
                  <a:gd name="T32" fmla="*/ 1 w 3"/>
                  <a:gd name="T33" fmla="*/ 227 h 439"/>
                  <a:gd name="T34" fmla="*/ 3 w 3"/>
                  <a:gd name="T35" fmla="*/ 245 h 439"/>
                  <a:gd name="T36" fmla="*/ 1 w 3"/>
                  <a:gd name="T37" fmla="*/ 258 h 439"/>
                  <a:gd name="T38" fmla="*/ 3 w 3"/>
                  <a:gd name="T39" fmla="*/ 245 h 439"/>
                  <a:gd name="T40" fmla="*/ 3 w 3"/>
                  <a:gd name="T41" fmla="*/ 195 h 439"/>
                  <a:gd name="T42" fmla="*/ 1 w 3"/>
                  <a:gd name="T43" fmla="*/ 182 h 439"/>
                  <a:gd name="T44" fmla="*/ 3 w 3"/>
                  <a:gd name="T45" fmla="*/ 200 h 439"/>
                  <a:gd name="T46" fmla="*/ 1 w 3"/>
                  <a:gd name="T47" fmla="*/ 213 h 439"/>
                  <a:gd name="T48" fmla="*/ 3 w 3"/>
                  <a:gd name="T49" fmla="*/ 200 h 439"/>
                  <a:gd name="T50" fmla="*/ 3 w 3"/>
                  <a:gd name="T51" fmla="*/ 149 h 439"/>
                  <a:gd name="T52" fmla="*/ 1 w 3"/>
                  <a:gd name="T53" fmla="*/ 136 h 439"/>
                  <a:gd name="T54" fmla="*/ 3 w 3"/>
                  <a:gd name="T55" fmla="*/ 155 h 439"/>
                  <a:gd name="T56" fmla="*/ 1 w 3"/>
                  <a:gd name="T57" fmla="*/ 167 h 439"/>
                  <a:gd name="T58" fmla="*/ 3 w 3"/>
                  <a:gd name="T59" fmla="*/ 155 h 439"/>
                  <a:gd name="T60" fmla="*/ 3 w 3"/>
                  <a:gd name="T61" fmla="*/ 104 h 439"/>
                  <a:gd name="T62" fmla="*/ 1 w 3"/>
                  <a:gd name="T63" fmla="*/ 91 h 439"/>
                  <a:gd name="T64" fmla="*/ 3 w 3"/>
                  <a:gd name="T65" fmla="*/ 109 h 439"/>
                  <a:gd name="T66" fmla="*/ 1 w 3"/>
                  <a:gd name="T67" fmla="*/ 122 h 439"/>
                  <a:gd name="T68" fmla="*/ 3 w 3"/>
                  <a:gd name="T69" fmla="*/ 109 h 439"/>
                  <a:gd name="T70" fmla="*/ 3 w 3"/>
                  <a:gd name="T71" fmla="*/ 59 h 439"/>
                  <a:gd name="T72" fmla="*/ 1 w 3"/>
                  <a:gd name="T73" fmla="*/ 46 h 439"/>
                  <a:gd name="T74" fmla="*/ 3 w 3"/>
                  <a:gd name="T75" fmla="*/ 64 h 439"/>
                  <a:gd name="T76" fmla="*/ 1 w 3"/>
                  <a:gd name="T77" fmla="*/ 77 h 439"/>
                  <a:gd name="T78" fmla="*/ 3 w 3"/>
                  <a:gd name="T79" fmla="*/ 64 h 439"/>
                  <a:gd name="T80" fmla="*/ 3 w 3"/>
                  <a:gd name="T81" fmla="*/ 421 h 439"/>
                  <a:gd name="T82" fmla="*/ 0 w 3"/>
                  <a:gd name="T83" fmla="*/ 408 h 439"/>
                  <a:gd name="T84" fmla="*/ 3 w 3"/>
                  <a:gd name="T85" fmla="*/ 426 h 439"/>
                  <a:gd name="T86" fmla="*/ 0 w 3"/>
                  <a:gd name="T87" fmla="*/ 439 h 439"/>
                  <a:gd name="T88" fmla="*/ 3 w 3"/>
                  <a:gd name="T89" fmla="*/ 426 h 439"/>
                  <a:gd name="T90" fmla="*/ 3 w 3"/>
                  <a:gd name="T91" fmla="*/ 13 h 439"/>
                  <a:gd name="T92" fmla="*/ 0 w 3"/>
                  <a:gd name="T93" fmla="*/ 0 h 439"/>
                  <a:gd name="T94" fmla="*/ 3 w 3"/>
                  <a:gd name="T95" fmla="*/ 19 h 439"/>
                  <a:gd name="T96" fmla="*/ 0 w 3"/>
                  <a:gd name="T97" fmla="*/ 32 h 439"/>
                  <a:gd name="T98" fmla="*/ 3 w 3"/>
                  <a:gd name="T99" fmla="*/ 19 h 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 h="439">
                    <a:moveTo>
                      <a:pt x="3" y="363"/>
                    </a:moveTo>
                    <a:cubicBezTo>
                      <a:pt x="3" y="367"/>
                      <a:pt x="3" y="371"/>
                      <a:pt x="3" y="376"/>
                    </a:cubicBezTo>
                    <a:cubicBezTo>
                      <a:pt x="2" y="376"/>
                      <a:pt x="1" y="376"/>
                      <a:pt x="1" y="376"/>
                    </a:cubicBezTo>
                    <a:cubicBezTo>
                      <a:pt x="1" y="371"/>
                      <a:pt x="1" y="367"/>
                      <a:pt x="1" y="363"/>
                    </a:cubicBezTo>
                    <a:cubicBezTo>
                      <a:pt x="1" y="363"/>
                      <a:pt x="2" y="363"/>
                      <a:pt x="3" y="363"/>
                    </a:cubicBezTo>
                    <a:close/>
                    <a:moveTo>
                      <a:pt x="3" y="381"/>
                    </a:moveTo>
                    <a:cubicBezTo>
                      <a:pt x="3" y="385"/>
                      <a:pt x="3" y="390"/>
                      <a:pt x="3" y="394"/>
                    </a:cubicBezTo>
                    <a:cubicBezTo>
                      <a:pt x="2" y="394"/>
                      <a:pt x="1" y="394"/>
                      <a:pt x="1" y="394"/>
                    </a:cubicBezTo>
                    <a:cubicBezTo>
                      <a:pt x="1" y="390"/>
                      <a:pt x="1" y="385"/>
                      <a:pt x="1" y="381"/>
                    </a:cubicBezTo>
                    <a:cubicBezTo>
                      <a:pt x="1" y="381"/>
                      <a:pt x="2" y="381"/>
                      <a:pt x="3" y="381"/>
                    </a:cubicBezTo>
                    <a:close/>
                    <a:moveTo>
                      <a:pt x="3" y="317"/>
                    </a:moveTo>
                    <a:cubicBezTo>
                      <a:pt x="3" y="322"/>
                      <a:pt x="3" y="326"/>
                      <a:pt x="3" y="330"/>
                    </a:cubicBezTo>
                    <a:cubicBezTo>
                      <a:pt x="2" y="330"/>
                      <a:pt x="1" y="330"/>
                      <a:pt x="1" y="330"/>
                    </a:cubicBezTo>
                    <a:cubicBezTo>
                      <a:pt x="1" y="326"/>
                      <a:pt x="1" y="322"/>
                      <a:pt x="1" y="317"/>
                    </a:cubicBezTo>
                    <a:cubicBezTo>
                      <a:pt x="1" y="317"/>
                      <a:pt x="2" y="317"/>
                      <a:pt x="3" y="317"/>
                    </a:cubicBezTo>
                    <a:close/>
                    <a:moveTo>
                      <a:pt x="3" y="336"/>
                    </a:moveTo>
                    <a:cubicBezTo>
                      <a:pt x="3" y="340"/>
                      <a:pt x="3" y="344"/>
                      <a:pt x="3" y="349"/>
                    </a:cubicBezTo>
                    <a:cubicBezTo>
                      <a:pt x="2" y="349"/>
                      <a:pt x="1" y="349"/>
                      <a:pt x="1" y="349"/>
                    </a:cubicBezTo>
                    <a:cubicBezTo>
                      <a:pt x="1" y="344"/>
                      <a:pt x="1" y="340"/>
                      <a:pt x="1" y="336"/>
                    </a:cubicBezTo>
                    <a:cubicBezTo>
                      <a:pt x="1" y="336"/>
                      <a:pt x="2" y="336"/>
                      <a:pt x="3" y="336"/>
                    </a:cubicBezTo>
                    <a:close/>
                    <a:moveTo>
                      <a:pt x="3" y="272"/>
                    </a:moveTo>
                    <a:cubicBezTo>
                      <a:pt x="3" y="277"/>
                      <a:pt x="3" y="281"/>
                      <a:pt x="3" y="285"/>
                    </a:cubicBezTo>
                    <a:cubicBezTo>
                      <a:pt x="2" y="285"/>
                      <a:pt x="1" y="285"/>
                      <a:pt x="1" y="285"/>
                    </a:cubicBezTo>
                    <a:cubicBezTo>
                      <a:pt x="1" y="281"/>
                      <a:pt x="1" y="277"/>
                      <a:pt x="1" y="272"/>
                    </a:cubicBezTo>
                    <a:cubicBezTo>
                      <a:pt x="1" y="272"/>
                      <a:pt x="2" y="272"/>
                      <a:pt x="3" y="272"/>
                    </a:cubicBezTo>
                    <a:close/>
                    <a:moveTo>
                      <a:pt x="3" y="290"/>
                    </a:moveTo>
                    <a:cubicBezTo>
                      <a:pt x="3" y="295"/>
                      <a:pt x="3" y="299"/>
                      <a:pt x="3" y="303"/>
                    </a:cubicBezTo>
                    <a:cubicBezTo>
                      <a:pt x="2" y="303"/>
                      <a:pt x="1" y="303"/>
                      <a:pt x="1" y="303"/>
                    </a:cubicBezTo>
                    <a:cubicBezTo>
                      <a:pt x="1" y="299"/>
                      <a:pt x="1" y="295"/>
                      <a:pt x="1" y="290"/>
                    </a:cubicBezTo>
                    <a:cubicBezTo>
                      <a:pt x="1" y="290"/>
                      <a:pt x="2" y="290"/>
                      <a:pt x="3" y="290"/>
                    </a:cubicBezTo>
                    <a:close/>
                    <a:moveTo>
                      <a:pt x="3" y="227"/>
                    </a:moveTo>
                    <a:cubicBezTo>
                      <a:pt x="3" y="231"/>
                      <a:pt x="3" y="236"/>
                      <a:pt x="3" y="240"/>
                    </a:cubicBezTo>
                    <a:cubicBezTo>
                      <a:pt x="2" y="240"/>
                      <a:pt x="1" y="240"/>
                      <a:pt x="1" y="240"/>
                    </a:cubicBezTo>
                    <a:cubicBezTo>
                      <a:pt x="1" y="236"/>
                      <a:pt x="1" y="231"/>
                      <a:pt x="1" y="227"/>
                    </a:cubicBezTo>
                    <a:cubicBezTo>
                      <a:pt x="1" y="227"/>
                      <a:pt x="2" y="227"/>
                      <a:pt x="3" y="227"/>
                    </a:cubicBezTo>
                    <a:close/>
                    <a:moveTo>
                      <a:pt x="3" y="245"/>
                    </a:moveTo>
                    <a:cubicBezTo>
                      <a:pt x="3" y="249"/>
                      <a:pt x="3" y="254"/>
                      <a:pt x="3" y="258"/>
                    </a:cubicBezTo>
                    <a:cubicBezTo>
                      <a:pt x="2" y="258"/>
                      <a:pt x="1" y="258"/>
                      <a:pt x="1" y="258"/>
                    </a:cubicBezTo>
                    <a:cubicBezTo>
                      <a:pt x="1" y="254"/>
                      <a:pt x="1" y="249"/>
                      <a:pt x="1" y="245"/>
                    </a:cubicBezTo>
                    <a:cubicBezTo>
                      <a:pt x="1" y="245"/>
                      <a:pt x="2" y="245"/>
                      <a:pt x="3" y="245"/>
                    </a:cubicBezTo>
                    <a:close/>
                    <a:moveTo>
                      <a:pt x="3" y="182"/>
                    </a:moveTo>
                    <a:cubicBezTo>
                      <a:pt x="3" y="186"/>
                      <a:pt x="3" y="190"/>
                      <a:pt x="3" y="195"/>
                    </a:cubicBezTo>
                    <a:cubicBezTo>
                      <a:pt x="2" y="195"/>
                      <a:pt x="1" y="195"/>
                      <a:pt x="1" y="195"/>
                    </a:cubicBezTo>
                    <a:cubicBezTo>
                      <a:pt x="1" y="190"/>
                      <a:pt x="1" y="186"/>
                      <a:pt x="1" y="182"/>
                    </a:cubicBezTo>
                    <a:cubicBezTo>
                      <a:pt x="1" y="182"/>
                      <a:pt x="2" y="182"/>
                      <a:pt x="3" y="182"/>
                    </a:cubicBezTo>
                    <a:close/>
                    <a:moveTo>
                      <a:pt x="3" y="200"/>
                    </a:moveTo>
                    <a:cubicBezTo>
                      <a:pt x="3" y="204"/>
                      <a:pt x="3" y="208"/>
                      <a:pt x="3" y="213"/>
                    </a:cubicBezTo>
                    <a:cubicBezTo>
                      <a:pt x="2" y="213"/>
                      <a:pt x="1" y="213"/>
                      <a:pt x="1" y="213"/>
                    </a:cubicBezTo>
                    <a:cubicBezTo>
                      <a:pt x="1" y="208"/>
                      <a:pt x="1" y="204"/>
                      <a:pt x="1" y="200"/>
                    </a:cubicBezTo>
                    <a:cubicBezTo>
                      <a:pt x="1" y="200"/>
                      <a:pt x="2" y="200"/>
                      <a:pt x="3" y="200"/>
                    </a:cubicBezTo>
                    <a:close/>
                    <a:moveTo>
                      <a:pt x="3" y="136"/>
                    </a:moveTo>
                    <a:cubicBezTo>
                      <a:pt x="3" y="141"/>
                      <a:pt x="3" y="145"/>
                      <a:pt x="3" y="149"/>
                    </a:cubicBezTo>
                    <a:cubicBezTo>
                      <a:pt x="2" y="149"/>
                      <a:pt x="1" y="149"/>
                      <a:pt x="1" y="149"/>
                    </a:cubicBezTo>
                    <a:cubicBezTo>
                      <a:pt x="1" y="145"/>
                      <a:pt x="1" y="141"/>
                      <a:pt x="1" y="136"/>
                    </a:cubicBezTo>
                    <a:cubicBezTo>
                      <a:pt x="1" y="136"/>
                      <a:pt x="2" y="136"/>
                      <a:pt x="3" y="136"/>
                    </a:cubicBezTo>
                    <a:close/>
                    <a:moveTo>
                      <a:pt x="3" y="155"/>
                    </a:moveTo>
                    <a:cubicBezTo>
                      <a:pt x="3" y="159"/>
                      <a:pt x="3" y="163"/>
                      <a:pt x="3" y="167"/>
                    </a:cubicBezTo>
                    <a:cubicBezTo>
                      <a:pt x="2" y="167"/>
                      <a:pt x="1" y="167"/>
                      <a:pt x="1" y="167"/>
                    </a:cubicBezTo>
                    <a:cubicBezTo>
                      <a:pt x="1" y="163"/>
                      <a:pt x="1" y="159"/>
                      <a:pt x="1" y="155"/>
                    </a:cubicBezTo>
                    <a:cubicBezTo>
                      <a:pt x="1" y="155"/>
                      <a:pt x="2" y="155"/>
                      <a:pt x="3" y="155"/>
                    </a:cubicBezTo>
                    <a:close/>
                    <a:moveTo>
                      <a:pt x="3" y="91"/>
                    </a:moveTo>
                    <a:cubicBezTo>
                      <a:pt x="3" y="95"/>
                      <a:pt x="3" y="100"/>
                      <a:pt x="3" y="104"/>
                    </a:cubicBezTo>
                    <a:cubicBezTo>
                      <a:pt x="2" y="104"/>
                      <a:pt x="1" y="104"/>
                      <a:pt x="1" y="104"/>
                    </a:cubicBezTo>
                    <a:cubicBezTo>
                      <a:pt x="1" y="100"/>
                      <a:pt x="1" y="95"/>
                      <a:pt x="1" y="91"/>
                    </a:cubicBezTo>
                    <a:cubicBezTo>
                      <a:pt x="1" y="91"/>
                      <a:pt x="2" y="91"/>
                      <a:pt x="3" y="91"/>
                    </a:cubicBezTo>
                    <a:close/>
                    <a:moveTo>
                      <a:pt x="3" y="109"/>
                    </a:moveTo>
                    <a:cubicBezTo>
                      <a:pt x="3" y="114"/>
                      <a:pt x="3" y="118"/>
                      <a:pt x="3" y="122"/>
                    </a:cubicBezTo>
                    <a:cubicBezTo>
                      <a:pt x="2" y="122"/>
                      <a:pt x="1" y="122"/>
                      <a:pt x="1" y="122"/>
                    </a:cubicBezTo>
                    <a:cubicBezTo>
                      <a:pt x="1" y="118"/>
                      <a:pt x="1" y="114"/>
                      <a:pt x="1" y="109"/>
                    </a:cubicBezTo>
                    <a:cubicBezTo>
                      <a:pt x="1" y="109"/>
                      <a:pt x="2" y="109"/>
                      <a:pt x="3" y="109"/>
                    </a:cubicBezTo>
                    <a:close/>
                    <a:moveTo>
                      <a:pt x="3" y="46"/>
                    </a:moveTo>
                    <a:cubicBezTo>
                      <a:pt x="3" y="50"/>
                      <a:pt x="3" y="54"/>
                      <a:pt x="3" y="59"/>
                    </a:cubicBezTo>
                    <a:cubicBezTo>
                      <a:pt x="2" y="59"/>
                      <a:pt x="1" y="59"/>
                      <a:pt x="1" y="59"/>
                    </a:cubicBezTo>
                    <a:cubicBezTo>
                      <a:pt x="1" y="54"/>
                      <a:pt x="1" y="50"/>
                      <a:pt x="1" y="46"/>
                    </a:cubicBezTo>
                    <a:cubicBezTo>
                      <a:pt x="1" y="46"/>
                      <a:pt x="2" y="46"/>
                      <a:pt x="3" y="46"/>
                    </a:cubicBezTo>
                    <a:close/>
                    <a:moveTo>
                      <a:pt x="3" y="64"/>
                    </a:moveTo>
                    <a:cubicBezTo>
                      <a:pt x="3" y="68"/>
                      <a:pt x="3" y="73"/>
                      <a:pt x="3" y="77"/>
                    </a:cubicBezTo>
                    <a:cubicBezTo>
                      <a:pt x="2" y="77"/>
                      <a:pt x="1" y="77"/>
                      <a:pt x="1" y="77"/>
                    </a:cubicBezTo>
                    <a:cubicBezTo>
                      <a:pt x="1" y="73"/>
                      <a:pt x="1" y="68"/>
                      <a:pt x="1" y="64"/>
                    </a:cubicBezTo>
                    <a:cubicBezTo>
                      <a:pt x="1" y="64"/>
                      <a:pt x="2" y="64"/>
                      <a:pt x="3" y="64"/>
                    </a:cubicBezTo>
                    <a:close/>
                    <a:moveTo>
                      <a:pt x="3" y="408"/>
                    </a:moveTo>
                    <a:cubicBezTo>
                      <a:pt x="3" y="412"/>
                      <a:pt x="3" y="417"/>
                      <a:pt x="3" y="421"/>
                    </a:cubicBezTo>
                    <a:cubicBezTo>
                      <a:pt x="2" y="421"/>
                      <a:pt x="1" y="421"/>
                      <a:pt x="0" y="421"/>
                    </a:cubicBezTo>
                    <a:cubicBezTo>
                      <a:pt x="0" y="417"/>
                      <a:pt x="0" y="412"/>
                      <a:pt x="0" y="408"/>
                    </a:cubicBezTo>
                    <a:cubicBezTo>
                      <a:pt x="1" y="408"/>
                      <a:pt x="2" y="408"/>
                      <a:pt x="3" y="408"/>
                    </a:cubicBezTo>
                    <a:close/>
                    <a:moveTo>
                      <a:pt x="3" y="426"/>
                    </a:moveTo>
                    <a:cubicBezTo>
                      <a:pt x="3" y="439"/>
                      <a:pt x="3" y="439"/>
                      <a:pt x="3" y="439"/>
                    </a:cubicBezTo>
                    <a:cubicBezTo>
                      <a:pt x="0" y="439"/>
                      <a:pt x="0" y="439"/>
                      <a:pt x="0" y="439"/>
                    </a:cubicBezTo>
                    <a:cubicBezTo>
                      <a:pt x="0" y="426"/>
                      <a:pt x="0" y="426"/>
                      <a:pt x="0" y="426"/>
                    </a:cubicBezTo>
                    <a:cubicBezTo>
                      <a:pt x="3" y="426"/>
                      <a:pt x="3" y="426"/>
                      <a:pt x="3" y="426"/>
                    </a:cubicBezTo>
                    <a:close/>
                    <a:moveTo>
                      <a:pt x="3" y="0"/>
                    </a:moveTo>
                    <a:cubicBezTo>
                      <a:pt x="3" y="5"/>
                      <a:pt x="3" y="9"/>
                      <a:pt x="3" y="13"/>
                    </a:cubicBezTo>
                    <a:cubicBezTo>
                      <a:pt x="2" y="13"/>
                      <a:pt x="1" y="13"/>
                      <a:pt x="0" y="13"/>
                    </a:cubicBezTo>
                    <a:cubicBezTo>
                      <a:pt x="0" y="9"/>
                      <a:pt x="0" y="5"/>
                      <a:pt x="0" y="0"/>
                    </a:cubicBezTo>
                    <a:cubicBezTo>
                      <a:pt x="1" y="0"/>
                      <a:pt x="2" y="0"/>
                      <a:pt x="3" y="0"/>
                    </a:cubicBezTo>
                    <a:close/>
                    <a:moveTo>
                      <a:pt x="3" y="19"/>
                    </a:moveTo>
                    <a:cubicBezTo>
                      <a:pt x="3" y="32"/>
                      <a:pt x="3" y="32"/>
                      <a:pt x="3" y="32"/>
                    </a:cubicBezTo>
                    <a:cubicBezTo>
                      <a:pt x="0" y="32"/>
                      <a:pt x="0" y="32"/>
                      <a:pt x="0" y="32"/>
                    </a:cubicBezTo>
                    <a:cubicBezTo>
                      <a:pt x="0" y="19"/>
                      <a:pt x="0" y="19"/>
                      <a:pt x="0" y="19"/>
                    </a:cubicBezTo>
                    <a:cubicBezTo>
                      <a:pt x="3" y="19"/>
                      <a:pt x="3" y="19"/>
                      <a:pt x="3" y="19"/>
                    </a:cubicBezTo>
                    <a:close/>
                  </a:path>
                </a:pathLst>
              </a:custGeom>
              <a:solidFill>
                <a:srgbClr val="DC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5C5C5C"/>
                  </a:solidFill>
                  <a:effectLst/>
                  <a:uLnTx/>
                  <a:uFillTx/>
                  <a:cs typeface="+mn-ea"/>
                  <a:sym typeface="+mn-lt"/>
                </a:endParaRPr>
              </a:p>
            </p:txBody>
          </p:sp>
        </p:grpSp>
        <p:graphicFrame>
          <p:nvGraphicFramePr>
            <p:cNvPr id="19" name="图表 65"/>
            <p:cNvGraphicFramePr/>
            <p:nvPr>
              <p:extLst/>
            </p:nvPr>
          </p:nvGraphicFramePr>
          <p:xfrm>
            <a:off x="1396105" y="1524639"/>
            <a:ext cx="6625134" cy="4362988"/>
          </p:xfrm>
          <a:graphic>
            <a:graphicData uri="http://schemas.openxmlformats.org/drawingml/2006/chart">
              <c:chart xmlns:c="http://schemas.openxmlformats.org/drawingml/2006/chart" xmlns:r="http://schemas.openxmlformats.org/officeDocument/2006/relationships" r:id="rId3"/>
            </a:graphicData>
          </a:graphic>
        </p:graphicFrame>
        <p:sp>
          <p:nvSpPr>
            <p:cNvPr id="20" name="Freeform 19"/>
            <p:cNvSpPr>
              <a:spLocks/>
            </p:cNvSpPr>
            <p:nvPr/>
          </p:nvSpPr>
          <p:spPr bwMode="auto">
            <a:xfrm>
              <a:off x="1937727" y="4070750"/>
              <a:ext cx="774699" cy="1671643"/>
            </a:xfrm>
            <a:custGeom>
              <a:avLst/>
              <a:gdLst>
                <a:gd name="T0" fmla="*/ 379 w 488"/>
                <a:gd name="T1" fmla="*/ 1053 h 1053"/>
                <a:gd name="T2" fmla="*/ 109 w 488"/>
                <a:gd name="T3" fmla="*/ 1053 h 1053"/>
                <a:gd name="T4" fmla="*/ 109 w 488"/>
                <a:gd name="T5" fmla="*/ 247 h 1053"/>
                <a:gd name="T6" fmla="*/ 0 w 488"/>
                <a:gd name="T7" fmla="*/ 247 h 1053"/>
                <a:gd name="T8" fmla="*/ 241 w 488"/>
                <a:gd name="T9" fmla="*/ 0 h 1053"/>
                <a:gd name="T10" fmla="*/ 488 w 488"/>
                <a:gd name="T11" fmla="*/ 247 h 1053"/>
                <a:gd name="T12" fmla="*/ 379 w 488"/>
                <a:gd name="T13" fmla="*/ 247 h 1053"/>
                <a:gd name="T14" fmla="*/ 379 w 488"/>
                <a:gd name="T15" fmla="*/ 1053 h 1053"/>
                <a:gd name="T16" fmla="*/ 379 w 488"/>
                <a:gd name="T17" fmla="*/ 1053 h 10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8" h="1053">
                  <a:moveTo>
                    <a:pt x="379" y="1053"/>
                  </a:moveTo>
                  <a:lnTo>
                    <a:pt x="109" y="1053"/>
                  </a:lnTo>
                  <a:lnTo>
                    <a:pt x="109" y="247"/>
                  </a:lnTo>
                  <a:lnTo>
                    <a:pt x="0" y="247"/>
                  </a:lnTo>
                  <a:lnTo>
                    <a:pt x="241" y="0"/>
                  </a:lnTo>
                  <a:lnTo>
                    <a:pt x="488" y="247"/>
                  </a:lnTo>
                  <a:lnTo>
                    <a:pt x="379" y="247"/>
                  </a:lnTo>
                  <a:lnTo>
                    <a:pt x="379" y="1053"/>
                  </a:lnTo>
                  <a:lnTo>
                    <a:pt x="379" y="1053"/>
                  </a:lnTo>
                  <a:close/>
                </a:path>
              </a:pathLst>
            </a:custGeom>
            <a:solidFill>
              <a:schemeClr val="tx2">
                <a:lumMod val="20000"/>
                <a:lumOff val="80000"/>
              </a:schemeClr>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5C5C5C"/>
                </a:solidFill>
                <a:effectLst/>
                <a:uLnTx/>
                <a:uFillTx/>
                <a:cs typeface="+mn-ea"/>
                <a:sym typeface="+mn-lt"/>
              </a:endParaRPr>
            </a:p>
          </p:txBody>
        </p:sp>
        <p:sp>
          <p:nvSpPr>
            <p:cNvPr id="21" name="Freeform 22"/>
            <p:cNvSpPr>
              <a:spLocks/>
            </p:cNvSpPr>
            <p:nvPr/>
          </p:nvSpPr>
          <p:spPr bwMode="auto">
            <a:xfrm>
              <a:off x="3526593" y="3099687"/>
              <a:ext cx="774699" cy="1433517"/>
            </a:xfrm>
            <a:custGeom>
              <a:avLst/>
              <a:gdLst>
                <a:gd name="T0" fmla="*/ 115 w 488"/>
                <a:gd name="T1" fmla="*/ 0 h 903"/>
                <a:gd name="T2" fmla="*/ 379 w 488"/>
                <a:gd name="T3" fmla="*/ 0 h 903"/>
                <a:gd name="T4" fmla="*/ 379 w 488"/>
                <a:gd name="T5" fmla="*/ 662 h 903"/>
                <a:gd name="T6" fmla="*/ 488 w 488"/>
                <a:gd name="T7" fmla="*/ 662 h 903"/>
                <a:gd name="T8" fmla="*/ 247 w 488"/>
                <a:gd name="T9" fmla="*/ 903 h 903"/>
                <a:gd name="T10" fmla="*/ 0 w 488"/>
                <a:gd name="T11" fmla="*/ 662 h 903"/>
                <a:gd name="T12" fmla="*/ 115 w 488"/>
                <a:gd name="T13" fmla="*/ 662 h 903"/>
                <a:gd name="T14" fmla="*/ 115 w 488"/>
                <a:gd name="T15" fmla="*/ 0 h 903"/>
                <a:gd name="T16" fmla="*/ 115 w 488"/>
                <a:gd name="T17" fmla="*/ 0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8" h="903">
                  <a:moveTo>
                    <a:pt x="115" y="0"/>
                  </a:moveTo>
                  <a:lnTo>
                    <a:pt x="379" y="0"/>
                  </a:lnTo>
                  <a:lnTo>
                    <a:pt x="379" y="662"/>
                  </a:lnTo>
                  <a:lnTo>
                    <a:pt x="488" y="662"/>
                  </a:lnTo>
                  <a:lnTo>
                    <a:pt x="247" y="903"/>
                  </a:lnTo>
                  <a:lnTo>
                    <a:pt x="0" y="662"/>
                  </a:lnTo>
                  <a:lnTo>
                    <a:pt x="115" y="662"/>
                  </a:lnTo>
                  <a:lnTo>
                    <a:pt x="115" y="0"/>
                  </a:lnTo>
                  <a:lnTo>
                    <a:pt x="115" y="0"/>
                  </a:lnTo>
                  <a:close/>
                </a:path>
              </a:pathLst>
            </a:custGeom>
            <a:solidFill>
              <a:schemeClr val="tx2">
                <a:lumMod val="20000"/>
                <a:lumOff val="80000"/>
              </a:schemeClr>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5C5C5C"/>
                </a:solidFill>
                <a:effectLst/>
                <a:uLnTx/>
                <a:uFillTx/>
                <a:cs typeface="+mn-ea"/>
                <a:sym typeface="+mn-lt"/>
              </a:endParaRPr>
            </a:p>
          </p:txBody>
        </p:sp>
        <p:sp>
          <p:nvSpPr>
            <p:cNvPr id="22" name="Freeform 26"/>
            <p:cNvSpPr>
              <a:spLocks/>
            </p:cNvSpPr>
            <p:nvPr/>
          </p:nvSpPr>
          <p:spPr bwMode="auto">
            <a:xfrm>
              <a:off x="5112503" y="4070750"/>
              <a:ext cx="773112" cy="1671643"/>
            </a:xfrm>
            <a:custGeom>
              <a:avLst/>
              <a:gdLst>
                <a:gd name="T0" fmla="*/ 373 w 487"/>
                <a:gd name="T1" fmla="*/ 1053 h 1053"/>
                <a:gd name="T2" fmla="*/ 109 w 487"/>
                <a:gd name="T3" fmla="*/ 1053 h 1053"/>
                <a:gd name="T4" fmla="*/ 109 w 487"/>
                <a:gd name="T5" fmla="*/ 247 h 1053"/>
                <a:gd name="T6" fmla="*/ 0 w 487"/>
                <a:gd name="T7" fmla="*/ 247 h 1053"/>
                <a:gd name="T8" fmla="*/ 241 w 487"/>
                <a:gd name="T9" fmla="*/ 0 h 1053"/>
                <a:gd name="T10" fmla="*/ 487 w 487"/>
                <a:gd name="T11" fmla="*/ 247 h 1053"/>
                <a:gd name="T12" fmla="*/ 373 w 487"/>
                <a:gd name="T13" fmla="*/ 247 h 1053"/>
                <a:gd name="T14" fmla="*/ 373 w 487"/>
                <a:gd name="T15" fmla="*/ 1053 h 1053"/>
                <a:gd name="T16" fmla="*/ 373 w 487"/>
                <a:gd name="T17" fmla="*/ 1053 h 10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7" h="1053">
                  <a:moveTo>
                    <a:pt x="373" y="1053"/>
                  </a:moveTo>
                  <a:lnTo>
                    <a:pt x="109" y="1053"/>
                  </a:lnTo>
                  <a:lnTo>
                    <a:pt x="109" y="247"/>
                  </a:lnTo>
                  <a:lnTo>
                    <a:pt x="0" y="247"/>
                  </a:lnTo>
                  <a:lnTo>
                    <a:pt x="241" y="0"/>
                  </a:lnTo>
                  <a:lnTo>
                    <a:pt x="487" y="247"/>
                  </a:lnTo>
                  <a:lnTo>
                    <a:pt x="373" y="247"/>
                  </a:lnTo>
                  <a:lnTo>
                    <a:pt x="373" y="1053"/>
                  </a:lnTo>
                  <a:lnTo>
                    <a:pt x="373" y="1053"/>
                  </a:lnTo>
                  <a:close/>
                </a:path>
              </a:pathLst>
            </a:custGeom>
            <a:solidFill>
              <a:schemeClr val="tx2">
                <a:lumMod val="20000"/>
                <a:lumOff val="80000"/>
              </a:schemeClr>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5C5C5C"/>
                </a:solidFill>
                <a:effectLst/>
                <a:uLnTx/>
                <a:uFillTx/>
                <a:cs typeface="+mn-ea"/>
                <a:sym typeface="+mn-lt"/>
              </a:endParaRPr>
            </a:p>
          </p:txBody>
        </p:sp>
        <p:sp>
          <p:nvSpPr>
            <p:cNvPr id="23" name="Freeform 28"/>
            <p:cNvSpPr>
              <a:spLocks/>
            </p:cNvSpPr>
            <p:nvPr/>
          </p:nvSpPr>
          <p:spPr bwMode="auto">
            <a:xfrm>
              <a:off x="6701369" y="2568331"/>
              <a:ext cx="774699" cy="1908181"/>
            </a:xfrm>
            <a:custGeom>
              <a:avLst/>
              <a:gdLst>
                <a:gd name="T0" fmla="*/ 115 w 488"/>
                <a:gd name="T1" fmla="*/ 0 h 1202"/>
                <a:gd name="T2" fmla="*/ 379 w 488"/>
                <a:gd name="T3" fmla="*/ 0 h 1202"/>
                <a:gd name="T4" fmla="*/ 379 w 488"/>
                <a:gd name="T5" fmla="*/ 955 h 1202"/>
                <a:gd name="T6" fmla="*/ 488 w 488"/>
                <a:gd name="T7" fmla="*/ 955 h 1202"/>
                <a:gd name="T8" fmla="*/ 247 w 488"/>
                <a:gd name="T9" fmla="*/ 1202 h 1202"/>
                <a:gd name="T10" fmla="*/ 0 w 488"/>
                <a:gd name="T11" fmla="*/ 955 h 1202"/>
                <a:gd name="T12" fmla="*/ 115 w 488"/>
                <a:gd name="T13" fmla="*/ 955 h 1202"/>
                <a:gd name="T14" fmla="*/ 115 w 488"/>
                <a:gd name="T15" fmla="*/ 0 h 1202"/>
                <a:gd name="T16" fmla="*/ 115 w 488"/>
                <a:gd name="T17" fmla="*/ 0 h 1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8" h="1202">
                  <a:moveTo>
                    <a:pt x="115" y="0"/>
                  </a:moveTo>
                  <a:lnTo>
                    <a:pt x="379" y="0"/>
                  </a:lnTo>
                  <a:lnTo>
                    <a:pt x="379" y="955"/>
                  </a:lnTo>
                  <a:lnTo>
                    <a:pt x="488" y="955"/>
                  </a:lnTo>
                  <a:lnTo>
                    <a:pt x="247" y="1202"/>
                  </a:lnTo>
                  <a:lnTo>
                    <a:pt x="0" y="955"/>
                  </a:lnTo>
                  <a:lnTo>
                    <a:pt x="115" y="955"/>
                  </a:lnTo>
                  <a:lnTo>
                    <a:pt x="115" y="0"/>
                  </a:lnTo>
                  <a:lnTo>
                    <a:pt x="115" y="0"/>
                  </a:lnTo>
                  <a:close/>
                </a:path>
              </a:pathLst>
            </a:custGeom>
            <a:solidFill>
              <a:schemeClr val="tx2">
                <a:lumMod val="20000"/>
                <a:lumOff val="80000"/>
              </a:schemeClr>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5C5C5C"/>
                </a:solidFill>
                <a:effectLst/>
                <a:uLnTx/>
                <a:uFillTx/>
                <a:cs typeface="+mn-ea"/>
                <a:sym typeface="+mn-lt"/>
              </a:endParaRPr>
            </a:p>
          </p:txBody>
        </p:sp>
        <p:sp>
          <p:nvSpPr>
            <p:cNvPr id="24" name="TextBox 23"/>
            <p:cNvSpPr txBox="1"/>
            <p:nvPr/>
          </p:nvSpPr>
          <p:spPr>
            <a:xfrm>
              <a:off x="3989873" y="6294016"/>
              <a:ext cx="1699507" cy="484133"/>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a:ln>
                    <a:noFill/>
                  </a:ln>
                  <a:solidFill>
                    <a:srgbClr val="5C5C5C"/>
                  </a:solidFill>
                  <a:effectLst/>
                  <a:uLnTx/>
                  <a:uFillTx/>
                  <a:cs typeface="+mn-ea"/>
                  <a:sym typeface="+mn-lt"/>
                </a:rPr>
                <a:t>请输入标题</a:t>
              </a:r>
              <a:endParaRPr kumimoji="0" lang="en-GB" sz="2000" b="1" i="0" u="none" strike="noStrike" kern="1200" cap="none" spc="0" normalizeH="0" baseline="0" noProof="0">
                <a:ln>
                  <a:noFill/>
                </a:ln>
                <a:solidFill>
                  <a:srgbClr val="5C5C5C"/>
                </a:solidFill>
                <a:effectLst/>
                <a:uLnTx/>
                <a:uFillTx/>
                <a:cs typeface="+mn-ea"/>
                <a:sym typeface="+mn-lt"/>
              </a:endParaRPr>
            </a:p>
          </p:txBody>
        </p:sp>
        <p:sp>
          <p:nvSpPr>
            <p:cNvPr id="25" name="TextBox 24"/>
            <p:cNvSpPr txBox="1"/>
            <p:nvPr/>
          </p:nvSpPr>
          <p:spPr>
            <a:xfrm>
              <a:off x="6674412" y="5811603"/>
              <a:ext cx="828612" cy="44689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C5C5C"/>
                  </a:solidFill>
                  <a:effectLst/>
                  <a:uLnTx/>
                  <a:uFillTx/>
                  <a:cs typeface="+mn-ea"/>
                  <a:sym typeface="+mn-lt"/>
                </a:rPr>
                <a:t>201x</a:t>
              </a:r>
              <a:endParaRPr kumimoji="0" lang="en-GB" sz="1800" b="0" i="0" u="none" strike="noStrike" kern="1200" cap="none" spc="0" normalizeH="0" baseline="0" noProof="0" dirty="0">
                <a:ln>
                  <a:noFill/>
                </a:ln>
                <a:solidFill>
                  <a:srgbClr val="5C5C5C"/>
                </a:solidFill>
                <a:effectLst/>
                <a:uLnTx/>
                <a:uFillTx/>
                <a:cs typeface="+mn-ea"/>
                <a:sym typeface="+mn-lt"/>
              </a:endParaRPr>
            </a:p>
          </p:txBody>
        </p:sp>
        <p:sp>
          <p:nvSpPr>
            <p:cNvPr id="26" name="TextBox 25"/>
            <p:cNvSpPr txBox="1"/>
            <p:nvPr/>
          </p:nvSpPr>
          <p:spPr>
            <a:xfrm>
              <a:off x="5056054" y="5811603"/>
              <a:ext cx="884861" cy="44689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C5C5C"/>
                  </a:solidFill>
                  <a:effectLst/>
                  <a:uLnTx/>
                  <a:uFillTx/>
                  <a:cs typeface="+mn-ea"/>
                  <a:sym typeface="+mn-lt"/>
                </a:rPr>
                <a:t>2014</a:t>
              </a:r>
              <a:endParaRPr kumimoji="0" lang="en-GB" sz="1800" b="0" i="0" u="none" strike="noStrike" kern="1200" cap="none" spc="0" normalizeH="0" baseline="0" noProof="0">
                <a:ln>
                  <a:noFill/>
                </a:ln>
                <a:solidFill>
                  <a:srgbClr val="5C5C5C"/>
                </a:solidFill>
                <a:effectLst/>
                <a:uLnTx/>
                <a:uFillTx/>
                <a:cs typeface="+mn-ea"/>
                <a:sym typeface="+mn-lt"/>
              </a:endParaRPr>
            </a:p>
          </p:txBody>
        </p:sp>
        <p:sp>
          <p:nvSpPr>
            <p:cNvPr id="27" name="TextBox 26"/>
            <p:cNvSpPr txBox="1"/>
            <p:nvPr/>
          </p:nvSpPr>
          <p:spPr>
            <a:xfrm>
              <a:off x="3484120" y="5811603"/>
              <a:ext cx="859646" cy="44689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C5C5C"/>
                  </a:solidFill>
                  <a:effectLst/>
                  <a:uLnTx/>
                  <a:uFillTx/>
                  <a:cs typeface="+mn-ea"/>
                  <a:sym typeface="+mn-lt"/>
                </a:rPr>
                <a:t>2013</a:t>
              </a:r>
              <a:endParaRPr kumimoji="0" lang="en-GB" sz="1800" b="0" i="0" u="none" strike="noStrike" kern="1200" cap="none" spc="0" normalizeH="0" baseline="0" noProof="0">
                <a:ln>
                  <a:noFill/>
                </a:ln>
                <a:solidFill>
                  <a:srgbClr val="5C5C5C"/>
                </a:solidFill>
                <a:effectLst/>
                <a:uLnTx/>
                <a:uFillTx/>
                <a:cs typeface="+mn-ea"/>
                <a:sym typeface="+mn-lt"/>
              </a:endParaRPr>
            </a:p>
          </p:txBody>
        </p:sp>
        <p:sp>
          <p:nvSpPr>
            <p:cNvPr id="28" name="TextBox 27"/>
            <p:cNvSpPr txBox="1"/>
            <p:nvPr/>
          </p:nvSpPr>
          <p:spPr>
            <a:xfrm>
              <a:off x="1888640" y="5811603"/>
              <a:ext cx="871285" cy="44689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C5C5C"/>
                  </a:solidFill>
                  <a:effectLst/>
                  <a:uLnTx/>
                  <a:uFillTx/>
                  <a:cs typeface="+mn-ea"/>
                  <a:sym typeface="+mn-lt"/>
                </a:rPr>
                <a:t>2012</a:t>
              </a:r>
              <a:endParaRPr kumimoji="0" lang="en-GB" sz="1800" b="0" i="0" u="none" strike="noStrike" kern="1200" cap="none" spc="0" normalizeH="0" baseline="0" noProof="0">
                <a:ln>
                  <a:noFill/>
                </a:ln>
                <a:solidFill>
                  <a:srgbClr val="5C5C5C"/>
                </a:solidFill>
                <a:effectLst/>
                <a:uLnTx/>
                <a:uFillTx/>
                <a:cs typeface="+mn-ea"/>
                <a:sym typeface="+mn-lt"/>
              </a:endParaRPr>
            </a:p>
          </p:txBody>
        </p:sp>
        <p:cxnSp>
          <p:nvCxnSpPr>
            <p:cNvPr id="29" name="Straight Connector 28"/>
            <p:cNvCxnSpPr/>
            <p:nvPr/>
          </p:nvCxnSpPr>
          <p:spPr>
            <a:xfrm>
              <a:off x="3198749" y="6180936"/>
              <a:ext cx="2792103"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30" name="TextBox 29"/>
          <p:cNvSpPr txBox="1"/>
          <p:nvPr/>
        </p:nvSpPr>
        <p:spPr>
          <a:xfrm>
            <a:off x="8458881" y="2066349"/>
            <a:ext cx="1725152"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a:ln>
                  <a:noFill/>
                </a:ln>
                <a:solidFill>
                  <a:srgbClr val="5C5C5C"/>
                </a:solidFill>
                <a:effectLst/>
                <a:uLnTx/>
                <a:uFillTx/>
                <a:cs typeface="+mn-ea"/>
                <a:sym typeface="+mn-lt"/>
              </a:rPr>
              <a:t>77.7%</a:t>
            </a:r>
            <a:endParaRPr kumimoji="0" lang="en-GB" sz="4000" b="1" i="0" u="none" strike="noStrike" kern="1200" cap="none" spc="0" normalizeH="0" baseline="0" noProof="0">
              <a:ln>
                <a:noFill/>
              </a:ln>
              <a:solidFill>
                <a:srgbClr val="5C5C5C"/>
              </a:solidFill>
              <a:effectLst/>
              <a:uLnTx/>
              <a:uFillTx/>
              <a:cs typeface="+mn-ea"/>
              <a:sym typeface="+mn-lt"/>
            </a:endParaRPr>
          </a:p>
        </p:txBody>
      </p:sp>
      <p:sp>
        <p:nvSpPr>
          <p:cNvPr id="31" name="Rectangle 30"/>
          <p:cNvSpPr/>
          <p:nvPr/>
        </p:nvSpPr>
        <p:spPr>
          <a:xfrm>
            <a:off x="8458881" y="2655172"/>
            <a:ext cx="3048000" cy="612091"/>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200" b="0" i="0" u="none" strike="noStrike" kern="1200" cap="none" spc="0" normalizeH="0" baseline="0" noProof="0">
                <a:ln>
                  <a:noFill/>
                </a:ln>
                <a:solidFill>
                  <a:srgbClr val="5C5C5C"/>
                </a:solidFill>
                <a:effectLst/>
                <a:uLnTx/>
                <a:uFillTx/>
                <a:cs typeface="+mn-ea"/>
                <a:sym typeface="+mn-lt"/>
              </a:rPr>
              <a:t>请点击此处输入您的内容或复制粘贴您的文本请点击此处输入您的内容或复制粘贴您的文本</a:t>
            </a:r>
            <a:endParaRPr kumimoji="0" lang="en-GB" sz="1200" b="0" i="0" u="none" strike="noStrike" kern="1200" cap="none" spc="0" normalizeH="0" baseline="0" noProof="0">
              <a:ln>
                <a:noFill/>
              </a:ln>
              <a:solidFill>
                <a:srgbClr val="5C5C5C"/>
              </a:solidFill>
              <a:effectLst/>
              <a:uLnTx/>
              <a:uFillTx/>
              <a:cs typeface="+mn-ea"/>
              <a:sym typeface="+mn-lt"/>
            </a:endParaRPr>
          </a:p>
        </p:txBody>
      </p:sp>
      <p:sp>
        <p:nvSpPr>
          <p:cNvPr id="32" name="Rectangle 31"/>
          <p:cNvSpPr/>
          <p:nvPr/>
        </p:nvSpPr>
        <p:spPr>
          <a:xfrm>
            <a:off x="8755996" y="3630705"/>
            <a:ext cx="320492" cy="291356"/>
          </a:xfrm>
          <a:prstGeom prst="rect">
            <a:avLst/>
          </a:prstGeom>
          <a:solidFill>
            <a:srgbClr val="0765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cs typeface="+mn-ea"/>
              <a:sym typeface="+mn-lt"/>
            </a:endParaRPr>
          </a:p>
        </p:txBody>
      </p:sp>
      <p:sp>
        <p:nvSpPr>
          <p:cNvPr id="33" name="Rectangle 32"/>
          <p:cNvSpPr/>
          <p:nvPr/>
        </p:nvSpPr>
        <p:spPr>
          <a:xfrm>
            <a:off x="8755996" y="4201445"/>
            <a:ext cx="320492" cy="291356"/>
          </a:xfrm>
          <a:prstGeom prst="rect">
            <a:avLst/>
          </a:prstGeom>
          <a:solidFill>
            <a:srgbClr val="0765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cs typeface="+mn-ea"/>
              <a:sym typeface="+mn-lt"/>
            </a:endParaRPr>
          </a:p>
        </p:txBody>
      </p:sp>
      <p:sp>
        <p:nvSpPr>
          <p:cNvPr id="34" name="Rectangle 33"/>
          <p:cNvSpPr/>
          <p:nvPr/>
        </p:nvSpPr>
        <p:spPr>
          <a:xfrm>
            <a:off x="8755996" y="4772185"/>
            <a:ext cx="320492" cy="291356"/>
          </a:xfrm>
          <a:prstGeom prst="rect">
            <a:avLst/>
          </a:prstGeom>
          <a:solidFill>
            <a:srgbClr val="0765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cs typeface="+mn-ea"/>
              <a:sym typeface="+mn-lt"/>
            </a:endParaRPr>
          </a:p>
        </p:txBody>
      </p:sp>
      <p:sp>
        <p:nvSpPr>
          <p:cNvPr id="35" name="Rectangle 34"/>
          <p:cNvSpPr/>
          <p:nvPr/>
        </p:nvSpPr>
        <p:spPr>
          <a:xfrm>
            <a:off x="8755996" y="5342925"/>
            <a:ext cx="320492" cy="291356"/>
          </a:xfrm>
          <a:prstGeom prst="rect">
            <a:avLst/>
          </a:prstGeom>
          <a:solidFill>
            <a:srgbClr val="0765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cs typeface="+mn-ea"/>
              <a:sym typeface="+mn-lt"/>
            </a:endParaRPr>
          </a:p>
        </p:txBody>
      </p:sp>
      <p:sp>
        <p:nvSpPr>
          <p:cNvPr id="36" name="TextBox 35"/>
          <p:cNvSpPr txBox="1"/>
          <p:nvPr/>
        </p:nvSpPr>
        <p:spPr>
          <a:xfrm>
            <a:off x="9110140" y="3619427"/>
            <a:ext cx="1268296"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1" i="0" u="none" strike="noStrike" kern="1200" cap="none" spc="0" normalizeH="0" baseline="0" noProof="0">
                <a:ln>
                  <a:noFill/>
                </a:ln>
                <a:solidFill>
                  <a:srgbClr val="5C5C5C"/>
                </a:solidFill>
                <a:effectLst/>
                <a:uLnTx/>
                <a:uFillTx/>
                <a:cs typeface="+mn-ea"/>
                <a:sym typeface="+mn-lt"/>
              </a:rPr>
              <a:t>请输入标题</a:t>
            </a:r>
            <a:r>
              <a:rPr kumimoji="0" lang="en-US" sz="1600" b="1" i="0" u="none" strike="noStrike" kern="1200" cap="none" spc="0" normalizeH="0" baseline="0" noProof="0">
                <a:ln>
                  <a:noFill/>
                </a:ln>
                <a:solidFill>
                  <a:srgbClr val="5C5C5C"/>
                </a:solidFill>
                <a:effectLst/>
                <a:uLnTx/>
                <a:uFillTx/>
                <a:cs typeface="+mn-ea"/>
                <a:sym typeface="+mn-lt"/>
              </a:rPr>
              <a:t> </a:t>
            </a:r>
            <a:endParaRPr kumimoji="0" lang="en-GB" sz="1600" b="1" i="0" u="none" strike="noStrike" kern="1200" cap="none" spc="0" normalizeH="0" baseline="0" noProof="0">
              <a:ln>
                <a:noFill/>
              </a:ln>
              <a:solidFill>
                <a:srgbClr val="5C5C5C"/>
              </a:solidFill>
              <a:effectLst/>
              <a:uLnTx/>
              <a:uFillTx/>
              <a:cs typeface="+mn-ea"/>
              <a:sym typeface="+mn-lt"/>
            </a:endParaRPr>
          </a:p>
        </p:txBody>
      </p:sp>
      <p:sp>
        <p:nvSpPr>
          <p:cNvPr id="37" name="TextBox 36"/>
          <p:cNvSpPr txBox="1"/>
          <p:nvPr/>
        </p:nvSpPr>
        <p:spPr>
          <a:xfrm>
            <a:off x="9110140" y="4200626"/>
            <a:ext cx="1162498"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1" i="0" u="none" strike="noStrike" kern="1200" cap="none" spc="0" normalizeH="0" baseline="0" noProof="0">
                <a:ln>
                  <a:noFill/>
                </a:ln>
                <a:solidFill>
                  <a:srgbClr val="5C5C5C"/>
                </a:solidFill>
                <a:effectLst/>
                <a:uLnTx/>
                <a:uFillTx/>
                <a:cs typeface="+mn-ea"/>
                <a:sym typeface="+mn-lt"/>
              </a:rPr>
              <a:t>请输入标题</a:t>
            </a:r>
            <a:endParaRPr kumimoji="0" lang="en-GB" sz="1600" b="1" i="0" u="none" strike="noStrike" kern="1200" cap="none" spc="0" normalizeH="0" baseline="0" noProof="0">
              <a:ln>
                <a:noFill/>
              </a:ln>
              <a:solidFill>
                <a:srgbClr val="5C5C5C"/>
              </a:solidFill>
              <a:effectLst/>
              <a:uLnTx/>
              <a:uFillTx/>
              <a:cs typeface="+mn-ea"/>
              <a:sym typeface="+mn-lt"/>
            </a:endParaRPr>
          </a:p>
        </p:txBody>
      </p:sp>
      <p:sp>
        <p:nvSpPr>
          <p:cNvPr id="38" name="TextBox 37"/>
          <p:cNvSpPr txBox="1"/>
          <p:nvPr/>
        </p:nvSpPr>
        <p:spPr>
          <a:xfrm>
            <a:off x="9113698" y="4767207"/>
            <a:ext cx="1162498"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1" i="0" u="none" strike="noStrike" kern="1200" cap="none" spc="0" normalizeH="0" baseline="0" noProof="0">
                <a:ln>
                  <a:noFill/>
                </a:ln>
                <a:solidFill>
                  <a:srgbClr val="5C5C5C"/>
                </a:solidFill>
                <a:effectLst/>
                <a:uLnTx/>
                <a:uFillTx/>
                <a:cs typeface="+mn-ea"/>
                <a:sym typeface="+mn-lt"/>
              </a:rPr>
              <a:t>请输入标题</a:t>
            </a:r>
            <a:endParaRPr kumimoji="0" lang="en-GB" sz="1600" b="1" i="0" u="none" strike="noStrike" kern="1200" cap="none" spc="0" normalizeH="0" baseline="0" noProof="0">
              <a:ln>
                <a:noFill/>
              </a:ln>
              <a:solidFill>
                <a:srgbClr val="5C5C5C"/>
              </a:solidFill>
              <a:effectLst/>
              <a:uLnTx/>
              <a:uFillTx/>
              <a:cs typeface="+mn-ea"/>
              <a:sym typeface="+mn-lt"/>
            </a:endParaRPr>
          </a:p>
        </p:txBody>
      </p:sp>
      <p:sp>
        <p:nvSpPr>
          <p:cNvPr id="39" name="TextBox 38"/>
          <p:cNvSpPr txBox="1"/>
          <p:nvPr/>
        </p:nvSpPr>
        <p:spPr>
          <a:xfrm>
            <a:off x="9112235" y="5334816"/>
            <a:ext cx="1268296"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1" i="0" u="none" strike="noStrike" kern="1200" cap="none" spc="0" normalizeH="0" baseline="0" noProof="0">
                <a:ln>
                  <a:noFill/>
                </a:ln>
                <a:solidFill>
                  <a:srgbClr val="5C5C5C"/>
                </a:solidFill>
                <a:effectLst/>
                <a:uLnTx/>
                <a:uFillTx/>
                <a:cs typeface="+mn-ea"/>
                <a:sym typeface="+mn-lt"/>
              </a:rPr>
              <a:t>请输入标题</a:t>
            </a:r>
            <a:r>
              <a:rPr kumimoji="0" lang="en-US" sz="1600" b="1" i="0" u="none" strike="noStrike" kern="1200" cap="none" spc="0" normalizeH="0" baseline="0" noProof="0">
                <a:ln>
                  <a:noFill/>
                </a:ln>
                <a:solidFill>
                  <a:srgbClr val="5C5C5C"/>
                </a:solidFill>
                <a:effectLst/>
                <a:uLnTx/>
                <a:uFillTx/>
                <a:cs typeface="+mn-ea"/>
                <a:sym typeface="+mn-lt"/>
              </a:rPr>
              <a:t> </a:t>
            </a:r>
            <a:endParaRPr kumimoji="0" lang="en-GB" sz="1600" b="1" i="0" u="none" strike="noStrike" kern="1200" cap="none" spc="0" normalizeH="0" baseline="0" noProof="0">
              <a:ln>
                <a:noFill/>
              </a:ln>
              <a:solidFill>
                <a:srgbClr val="5C5C5C"/>
              </a:solidFill>
              <a:effectLst/>
              <a:uLnTx/>
              <a:uFillTx/>
              <a:cs typeface="+mn-ea"/>
              <a:sym typeface="+mn-lt"/>
            </a:endParaRPr>
          </a:p>
        </p:txBody>
      </p:sp>
      <p:grpSp>
        <p:nvGrpSpPr>
          <p:cNvPr id="41" name="组合 40">
            <a:extLst>
              <a:ext uri="{FF2B5EF4-FFF2-40B4-BE49-F238E27FC236}">
                <a16:creationId xmlns:a16="http://schemas.microsoft.com/office/drawing/2014/main" id="{7791E6EF-F9B6-496D-A6CB-D88FAEEA597E}"/>
              </a:ext>
            </a:extLst>
          </p:cNvPr>
          <p:cNvGrpSpPr/>
          <p:nvPr/>
        </p:nvGrpSpPr>
        <p:grpSpPr>
          <a:xfrm>
            <a:off x="2918188" y="338191"/>
            <a:ext cx="5975713" cy="584775"/>
            <a:chOff x="2918188" y="338191"/>
            <a:chExt cx="5975713" cy="584775"/>
          </a:xfrm>
        </p:grpSpPr>
        <p:sp>
          <p:nvSpPr>
            <p:cNvPr id="42" name="TextBox 18">
              <a:extLst>
                <a:ext uri="{FF2B5EF4-FFF2-40B4-BE49-F238E27FC236}">
                  <a16:creationId xmlns:a16="http://schemas.microsoft.com/office/drawing/2014/main" id="{FCC36016-2EA5-497C-97B1-BDFED63B0094}"/>
                </a:ext>
              </a:extLst>
            </p:cNvPr>
            <p:cNvSpPr txBox="1"/>
            <p:nvPr/>
          </p:nvSpPr>
          <p:spPr>
            <a:xfrm flipH="1">
              <a:off x="4435692" y="338191"/>
              <a:ext cx="2989921" cy="584775"/>
            </a:xfrm>
            <a:prstGeom prst="rect">
              <a:avLst/>
            </a:prstGeom>
            <a:noFill/>
          </p:spPr>
          <p:txBody>
            <a:bodyPr wrap="none" rtlCol="0">
              <a:spAutoFit/>
            </a:bodyPr>
            <a:lstStyle/>
            <a:p>
              <a:r>
                <a:rPr lang="en-US" sz="3200" b="1" dirty="0">
                  <a:cs typeface="+mn-ea"/>
                  <a:sym typeface="+mn-lt"/>
                </a:rPr>
                <a:t>POWERPOINT</a:t>
              </a:r>
            </a:p>
          </p:txBody>
        </p:sp>
        <p:sp>
          <p:nvSpPr>
            <p:cNvPr id="43" name="椭圆 42">
              <a:extLst>
                <a:ext uri="{FF2B5EF4-FFF2-40B4-BE49-F238E27FC236}">
                  <a16:creationId xmlns:a16="http://schemas.microsoft.com/office/drawing/2014/main" id="{9778CC9E-7103-4828-8D3E-59F734B86117}"/>
                </a:ext>
              </a:extLst>
            </p:cNvPr>
            <p:cNvSpPr/>
            <p:nvPr/>
          </p:nvSpPr>
          <p:spPr>
            <a:xfrm>
              <a:off x="7518763"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4" name="椭圆 43">
              <a:extLst>
                <a:ext uri="{FF2B5EF4-FFF2-40B4-BE49-F238E27FC236}">
                  <a16:creationId xmlns:a16="http://schemas.microsoft.com/office/drawing/2014/main" id="{C19BAC57-B32C-4B89-994A-1C765AD1B465}"/>
                </a:ext>
              </a:extLst>
            </p:cNvPr>
            <p:cNvSpPr/>
            <p:nvPr/>
          </p:nvSpPr>
          <p:spPr>
            <a:xfrm>
              <a:off x="7814038"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5" name="椭圆 44">
              <a:extLst>
                <a:ext uri="{FF2B5EF4-FFF2-40B4-BE49-F238E27FC236}">
                  <a16:creationId xmlns:a16="http://schemas.microsoft.com/office/drawing/2014/main" id="{BE7959FA-1991-45D5-91B0-D4472DC2572B}"/>
                </a:ext>
              </a:extLst>
            </p:cNvPr>
            <p:cNvSpPr/>
            <p:nvPr/>
          </p:nvSpPr>
          <p:spPr>
            <a:xfrm>
              <a:off x="8109313"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6" name="椭圆 45">
              <a:extLst>
                <a:ext uri="{FF2B5EF4-FFF2-40B4-BE49-F238E27FC236}">
                  <a16:creationId xmlns:a16="http://schemas.microsoft.com/office/drawing/2014/main" id="{B0D3D528-3E1B-4DB3-94EB-8D6C80F4EC59}"/>
                </a:ext>
              </a:extLst>
            </p:cNvPr>
            <p:cNvSpPr/>
            <p:nvPr/>
          </p:nvSpPr>
          <p:spPr>
            <a:xfrm>
              <a:off x="8404588"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7" name="椭圆 46">
              <a:extLst>
                <a:ext uri="{FF2B5EF4-FFF2-40B4-BE49-F238E27FC236}">
                  <a16:creationId xmlns:a16="http://schemas.microsoft.com/office/drawing/2014/main" id="{B408D82A-E237-4524-A523-A4D44AE93EE1}"/>
                </a:ext>
              </a:extLst>
            </p:cNvPr>
            <p:cNvSpPr/>
            <p:nvPr/>
          </p:nvSpPr>
          <p:spPr>
            <a:xfrm>
              <a:off x="8699863"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8" name="椭圆 47">
              <a:extLst>
                <a:ext uri="{FF2B5EF4-FFF2-40B4-BE49-F238E27FC236}">
                  <a16:creationId xmlns:a16="http://schemas.microsoft.com/office/drawing/2014/main" id="{7ACCF766-7968-4837-9A0D-22E063B4AFED}"/>
                </a:ext>
              </a:extLst>
            </p:cNvPr>
            <p:cNvSpPr/>
            <p:nvPr/>
          </p:nvSpPr>
          <p:spPr>
            <a:xfrm>
              <a:off x="2918188"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9" name="椭圆 48">
              <a:extLst>
                <a:ext uri="{FF2B5EF4-FFF2-40B4-BE49-F238E27FC236}">
                  <a16:creationId xmlns:a16="http://schemas.microsoft.com/office/drawing/2014/main" id="{14010EA4-FFFF-4116-8CA2-14DA08B22B88}"/>
                </a:ext>
              </a:extLst>
            </p:cNvPr>
            <p:cNvSpPr/>
            <p:nvPr/>
          </p:nvSpPr>
          <p:spPr>
            <a:xfrm>
              <a:off x="3213463"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0" name="椭圆 49">
              <a:extLst>
                <a:ext uri="{FF2B5EF4-FFF2-40B4-BE49-F238E27FC236}">
                  <a16:creationId xmlns:a16="http://schemas.microsoft.com/office/drawing/2014/main" id="{CFC37222-9623-42C0-98D6-7AC7D4AFA522}"/>
                </a:ext>
              </a:extLst>
            </p:cNvPr>
            <p:cNvSpPr/>
            <p:nvPr/>
          </p:nvSpPr>
          <p:spPr>
            <a:xfrm>
              <a:off x="3508738"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1" name="椭圆 50">
              <a:extLst>
                <a:ext uri="{FF2B5EF4-FFF2-40B4-BE49-F238E27FC236}">
                  <a16:creationId xmlns:a16="http://schemas.microsoft.com/office/drawing/2014/main" id="{250C89B4-A452-4334-B02C-A1B234564B47}"/>
                </a:ext>
              </a:extLst>
            </p:cNvPr>
            <p:cNvSpPr/>
            <p:nvPr/>
          </p:nvSpPr>
          <p:spPr>
            <a:xfrm>
              <a:off x="3804013"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2" name="椭圆 51">
              <a:extLst>
                <a:ext uri="{FF2B5EF4-FFF2-40B4-BE49-F238E27FC236}">
                  <a16:creationId xmlns:a16="http://schemas.microsoft.com/office/drawing/2014/main" id="{42052B86-85A1-4F8F-A3E4-D07449DE514E}"/>
                </a:ext>
              </a:extLst>
            </p:cNvPr>
            <p:cNvSpPr/>
            <p:nvPr/>
          </p:nvSpPr>
          <p:spPr>
            <a:xfrm>
              <a:off x="4099288"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Tree>
    <p:extLst>
      <p:ext uri="{BB962C8B-B14F-4D97-AF65-F5344CB8AC3E}">
        <p14:creationId xmlns:p14="http://schemas.microsoft.com/office/powerpoint/2010/main" val="600644353"/>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p:cTn id="7" dur="500" fill="hold"/>
                                        <p:tgtEl>
                                          <p:spTgt spid="30"/>
                                        </p:tgtEl>
                                        <p:attrNameLst>
                                          <p:attrName>ppt_w</p:attrName>
                                        </p:attrNameLst>
                                      </p:cBhvr>
                                      <p:tavLst>
                                        <p:tav tm="0">
                                          <p:val>
                                            <p:fltVal val="0"/>
                                          </p:val>
                                        </p:tav>
                                        <p:tav tm="100000">
                                          <p:val>
                                            <p:strVal val="#ppt_w"/>
                                          </p:val>
                                        </p:tav>
                                      </p:tavLst>
                                    </p:anim>
                                    <p:anim calcmode="lin" valueType="num">
                                      <p:cBhvr>
                                        <p:cTn id="8" dur="500" fill="hold"/>
                                        <p:tgtEl>
                                          <p:spTgt spid="30"/>
                                        </p:tgtEl>
                                        <p:attrNameLst>
                                          <p:attrName>ppt_h</p:attrName>
                                        </p:attrNameLst>
                                      </p:cBhvr>
                                      <p:tavLst>
                                        <p:tav tm="0">
                                          <p:val>
                                            <p:fltVal val="0"/>
                                          </p:val>
                                        </p:tav>
                                        <p:tav tm="100000">
                                          <p:val>
                                            <p:strVal val="#ppt_h"/>
                                          </p:val>
                                        </p:tav>
                                      </p:tavLst>
                                    </p:anim>
                                    <p:animEffect transition="in" filter="fade">
                                      <p:cBhvr>
                                        <p:cTn id="9" dur="500"/>
                                        <p:tgtEl>
                                          <p:spTgt spid="30"/>
                                        </p:tgtEl>
                                      </p:cBhvr>
                                    </p:animEffect>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31"/>
                                        </p:tgtEl>
                                        <p:attrNameLst>
                                          <p:attrName>style.visibility</p:attrName>
                                        </p:attrNameLst>
                                      </p:cBhvr>
                                      <p:to>
                                        <p:strVal val="visible"/>
                                      </p:to>
                                    </p:set>
                                    <p:animEffect transition="in" filter="wipe(left)">
                                      <p:cBhvr>
                                        <p:cTn id="13" dur="500"/>
                                        <p:tgtEl>
                                          <p:spTgt spid="31"/>
                                        </p:tgtEl>
                                      </p:cBhvr>
                                    </p:animEffect>
                                  </p:childTnLst>
                                </p:cTn>
                              </p:par>
                            </p:childTnLst>
                          </p:cTn>
                        </p:par>
                        <p:par>
                          <p:cTn id="14" fill="hold">
                            <p:stCondLst>
                              <p:cond delay="1000"/>
                            </p:stCondLst>
                            <p:childTnLst>
                              <p:par>
                                <p:cTn id="15" presetID="10" presetClass="entr" presetSubtype="0" fill="hold" grpId="0" nodeType="afterEffect">
                                  <p:stCondLst>
                                    <p:cond delay="0"/>
                                  </p:stCondLst>
                                  <p:childTnLst>
                                    <p:set>
                                      <p:cBhvr>
                                        <p:cTn id="16" dur="1" fill="hold">
                                          <p:stCondLst>
                                            <p:cond delay="0"/>
                                          </p:stCondLst>
                                        </p:cTn>
                                        <p:tgtEl>
                                          <p:spTgt spid="32"/>
                                        </p:tgtEl>
                                        <p:attrNameLst>
                                          <p:attrName>style.visibility</p:attrName>
                                        </p:attrNameLst>
                                      </p:cBhvr>
                                      <p:to>
                                        <p:strVal val="visible"/>
                                      </p:to>
                                    </p:set>
                                    <p:animEffect transition="in" filter="fade">
                                      <p:cBhvr>
                                        <p:cTn id="17" dur="500"/>
                                        <p:tgtEl>
                                          <p:spTgt spid="32"/>
                                        </p:tgtEl>
                                      </p:cBhvr>
                                    </p:animEffect>
                                  </p:childTnLst>
                                </p:cTn>
                              </p:par>
                            </p:childTnLst>
                          </p:cTn>
                        </p:par>
                        <p:par>
                          <p:cTn id="18" fill="hold">
                            <p:stCondLst>
                              <p:cond delay="1500"/>
                            </p:stCondLst>
                            <p:childTnLst>
                              <p:par>
                                <p:cTn id="19" presetID="22" presetClass="entr" presetSubtype="8" fill="hold" grpId="0" nodeType="afterEffect">
                                  <p:stCondLst>
                                    <p:cond delay="0"/>
                                  </p:stCondLst>
                                  <p:childTnLst>
                                    <p:set>
                                      <p:cBhvr>
                                        <p:cTn id="20" dur="1" fill="hold">
                                          <p:stCondLst>
                                            <p:cond delay="0"/>
                                          </p:stCondLst>
                                        </p:cTn>
                                        <p:tgtEl>
                                          <p:spTgt spid="36"/>
                                        </p:tgtEl>
                                        <p:attrNameLst>
                                          <p:attrName>style.visibility</p:attrName>
                                        </p:attrNameLst>
                                      </p:cBhvr>
                                      <p:to>
                                        <p:strVal val="visible"/>
                                      </p:to>
                                    </p:set>
                                    <p:animEffect transition="in" filter="wipe(left)">
                                      <p:cBhvr>
                                        <p:cTn id="21" dur="500"/>
                                        <p:tgtEl>
                                          <p:spTgt spid="36"/>
                                        </p:tgtEl>
                                      </p:cBhvr>
                                    </p:animEffect>
                                  </p:childTnLst>
                                </p:cTn>
                              </p:par>
                            </p:childTnLst>
                          </p:cTn>
                        </p:par>
                        <p:par>
                          <p:cTn id="22" fill="hold">
                            <p:stCondLst>
                              <p:cond delay="2000"/>
                            </p:stCondLst>
                            <p:childTnLst>
                              <p:par>
                                <p:cTn id="23" presetID="10" presetClass="entr" presetSubtype="0" fill="hold" grpId="0" nodeType="afterEffect">
                                  <p:stCondLst>
                                    <p:cond delay="0"/>
                                  </p:stCondLst>
                                  <p:childTnLst>
                                    <p:set>
                                      <p:cBhvr>
                                        <p:cTn id="24" dur="1" fill="hold">
                                          <p:stCondLst>
                                            <p:cond delay="0"/>
                                          </p:stCondLst>
                                        </p:cTn>
                                        <p:tgtEl>
                                          <p:spTgt spid="33"/>
                                        </p:tgtEl>
                                        <p:attrNameLst>
                                          <p:attrName>style.visibility</p:attrName>
                                        </p:attrNameLst>
                                      </p:cBhvr>
                                      <p:to>
                                        <p:strVal val="visible"/>
                                      </p:to>
                                    </p:set>
                                    <p:animEffect transition="in" filter="fade">
                                      <p:cBhvr>
                                        <p:cTn id="25" dur="500"/>
                                        <p:tgtEl>
                                          <p:spTgt spid="33"/>
                                        </p:tgtEl>
                                      </p:cBhvr>
                                    </p:animEffect>
                                  </p:childTnLst>
                                </p:cTn>
                              </p:par>
                            </p:childTnLst>
                          </p:cTn>
                        </p:par>
                        <p:par>
                          <p:cTn id="26" fill="hold">
                            <p:stCondLst>
                              <p:cond delay="2500"/>
                            </p:stCondLst>
                            <p:childTnLst>
                              <p:par>
                                <p:cTn id="27" presetID="22" presetClass="entr" presetSubtype="8" fill="hold" grpId="0" nodeType="afterEffect">
                                  <p:stCondLst>
                                    <p:cond delay="0"/>
                                  </p:stCondLst>
                                  <p:childTnLst>
                                    <p:set>
                                      <p:cBhvr>
                                        <p:cTn id="28" dur="1" fill="hold">
                                          <p:stCondLst>
                                            <p:cond delay="0"/>
                                          </p:stCondLst>
                                        </p:cTn>
                                        <p:tgtEl>
                                          <p:spTgt spid="37"/>
                                        </p:tgtEl>
                                        <p:attrNameLst>
                                          <p:attrName>style.visibility</p:attrName>
                                        </p:attrNameLst>
                                      </p:cBhvr>
                                      <p:to>
                                        <p:strVal val="visible"/>
                                      </p:to>
                                    </p:set>
                                    <p:animEffect transition="in" filter="wipe(left)">
                                      <p:cBhvr>
                                        <p:cTn id="29" dur="500"/>
                                        <p:tgtEl>
                                          <p:spTgt spid="37"/>
                                        </p:tgtEl>
                                      </p:cBhvr>
                                    </p:animEffect>
                                  </p:childTnLst>
                                </p:cTn>
                              </p:par>
                            </p:childTnLst>
                          </p:cTn>
                        </p:par>
                        <p:par>
                          <p:cTn id="30" fill="hold">
                            <p:stCondLst>
                              <p:cond delay="3000"/>
                            </p:stCondLst>
                            <p:childTnLst>
                              <p:par>
                                <p:cTn id="31" presetID="10" presetClass="entr" presetSubtype="0" fill="hold" grpId="0" nodeType="afterEffect">
                                  <p:stCondLst>
                                    <p:cond delay="0"/>
                                  </p:stCondLst>
                                  <p:childTnLst>
                                    <p:set>
                                      <p:cBhvr>
                                        <p:cTn id="32" dur="1" fill="hold">
                                          <p:stCondLst>
                                            <p:cond delay="0"/>
                                          </p:stCondLst>
                                        </p:cTn>
                                        <p:tgtEl>
                                          <p:spTgt spid="34"/>
                                        </p:tgtEl>
                                        <p:attrNameLst>
                                          <p:attrName>style.visibility</p:attrName>
                                        </p:attrNameLst>
                                      </p:cBhvr>
                                      <p:to>
                                        <p:strVal val="visible"/>
                                      </p:to>
                                    </p:set>
                                    <p:animEffect transition="in" filter="fade">
                                      <p:cBhvr>
                                        <p:cTn id="33" dur="500"/>
                                        <p:tgtEl>
                                          <p:spTgt spid="34"/>
                                        </p:tgtEl>
                                      </p:cBhvr>
                                    </p:animEffect>
                                  </p:childTnLst>
                                </p:cTn>
                              </p:par>
                            </p:childTnLst>
                          </p:cTn>
                        </p:par>
                        <p:par>
                          <p:cTn id="34" fill="hold">
                            <p:stCondLst>
                              <p:cond delay="3500"/>
                            </p:stCondLst>
                            <p:childTnLst>
                              <p:par>
                                <p:cTn id="35" presetID="22" presetClass="entr" presetSubtype="8" fill="hold" grpId="0" nodeType="afterEffect">
                                  <p:stCondLst>
                                    <p:cond delay="0"/>
                                  </p:stCondLst>
                                  <p:childTnLst>
                                    <p:set>
                                      <p:cBhvr>
                                        <p:cTn id="36" dur="1" fill="hold">
                                          <p:stCondLst>
                                            <p:cond delay="0"/>
                                          </p:stCondLst>
                                        </p:cTn>
                                        <p:tgtEl>
                                          <p:spTgt spid="38"/>
                                        </p:tgtEl>
                                        <p:attrNameLst>
                                          <p:attrName>style.visibility</p:attrName>
                                        </p:attrNameLst>
                                      </p:cBhvr>
                                      <p:to>
                                        <p:strVal val="visible"/>
                                      </p:to>
                                    </p:set>
                                    <p:animEffect transition="in" filter="wipe(left)">
                                      <p:cBhvr>
                                        <p:cTn id="37" dur="500"/>
                                        <p:tgtEl>
                                          <p:spTgt spid="38"/>
                                        </p:tgtEl>
                                      </p:cBhvr>
                                    </p:animEffect>
                                  </p:childTnLst>
                                </p:cTn>
                              </p:par>
                            </p:childTnLst>
                          </p:cTn>
                        </p:par>
                        <p:par>
                          <p:cTn id="38" fill="hold">
                            <p:stCondLst>
                              <p:cond delay="4000"/>
                            </p:stCondLst>
                            <p:childTnLst>
                              <p:par>
                                <p:cTn id="39" presetID="10" presetClass="entr" presetSubtype="0" fill="hold" grpId="0" nodeType="afterEffect">
                                  <p:stCondLst>
                                    <p:cond delay="0"/>
                                  </p:stCondLst>
                                  <p:childTnLst>
                                    <p:set>
                                      <p:cBhvr>
                                        <p:cTn id="40" dur="1" fill="hold">
                                          <p:stCondLst>
                                            <p:cond delay="0"/>
                                          </p:stCondLst>
                                        </p:cTn>
                                        <p:tgtEl>
                                          <p:spTgt spid="35"/>
                                        </p:tgtEl>
                                        <p:attrNameLst>
                                          <p:attrName>style.visibility</p:attrName>
                                        </p:attrNameLst>
                                      </p:cBhvr>
                                      <p:to>
                                        <p:strVal val="visible"/>
                                      </p:to>
                                    </p:set>
                                    <p:animEffect transition="in" filter="fade">
                                      <p:cBhvr>
                                        <p:cTn id="41" dur="500"/>
                                        <p:tgtEl>
                                          <p:spTgt spid="35"/>
                                        </p:tgtEl>
                                      </p:cBhvr>
                                    </p:animEffect>
                                  </p:childTnLst>
                                </p:cTn>
                              </p:par>
                            </p:childTnLst>
                          </p:cTn>
                        </p:par>
                        <p:par>
                          <p:cTn id="42" fill="hold">
                            <p:stCondLst>
                              <p:cond delay="4500"/>
                            </p:stCondLst>
                            <p:childTnLst>
                              <p:par>
                                <p:cTn id="43" presetID="22" presetClass="entr" presetSubtype="8" fill="hold" grpId="0" nodeType="afterEffect">
                                  <p:stCondLst>
                                    <p:cond delay="0"/>
                                  </p:stCondLst>
                                  <p:childTnLst>
                                    <p:set>
                                      <p:cBhvr>
                                        <p:cTn id="44" dur="1" fill="hold">
                                          <p:stCondLst>
                                            <p:cond delay="0"/>
                                          </p:stCondLst>
                                        </p:cTn>
                                        <p:tgtEl>
                                          <p:spTgt spid="39"/>
                                        </p:tgtEl>
                                        <p:attrNameLst>
                                          <p:attrName>style.visibility</p:attrName>
                                        </p:attrNameLst>
                                      </p:cBhvr>
                                      <p:to>
                                        <p:strVal val="visible"/>
                                      </p:to>
                                    </p:set>
                                    <p:animEffect transition="in" filter="wipe(left)">
                                      <p:cBhvr>
                                        <p:cTn id="45"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1" grpId="0"/>
      <p:bldP spid="32" grpId="0" animBg="1"/>
      <p:bldP spid="33" grpId="0" animBg="1"/>
      <p:bldP spid="34" grpId="0" animBg="1"/>
      <p:bldP spid="35" grpId="0" animBg="1"/>
      <p:bldP spid="36" grpId="0"/>
      <p:bldP spid="37" grpId="0"/>
      <p:bldP spid="38" grpId="0"/>
      <p:bldP spid="39"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1"/>
          <p:cNvSpPr/>
          <p:nvPr/>
        </p:nvSpPr>
        <p:spPr>
          <a:xfrm>
            <a:off x="8024978" y="2382437"/>
            <a:ext cx="2363637" cy="236363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cs typeface="+mn-ea"/>
              <a:sym typeface="+mn-lt"/>
            </a:endParaRPr>
          </a:p>
        </p:txBody>
      </p:sp>
      <p:sp>
        <p:nvSpPr>
          <p:cNvPr id="6" name="Freeform 89"/>
          <p:cNvSpPr>
            <a:spLocks/>
          </p:cNvSpPr>
          <p:nvPr/>
        </p:nvSpPr>
        <p:spPr bwMode="auto">
          <a:xfrm>
            <a:off x="9668379" y="1946018"/>
            <a:ext cx="573088" cy="638175"/>
          </a:xfrm>
          <a:custGeom>
            <a:avLst/>
            <a:gdLst>
              <a:gd name="T0" fmla="*/ 12 w 361"/>
              <a:gd name="T1" fmla="*/ 402 h 402"/>
              <a:gd name="T2" fmla="*/ 145 w 361"/>
              <a:gd name="T3" fmla="*/ 13 h 402"/>
              <a:gd name="T4" fmla="*/ 361 w 361"/>
              <a:gd name="T5" fmla="*/ 13 h 402"/>
              <a:gd name="T6" fmla="*/ 361 w 361"/>
              <a:gd name="T7" fmla="*/ 0 h 402"/>
              <a:gd name="T8" fmla="*/ 139 w 361"/>
              <a:gd name="T9" fmla="*/ 0 h 402"/>
              <a:gd name="T10" fmla="*/ 0 w 361"/>
              <a:gd name="T11" fmla="*/ 396 h 402"/>
              <a:gd name="T12" fmla="*/ 12 w 361"/>
              <a:gd name="T13" fmla="*/ 402 h 402"/>
            </a:gdLst>
            <a:ahLst/>
            <a:cxnLst>
              <a:cxn ang="0">
                <a:pos x="T0" y="T1"/>
              </a:cxn>
              <a:cxn ang="0">
                <a:pos x="T2" y="T3"/>
              </a:cxn>
              <a:cxn ang="0">
                <a:pos x="T4" y="T5"/>
              </a:cxn>
              <a:cxn ang="0">
                <a:pos x="T6" y="T7"/>
              </a:cxn>
              <a:cxn ang="0">
                <a:pos x="T8" y="T9"/>
              </a:cxn>
              <a:cxn ang="0">
                <a:pos x="T10" y="T11"/>
              </a:cxn>
              <a:cxn ang="0">
                <a:pos x="T12" y="T13"/>
              </a:cxn>
            </a:cxnLst>
            <a:rect l="0" t="0" r="r" b="b"/>
            <a:pathLst>
              <a:path w="361" h="402">
                <a:moveTo>
                  <a:pt x="12" y="402"/>
                </a:moveTo>
                <a:lnTo>
                  <a:pt x="145" y="13"/>
                </a:lnTo>
                <a:lnTo>
                  <a:pt x="361" y="13"/>
                </a:lnTo>
                <a:lnTo>
                  <a:pt x="361" y="0"/>
                </a:lnTo>
                <a:lnTo>
                  <a:pt x="139" y="0"/>
                </a:lnTo>
                <a:lnTo>
                  <a:pt x="0" y="396"/>
                </a:lnTo>
                <a:lnTo>
                  <a:pt x="12" y="402"/>
                </a:lnTo>
                <a:close/>
              </a:path>
            </a:pathLst>
          </a:custGeom>
          <a:solidFill>
            <a:schemeClr val="bg1">
              <a:lumMod val="75000"/>
            </a:schemeClr>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5C5C5C"/>
              </a:solidFill>
              <a:effectLst/>
              <a:uLnTx/>
              <a:uFillTx/>
              <a:cs typeface="+mn-ea"/>
              <a:sym typeface="+mn-lt"/>
            </a:endParaRPr>
          </a:p>
        </p:txBody>
      </p:sp>
      <p:sp>
        <p:nvSpPr>
          <p:cNvPr id="7" name="Freeform 93"/>
          <p:cNvSpPr>
            <a:spLocks/>
          </p:cNvSpPr>
          <p:nvPr/>
        </p:nvSpPr>
        <p:spPr bwMode="auto">
          <a:xfrm>
            <a:off x="10372368" y="2960223"/>
            <a:ext cx="908050" cy="214313"/>
          </a:xfrm>
          <a:custGeom>
            <a:avLst/>
            <a:gdLst>
              <a:gd name="T0" fmla="*/ 0 w 572"/>
              <a:gd name="T1" fmla="*/ 135 h 135"/>
              <a:gd name="T2" fmla="*/ 356 w 572"/>
              <a:gd name="T3" fmla="*/ 13 h 135"/>
              <a:gd name="T4" fmla="*/ 572 w 572"/>
              <a:gd name="T5" fmla="*/ 13 h 135"/>
              <a:gd name="T6" fmla="*/ 572 w 572"/>
              <a:gd name="T7" fmla="*/ 0 h 135"/>
              <a:gd name="T8" fmla="*/ 349 w 572"/>
              <a:gd name="T9" fmla="*/ 0 h 135"/>
              <a:gd name="T10" fmla="*/ 0 w 572"/>
              <a:gd name="T11" fmla="*/ 128 h 135"/>
              <a:gd name="T12" fmla="*/ 0 w 572"/>
              <a:gd name="T13" fmla="*/ 135 h 135"/>
            </a:gdLst>
            <a:ahLst/>
            <a:cxnLst>
              <a:cxn ang="0">
                <a:pos x="T0" y="T1"/>
              </a:cxn>
              <a:cxn ang="0">
                <a:pos x="T2" y="T3"/>
              </a:cxn>
              <a:cxn ang="0">
                <a:pos x="T4" y="T5"/>
              </a:cxn>
              <a:cxn ang="0">
                <a:pos x="T6" y="T7"/>
              </a:cxn>
              <a:cxn ang="0">
                <a:pos x="T8" y="T9"/>
              </a:cxn>
              <a:cxn ang="0">
                <a:pos x="T10" y="T11"/>
              </a:cxn>
              <a:cxn ang="0">
                <a:pos x="T12" y="T13"/>
              </a:cxn>
            </a:cxnLst>
            <a:rect l="0" t="0" r="r" b="b"/>
            <a:pathLst>
              <a:path w="572" h="135">
                <a:moveTo>
                  <a:pt x="0" y="135"/>
                </a:moveTo>
                <a:lnTo>
                  <a:pt x="356" y="13"/>
                </a:lnTo>
                <a:lnTo>
                  <a:pt x="572" y="13"/>
                </a:lnTo>
                <a:lnTo>
                  <a:pt x="572" y="0"/>
                </a:lnTo>
                <a:lnTo>
                  <a:pt x="349" y="0"/>
                </a:lnTo>
                <a:lnTo>
                  <a:pt x="0" y="128"/>
                </a:lnTo>
                <a:lnTo>
                  <a:pt x="0" y="135"/>
                </a:lnTo>
                <a:close/>
              </a:path>
            </a:pathLst>
          </a:custGeom>
          <a:solidFill>
            <a:schemeClr val="bg1">
              <a:lumMod val="75000"/>
            </a:schemeClr>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5C5C5C"/>
              </a:solidFill>
              <a:effectLst/>
              <a:uLnTx/>
              <a:uFillTx/>
              <a:cs typeface="+mn-ea"/>
              <a:sym typeface="+mn-lt"/>
            </a:endParaRPr>
          </a:p>
        </p:txBody>
      </p:sp>
      <p:sp>
        <p:nvSpPr>
          <p:cNvPr id="8" name="Freeform 97"/>
          <p:cNvSpPr>
            <a:spLocks/>
          </p:cNvSpPr>
          <p:nvPr/>
        </p:nvSpPr>
        <p:spPr bwMode="auto">
          <a:xfrm>
            <a:off x="10099503" y="4219550"/>
            <a:ext cx="735013" cy="628650"/>
          </a:xfrm>
          <a:custGeom>
            <a:avLst/>
            <a:gdLst>
              <a:gd name="T0" fmla="*/ 0 w 463"/>
              <a:gd name="T1" fmla="*/ 7 h 396"/>
              <a:gd name="T2" fmla="*/ 196 w 463"/>
              <a:gd name="T3" fmla="*/ 396 h 396"/>
              <a:gd name="T4" fmla="*/ 463 w 463"/>
              <a:gd name="T5" fmla="*/ 396 h 396"/>
              <a:gd name="T6" fmla="*/ 463 w 463"/>
              <a:gd name="T7" fmla="*/ 384 h 396"/>
              <a:gd name="T8" fmla="*/ 203 w 463"/>
              <a:gd name="T9" fmla="*/ 384 h 396"/>
              <a:gd name="T10" fmla="*/ 12 w 463"/>
              <a:gd name="T11" fmla="*/ 0 h 396"/>
              <a:gd name="T12" fmla="*/ 0 w 463"/>
              <a:gd name="T13" fmla="*/ 7 h 396"/>
            </a:gdLst>
            <a:ahLst/>
            <a:cxnLst>
              <a:cxn ang="0">
                <a:pos x="T0" y="T1"/>
              </a:cxn>
              <a:cxn ang="0">
                <a:pos x="T2" y="T3"/>
              </a:cxn>
              <a:cxn ang="0">
                <a:pos x="T4" y="T5"/>
              </a:cxn>
              <a:cxn ang="0">
                <a:pos x="T6" y="T7"/>
              </a:cxn>
              <a:cxn ang="0">
                <a:pos x="T8" y="T9"/>
              </a:cxn>
              <a:cxn ang="0">
                <a:pos x="T10" y="T11"/>
              </a:cxn>
              <a:cxn ang="0">
                <a:pos x="T12" y="T13"/>
              </a:cxn>
            </a:cxnLst>
            <a:rect l="0" t="0" r="r" b="b"/>
            <a:pathLst>
              <a:path w="463" h="396">
                <a:moveTo>
                  <a:pt x="0" y="7"/>
                </a:moveTo>
                <a:lnTo>
                  <a:pt x="196" y="396"/>
                </a:lnTo>
                <a:lnTo>
                  <a:pt x="463" y="396"/>
                </a:lnTo>
                <a:lnTo>
                  <a:pt x="463" y="384"/>
                </a:lnTo>
                <a:lnTo>
                  <a:pt x="203" y="384"/>
                </a:lnTo>
                <a:lnTo>
                  <a:pt x="12" y="0"/>
                </a:lnTo>
                <a:lnTo>
                  <a:pt x="0" y="7"/>
                </a:lnTo>
                <a:close/>
              </a:path>
            </a:pathLst>
          </a:custGeom>
          <a:solidFill>
            <a:schemeClr val="bg1">
              <a:lumMod val="75000"/>
            </a:schemeClr>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5C5C5C"/>
              </a:solidFill>
              <a:effectLst/>
              <a:uLnTx/>
              <a:uFillTx/>
              <a:cs typeface="+mn-ea"/>
              <a:sym typeface="+mn-lt"/>
            </a:endParaRPr>
          </a:p>
        </p:txBody>
      </p:sp>
      <p:sp>
        <p:nvSpPr>
          <p:cNvPr id="9" name="文本框 139"/>
          <p:cNvSpPr txBox="1"/>
          <p:nvPr/>
        </p:nvSpPr>
        <p:spPr>
          <a:xfrm>
            <a:off x="10372368" y="4433094"/>
            <a:ext cx="766557"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5C5C5C"/>
                </a:solidFill>
                <a:effectLst/>
                <a:uLnTx/>
                <a:uFillTx/>
                <a:cs typeface="+mn-ea"/>
                <a:sym typeface="+mn-lt"/>
              </a:rPr>
              <a:t>20%</a:t>
            </a:r>
            <a:endParaRPr kumimoji="0" lang="zh-CN" altLang="en-US" sz="2000" b="1" i="0" u="none" strike="noStrike" kern="1200" cap="none" spc="0" normalizeH="0" baseline="0" noProof="0" dirty="0">
              <a:ln>
                <a:noFill/>
              </a:ln>
              <a:solidFill>
                <a:srgbClr val="5C5C5C"/>
              </a:solidFill>
              <a:effectLst/>
              <a:uLnTx/>
              <a:uFillTx/>
              <a:cs typeface="+mn-ea"/>
              <a:sym typeface="+mn-lt"/>
            </a:endParaRPr>
          </a:p>
        </p:txBody>
      </p:sp>
      <p:sp>
        <p:nvSpPr>
          <p:cNvPr id="10" name="文本框 51"/>
          <p:cNvSpPr txBox="1"/>
          <p:nvPr/>
        </p:nvSpPr>
        <p:spPr>
          <a:xfrm>
            <a:off x="9821873" y="1569983"/>
            <a:ext cx="655949"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5C5C5C"/>
                </a:solidFill>
                <a:effectLst/>
                <a:uLnTx/>
                <a:uFillTx/>
                <a:cs typeface="+mn-ea"/>
                <a:sym typeface="+mn-lt"/>
              </a:rPr>
              <a:t>15%</a:t>
            </a:r>
            <a:endParaRPr kumimoji="0" lang="zh-CN" altLang="en-US" sz="2000" b="1" i="0" u="none" strike="noStrike" kern="1200" cap="none" spc="0" normalizeH="0" baseline="0" noProof="0" dirty="0">
              <a:ln>
                <a:noFill/>
              </a:ln>
              <a:solidFill>
                <a:srgbClr val="5C5C5C"/>
              </a:solidFill>
              <a:effectLst/>
              <a:uLnTx/>
              <a:uFillTx/>
              <a:cs typeface="+mn-ea"/>
              <a:sym typeface="+mn-lt"/>
            </a:endParaRPr>
          </a:p>
        </p:txBody>
      </p:sp>
      <p:sp>
        <p:nvSpPr>
          <p:cNvPr id="11" name="文本框 52"/>
          <p:cNvSpPr txBox="1"/>
          <p:nvPr/>
        </p:nvSpPr>
        <p:spPr>
          <a:xfrm>
            <a:off x="10818232" y="2594702"/>
            <a:ext cx="591829"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5C5C5C"/>
                </a:solidFill>
                <a:effectLst/>
                <a:uLnTx/>
                <a:uFillTx/>
                <a:cs typeface="+mn-ea"/>
                <a:sym typeface="+mn-lt"/>
              </a:rPr>
              <a:t>8%</a:t>
            </a:r>
            <a:endParaRPr kumimoji="0" lang="zh-CN" altLang="en-US" sz="2000" b="1" i="0" u="none" strike="noStrike" kern="1200" cap="none" spc="0" normalizeH="0" baseline="0" noProof="0" dirty="0">
              <a:ln>
                <a:noFill/>
              </a:ln>
              <a:solidFill>
                <a:srgbClr val="5C5C5C"/>
              </a:solidFill>
              <a:effectLst/>
              <a:uLnTx/>
              <a:uFillTx/>
              <a:cs typeface="+mn-ea"/>
              <a:sym typeface="+mn-lt"/>
            </a:endParaRPr>
          </a:p>
        </p:txBody>
      </p:sp>
      <p:sp>
        <p:nvSpPr>
          <p:cNvPr id="12" name="椭圆 55"/>
          <p:cNvSpPr/>
          <p:nvPr/>
        </p:nvSpPr>
        <p:spPr>
          <a:xfrm>
            <a:off x="4914182" y="2382437"/>
            <a:ext cx="2363637" cy="236363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cs typeface="+mn-ea"/>
              <a:sym typeface="+mn-lt"/>
            </a:endParaRPr>
          </a:p>
        </p:txBody>
      </p:sp>
      <p:sp>
        <p:nvSpPr>
          <p:cNvPr id="14" name="Freeform 32"/>
          <p:cNvSpPr>
            <a:spLocks/>
          </p:cNvSpPr>
          <p:nvPr/>
        </p:nvSpPr>
        <p:spPr bwMode="auto">
          <a:xfrm>
            <a:off x="5830730" y="1876610"/>
            <a:ext cx="574675" cy="628650"/>
          </a:xfrm>
          <a:custGeom>
            <a:avLst/>
            <a:gdLst>
              <a:gd name="T0" fmla="*/ 6 w 362"/>
              <a:gd name="T1" fmla="*/ 396 h 396"/>
              <a:gd name="T2" fmla="*/ 140 w 362"/>
              <a:gd name="T3" fmla="*/ 6 h 396"/>
              <a:gd name="T4" fmla="*/ 362 w 362"/>
              <a:gd name="T5" fmla="*/ 6 h 396"/>
              <a:gd name="T6" fmla="*/ 362 w 362"/>
              <a:gd name="T7" fmla="*/ 0 h 396"/>
              <a:gd name="T8" fmla="*/ 133 w 362"/>
              <a:gd name="T9" fmla="*/ 0 h 396"/>
              <a:gd name="T10" fmla="*/ 0 w 362"/>
              <a:gd name="T11" fmla="*/ 389 h 396"/>
              <a:gd name="T12" fmla="*/ 6 w 362"/>
              <a:gd name="T13" fmla="*/ 396 h 396"/>
            </a:gdLst>
            <a:ahLst/>
            <a:cxnLst>
              <a:cxn ang="0">
                <a:pos x="T0" y="T1"/>
              </a:cxn>
              <a:cxn ang="0">
                <a:pos x="T2" y="T3"/>
              </a:cxn>
              <a:cxn ang="0">
                <a:pos x="T4" y="T5"/>
              </a:cxn>
              <a:cxn ang="0">
                <a:pos x="T6" y="T7"/>
              </a:cxn>
              <a:cxn ang="0">
                <a:pos x="T8" y="T9"/>
              </a:cxn>
              <a:cxn ang="0">
                <a:pos x="T10" y="T11"/>
              </a:cxn>
              <a:cxn ang="0">
                <a:pos x="T12" y="T13"/>
              </a:cxn>
            </a:cxnLst>
            <a:rect l="0" t="0" r="r" b="b"/>
            <a:pathLst>
              <a:path w="362" h="396">
                <a:moveTo>
                  <a:pt x="6" y="396"/>
                </a:moveTo>
                <a:lnTo>
                  <a:pt x="140" y="6"/>
                </a:lnTo>
                <a:lnTo>
                  <a:pt x="362" y="6"/>
                </a:lnTo>
                <a:lnTo>
                  <a:pt x="362" y="0"/>
                </a:lnTo>
                <a:lnTo>
                  <a:pt x="133" y="0"/>
                </a:lnTo>
                <a:lnTo>
                  <a:pt x="0" y="389"/>
                </a:lnTo>
                <a:lnTo>
                  <a:pt x="6" y="396"/>
                </a:lnTo>
                <a:close/>
              </a:path>
            </a:pathLst>
          </a:custGeom>
          <a:solidFill>
            <a:schemeClr val="bg1">
              <a:lumMod val="75000"/>
            </a:schemeClr>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5C5C5C"/>
              </a:solidFill>
              <a:effectLst/>
              <a:uLnTx/>
              <a:uFillTx/>
              <a:cs typeface="+mn-ea"/>
              <a:sym typeface="+mn-lt"/>
            </a:endParaRPr>
          </a:p>
        </p:txBody>
      </p:sp>
      <p:sp>
        <p:nvSpPr>
          <p:cNvPr id="15" name="文本框 58"/>
          <p:cNvSpPr txBox="1"/>
          <p:nvPr/>
        </p:nvSpPr>
        <p:spPr>
          <a:xfrm>
            <a:off x="5893943" y="1518896"/>
            <a:ext cx="655949"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5C5C5C"/>
                </a:solidFill>
                <a:effectLst/>
                <a:uLnTx/>
                <a:uFillTx/>
                <a:cs typeface="+mn-ea"/>
                <a:sym typeface="+mn-lt"/>
              </a:rPr>
              <a:t>15%</a:t>
            </a:r>
            <a:endParaRPr kumimoji="0" lang="zh-CN" altLang="en-US" sz="2000" b="1" i="0" u="none" strike="noStrike" kern="1200" cap="none" spc="0" normalizeH="0" baseline="0" noProof="0" dirty="0">
              <a:ln>
                <a:noFill/>
              </a:ln>
              <a:solidFill>
                <a:srgbClr val="5C5C5C"/>
              </a:solidFill>
              <a:effectLst/>
              <a:uLnTx/>
              <a:uFillTx/>
              <a:cs typeface="+mn-ea"/>
              <a:sym typeface="+mn-lt"/>
            </a:endParaRPr>
          </a:p>
        </p:txBody>
      </p:sp>
      <p:sp>
        <p:nvSpPr>
          <p:cNvPr id="16" name="椭圆 60"/>
          <p:cNvSpPr/>
          <p:nvPr/>
        </p:nvSpPr>
        <p:spPr>
          <a:xfrm>
            <a:off x="1803386" y="2382437"/>
            <a:ext cx="2363637" cy="236363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cs typeface="+mn-ea"/>
              <a:sym typeface="+mn-lt"/>
            </a:endParaRPr>
          </a:p>
        </p:txBody>
      </p:sp>
      <p:sp>
        <p:nvSpPr>
          <p:cNvPr id="18" name="Freeform 60"/>
          <p:cNvSpPr>
            <a:spLocks/>
          </p:cNvSpPr>
          <p:nvPr/>
        </p:nvSpPr>
        <p:spPr bwMode="auto">
          <a:xfrm>
            <a:off x="1182597" y="2625505"/>
            <a:ext cx="623888" cy="638175"/>
          </a:xfrm>
          <a:custGeom>
            <a:avLst/>
            <a:gdLst>
              <a:gd name="T0" fmla="*/ 393 w 393"/>
              <a:gd name="T1" fmla="*/ 396 h 402"/>
              <a:gd name="T2" fmla="*/ 228 w 393"/>
              <a:gd name="T3" fmla="*/ 0 h 402"/>
              <a:gd name="T4" fmla="*/ 0 w 393"/>
              <a:gd name="T5" fmla="*/ 0 h 402"/>
              <a:gd name="T6" fmla="*/ 0 w 393"/>
              <a:gd name="T7" fmla="*/ 13 h 402"/>
              <a:gd name="T8" fmla="*/ 222 w 393"/>
              <a:gd name="T9" fmla="*/ 13 h 402"/>
              <a:gd name="T10" fmla="*/ 380 w 393"/>
              <a:gd name="T11" fmla="*/ 402 h 402"/>
              <a:gd name="T12" fmla="*/ 393 w 393"/>
              <a:gd name="T13" fmla="*/ 396 h 402"/>
            </a:gdLst>
            <a:ahLst/>
            <a:cxnLst>
              <a:cxn ang="0">
                <a:pos x="T0" y="T1"/>
              </a:cxn>
              <a:cxn ang="0">
                <a:pos x="T2" y="T3"/>
              </a:cxn>
              <a:cxn ang="0">
                <a:pos x="T4" y="T5"/>
              </a:cxn>
              <a:cxn ang="0">
                <a:pos x="T6" y="T7"/>
              </a:cxn>
              <a:cxn ang="0">
                <a:pos x="T8" y="T9"/>
              </a:cxn>
              <a:cxn ang="0">
                <a:pos x="T10" y="T11"/>
              </a:cxn>
              <a:cxn ang="0">
                <a:pos x="T12" y="T13"/>
              </a:cxn>
            </a:cxnLst>
            <a:rect l="0" t="0" r="r" b="b"/>
            <a:pathLst>
              <a:path w="393" h="402">
                <a:moveTo>
                  <a:pt x="393" y="396"/>
                </a:moveTo>
                <a:lnTo>
                  <a:pt x="228" y="0"/>
                </a:lnTo>
                <a:lnTo>
                  <a:pt x="0" y="0"/>
                </a:lnTo>
                <a:lnTo>
                  <a:pt x="0" y="13"/>
                </a:lnTo>
                <a:lnTo>
                  <a:pt x="222" y="13"/>
                </a:lnTo>
                <a:lnTo>
                  <a:pt x="380" y="402"/>
                </a:lnTo>
                <a:lnTo>
                  <a:pt x="393" y="396"/>
                </a:ln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5C5C5C"/>
              </a:solidFill>
              <a:effectLst/>
              <a:uLnTx/>
              <a:uFillTx/>
              <a:cs typeface="+mn-ea"/>
              <a:sym typeface="+mn-lt"/>
            </a:endParaRPr>
          </a:p>
        </p:txBody>
      </p:sp>
      <p:sp>
        <p:nvSpPr>
          <p:cNvPr id="19" name="Freeform 61"/>
          <p:cNvSpPr>
            <a:spLocks/>
          </p:cNvSpPr>
          <p:nvPr/>
        </p:nvSpPr>
        <p:spPr bwMode="auto">
          <a:xfrm>
            <a:off x="1087664" y="4119671"/>
            <a:ext cx="836613" cy="628650"/>
          </a:xfrm>
          <a:custGeom>
            <a:avLst/>
            <a:gdLst>
              <a:gd name="T0" fmla="*/ 521 w 527"/>
              <a:gd name="T1" fmla="*/ 0 h 396"/>
              <a:gd name="T2" fmla="*/ 292 w 527"/>
              <a:gd name="T3" fmla="*/ 383 h 396"/>
              <a:gd name="T4" fmla="*/ 0 w 527"/>
              <a:gd name="T5" fmla="*/ 383 h 396"/>
              <a:gd name="T6" fmla="*/ 0 w 527"/>
              <a:gd name="T7" fmla="*/ 396 h 396"/>
              <a:gd name="T8" fmla="*/ 298 w 527"/>
              <a:gd name="T9" fmla="*/ 396 h 396"/>
              <a:gd name="T10" fmla="*/ 527 w 527"/>
              <a:gd name="T11" fmla="*/ 7 h 396"/>
              <a:gd name="T12" fmla="*/ 521 w 527"/>
              <a:gd name="T13" fmla="*/ 0 h 396"/>
            </a:gdLst>
            <a:ahLst/>
            <a:cxnLst>
              <a:cxn ang="0">
                <a:pos x="T0" y="T1"/>
              </a:cxn>
              <a:cxn ang="0">
                <a:pos x="T2" y="T3"/>
              </a:cxn>
              <a:cxn ang="0">
                <a:pos x="T4" y="T5"/>
              </a:cxn>
              <a:cxn ang="0">
                <a:pos x="T6" y="T7"/>
              </a:cxn>
              <a:cxn ang="0">
                <a:pos x="T8" y="T9"/>
              </a:cxn>
              <a:cxn ang="0">
                <a:pos x="T10" y="T11"/>
              </a:cxn>
              <a:cxn ang="0">
                <a:pos x="T12" y="T13"/>
              </a:cxn>
            </a:cxnLst>
            <a:rect l="0" t="0" r="r" b="b"/>
            <a:pathLst>
              <a:path w="527" h="396">
                <a:moveTo>
                  <a:pt x="521" y="0"/>
                </a:moveTo>
                <a:lnTo>
                  <a:pt x="292" y="383"/>
                </a:lnTo>
                <a:lnTo>
                  <a:pt x="0" y="383"/>
                </a:lnTo>
                <a:lnTo>
                  <a:pt x="0" y="396"/>
                </a:lnTo>
                <a:lnTo>
                  <a:pt x="298" y="396"/>
                </a:lnTo>
                <a:lnTo>
                  <a:pt x="527" y="7"/>
                </a:lnTo>
                <a:lnTo>
                  <a:pt x="521" y="0"/>
                </a:ln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5C5C5C"/>
              </a:solidFill>
              <a:effectLst/>
              <a:uLnTx/>
              <a:uFillTx/>
              <a:cs typeface="+mn-ea"/>
              <a:sym typeface="+mn-lt"/>
            </a:endParaRPr>
          </a:p>
        </p:txBody>
      </p:sp>
      <p:sp>
        <p:nvSpPr>
          <p:cNvPr id="20" name="文本框 64"/>
          <p:cNvSpPr txBox="1"/>
          <p:nvPr/>
        </p:nvSpPr>
        <p:spPr>
          <a:xfrm>
            <a:off x="1066824" y="2225395"/>
            <a:ext cx="766557"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5C5C5C"/>
                </a:solidFill>
                <a:effectLst/>
                <a:uLnTx/>
                <a:uFillTx/>
                <a:cs typeface="+mn-ea"/>
                <a:sym typeface="+mn-lt"/>
              </a:rPr>
              <a:t>20%</a:t>
            </a:r>
            <a:endParaRPr kumimoji="0" lang="zh-CN" altLang="en-US" sz="2000" b="1" i="0" u="none" strike="noStrike" kern="1200" cap="none" spc="0" normalizeH="0" baseline="0" noProof="0" dirty="0">
              <a:ln>
                <a:noFill/>
              </a:ln>
              <a:solidFill>
                <a:srgbClr val="5C5C5C"/>
              </a:solidFill>
              <a:effectLst/>
              <a:uLnTx/>
              <a:uFillTx/>
              <a:cs typeface="+mn-ea"/>
              <a:sym typeface="+mn-lt"/>
            </a:endParaRPr>
          </a:p>
        </p:txBody>
      </p:sp>
      <p:sp>
        <p:nvSpPr>
          <p:cNvPr id="21" name="文本框 65"/>
          <p:cNvSpPr txBox="1"/>
          <p:nvPr/>
        </p:nvSpPr>
        <p:spPr>
          <a:xfrm>
            <a:off x="940212" y="4322301"/>
            <a:ext cx="668773"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5C5C5C"/>
                </a:solidFill>
                <a:effectLst/>
                <a:uLnTx/>
                <a:uFillTx/>
                <a:cs typeface="+mn-ea"/>
                <a:sym typeface="+mn-lt"/>
              </a:rPr>
              <a:t>10%</a:t>
            </a:r>
            <a:endParaRPr kumimoji="0" lang="zh-CN" altLang="en-US" sz="2000" b="1" i="0" u="none" strike="noStrike" kern="1200" cap="none" spc="0" normalizeH="0" baseline="0" noProof="0" dirty="0">
              <a:ln>
                <a:noFill/>
              </a:ln>
              <a:solidFill>
                <a:srgbClr val="5C5C5C"/>
              </a:solidFill>
              <a:effectLst/>
              <a:uLnTx/>
              <a:uFillTx/>
              <a:cs typeface="+mn-ea"/>
              <a:sym typeface="+mn-lt"/>
            </a:endParaRPr>
          </a:p>
        </p:txBody>
      </p:sp>
      <p:sp>
        <p:nvSpPr>
          <p:cNvPr id="23" name="TextBox 22"/>
          <p:cNvSpPr txBox="1"/>
          <p:nvPr/>
        </p:nvSpPr>
        <p:spPr>
          <a:xfrm>
            <a:off x="2193161" y="4992266"/>
            <a:ext cx="1584088"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5C5C5C"/>
                </a:solidFill>
                <a:effectLst/>
                <a:uLnTx/>
                <a:uFillTx/>
                <a:cs typeface="+mn-ea"/>
                <a:sym typeface="+mn-lt"/>
              </a:rPr>
              <a:t>75.500M</a:t>
            </a:r>
            <a:endParaRPr kumimoji="0" lang="en-GB" sz="2400" b="1" i="0" u="none" strike="noStrike" kern="1200" cap="none" spc="0" normalizeH="0" baseline="0" noProof="0">
              <a:ln>
                <a:noFill/>
              </a:ln>
              <a:solidFill>
                <a:srgbClr val="5C5C5C"/>
              </a:solidFill>
              <a:effectLst/>
              <a:uLnTx/>
              <a:uFillTx/>
              <a:cs typeface="+mn-ea"/>
              <a:sym typeface="+mn-lt"/>
            </a:endParaRPr>
          </a:p>
        </p:txBody>
      </p:sp>
      <p:sp>
        <p:nvSpPr>
          <p:cNvPr id="24" name="Rectangle 23"/>
          <p:cNvSpPr/>
          <p:nvPr/>
        </p:nvSpPr>
        <p:spPr>
          <a:xfrm>
            <a:off x="1776068" y="5453931"/>
            <a:ext cx="2418272" cy="923330"/>
          </a:xfrm>
          <a:prstGeom prst="rect">
            <a:avLst/>
          </a:prstGeom>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zh-CN" altLang="en-US" sz="1200" b="0" i="0" u="none" strike="noStrike" kern="1200" cap="none" spc="0" normalizeH="0" baseline="0" noProof="0">
                <a:ln>
                  <a:noFill/>
                </a:ln>
                <a:solidFill>
                  <a:srgbClr val="5C5C5C"/>
                </a:solidFill>
                <a:effectLst/>
                <a:uLnTx/>
                <a:uFillTx/>
                <a:cs typeface="+mn-ea"/>
                <a:sym typeface="+mn-lt"/>
              </a:rPr>
              <a:t>请点击此处输入您的内容或复制粘贴您的文本请点击此处输入您的内容或复制粘贴您的文本</a:t>
            </a:r>
            <a:endParaRPr kumimoji="0" lang="en-GB" sz="1200" b="0" i="0" u="none" strike="noStrike" kern="1200" cap="none" spc="0" normalizeH="0" baseline="0" noProof="0">
              <a:ln>
                <a:noFill/>
              </a:ln>
              <a:solidFill>
                <a:srgbClr val="5C5C5C"/>
              </a:solidFill>
              <a:effectLst/>
              <a:uLnTx/>
              <a:uFillTx/>
              <a:cs typeface="+mn-ea"/>
              <a:sym typeface="+mn-lt"/>
            </a:endParaRPr>
          </a:p>
        </p:txBody>
      </p:sp>
      <p:sp>
        <p:nvSpPr>
          <p:cNvPr id="26" name="TextBox 25"/>
          <p:cNvSpPr txBox="1"/>
          <p:nvPr/>
        </p:nvSpPr>
        <p:spPr>
          <a:xfrm>
            <a:off x="5296744" y="4992266"/>
            <a:ext cx="1598516"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5C5C5C"/>
                </a:solidFill>
                <a:effectLst/>
                <a:uLnTx/>
                <a:uFillTx/>
                <a:cs typeface="+mn-ea"/>
                <a:sym typeface="+mn-lt"/>
              </a:rPr>
              <a:t>85.420M</a:t>
            </a:r>
            <a:endParaRPr kumimoji="0" lang="en-GB" sz="2400" b="1" i="0" u="none" strike="noStrike" kern="1200" cap="none" spc="0" normalizeH="0" baseline="0" noProof="0">
              <a:ln>
                <a:noFill/>
              </a:ln>
              <a:solidFill>
                <a:srgbClr val="5C5C5C"/>
              </a:solidFill>
              <a:effectLst/>
              <a:uLnTx/>
              <a:uFillTx/>
              <a:cs typeface="+mn-ea"/>
              <a:sym typeface="+mn-lt"/>
            </a:endParaRPr>
          </a:p>
        </p:txBody>
      </p:sp>
      <p:sp>
        <p:nvSpPr>
          <p:cNvPr id="29" name="TextBox 28"/>
          <p:cNvSpPr txBox="1"/>
          <p:nvPr/>
        </p:nvSpPr>
        <p:spPr>
          <a:xfrm>
            <a:off x="8477271" y="4992266"/>
            <a:ext cx="1459054"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5C5C5C"/>
                </a:solidFill>
                <a:effectLst/>
                <a:uLnTx/>
                <a:uFillTx/>
                <a:cs typeface="+mn-ea"/>
                <a:sym typeface="+mn-lt"/>
              </a:rPr>
              <a:t>98.130M</a:t>
            </a:r>
            <a:endParaRPr kumimoji="0" lang="en-GB" sz="2400" b="1" i="0" u="none" strike="noStrike" kern="1200" cap="none" spc="0" normalizeH="0" baseline="0" noProof="0">
              <a:ln>
                <a:noFill/>
              </a:ln>
              <a:solidFill>
                <a:srgbClr val="5C5C5C"/>
              </a:solidFill>
              <a:effectLst/>
              <a:uLnTx/>
              <a:uFillTx/>
              <a:cs typeface="+mn-ea"/>
              <a:sym typeface="+mn-lt"/>
            </a:endParaRPr>
          </a:p>
        </p:txBody>
      </p:sp>
      <p:sp>
        <p:nvSpPr>
          <p:cNvPr id="31" name="Rectangle 30"/>
          <p:cNvSpPr/>
          <p:nvPr/>
        </p:nvSpPr>
        <p:spPr>
          <a:xfrm>
            <a:off x="4886864" y="5453931"/>
            <a:ext cx="2418272" cy="923330"/>
          </a:xfrm>
          <a:prstGeom prst="rect">
            <a:avLst/>
          </a:prstGeom>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zh-CN" altLang="en-US" sz="1200" b="0" i="0" u="none" strike="noStrike" kern="1200" cap="none" spc="0" normalizeH="0" baseline="0" noProof="0">
                <a:ln>
                  <a:noFill/>
                </a:ln>
                <a:solidFill>
                  <a:srgbClr val="5C5C5C"/>
                </a:solidFill>
                <a:effectLst/>
                <a:uLnTx/>
                <a:uFillTx/>
                <a:cs typeface="+mn-ea"/>
                <a:sym typeface="+mn-lt"/>
              </a:rPr>
              <a:t>请点击此处输入您的内容或复制粘贴您的文本请点击此处输入您的内容或复制粘贴您的文本</a:t>
            </a:r>
            <a:endParaRPr kumimoji="0" lang="en-GB" sz="1200" b="0" i="0" u="none" strike="noStrike" kern="1200" cap="none" spc="0" normalizeH="0" baseline="0" noProof="0">
              <a:ln>
                <a:noFill/>
              </a:ln>
              <a:solidFill>
                <a:srgbClr val="5C5C5C"/>
              </a:solidFill>
              <a:effectLst/>
              <a:uLnTx/>
              <a:uFillTx/>
              <a:cs typeface="+mn-ea"/>
              <a:sym typeface="+mn-lt"/>
            </a:endParaRPr>
          </a:p>
        </p:txBody>
      </p:sp>
      <p:sp>
        <p:nvSpPr>
          <p:cNvPr id="32" name="Rectangle 31"/>
          <p:cNvSpPr/>
          <p:nvPr/>
        </p:nvSpPr>
        <p:spPr>
          <a:xfrm>
            <a:off x="8007096" y="5453931"/>
            <a:ext cx="2418272" cy="923330"/>
          </a:xfrm>
          <a:prstGeom prst="rect">
            <a:avLst/>
          </a:prstGeom>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zh-CN" altLang="en-US" sz="1200" b="0" i="0" u="none" strike="noStrike" kern="1200" cap="none" spc="0" normalizeH="0" baseline="0" noProof="0">
                <a:ln>
                  <a:noFill/>
                </a:ln>
                <a:solidFill>
                  <a:srgbClr val="5C5C5C"/>
                </a:solidFill>
                <a:effectLst/>
                <a:uLnTx/>
                <a:uFillTx/>
                <a:cs typeface="+mn-ea"/>
                <a:sym typeface="+mn-lt"/>
              </a:rPr>
              <a:t>请点击此处输入您的内容或复制粘贴您的文本请点击此处输入您的内容或复制粘贴您的文本</a:t>
            </a:r>
            <a:r>
              <a:rPr kumimoji="0" lang="en-GB" sz="1200" b="0" i="0" u="none" strike="noStrike" kern="1200" cap="none" spc="0" normalizeH="0" baseline="0" noProof="0">
                <a:ln>
                  <a:noFill/>
                </a:ln>
                <a:solidFill>
                  <a:srgbClr val="5C5C5C"/>
                </a:solidFill>
                <a:effectLst/>
                <a:uLnTx/>
                <a:uFillTx/>
                <a:cs typeface="+mn-ea"/>
                <a:sym typeface="+mn-lt"/>
              </a:rPr>
              <a:t>. </a:t>
            </a:r>
          </a:p>
        </p:txBody>
      </p:sp>
      <p:graphicFrame>
        <p:nvGraphicFramePr>
          <p:cNvPr id="28" name="图表 6"/>
          <p:cNvGraphicFramePr/>
          <p:nvPr>
            <p:extLst/>
          </p:nvPr>
        </p:nvGraphicFramePr>
        <p:xfrm>
          <a:off x="6838846" y="1985621"/>
          <a:ext cx="4735900" cy="3157267"/>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30" name="图表 56"/>
          <p:cNvGraphicFramePr/>
          <p:nvPr>
            <p:extLst/>
          </p:nvPr>
        </p:nvGraphicFramePr>
        <p:xfrm>
          <a:off x="3728050" y="1985621"/>
          <a:ext cx="4735900" cy="3157267"/>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33" name="图表 61"/>
          <p:cNvGraphicFramePr/>
          <p:nvPr>
            <p:extLst/>
          </p:nvPr>
        </p:nvGraphicFramePr>
        <p:xfrm>
          <a:off x="617254" y="1985621"/>
          <a:ext cx="4735900" cy="3157267"/>
        </p:xfrm>
        <a:graphic>
          <a:graphicData uri="http://schemas.openxmlformats.org/drawingml/2006/chart">
            <c:chart xmlns:c="http://schemas.openxmlformats.org/drawingml/2006/chart" xmlns:r="http://schemas.openxmlformats.org/officeDocument/2006/relationships" r:id="rId5"/>
          </a:graphicData>
        </a:graphic>
      </p:graphicFrame>
      <p:grpSp>
        <p:nvGrpSpPr>
          <p:cNvPr id="27" name="组合 26">
            <a:extLst>
              <a:ext uri="{FF2B5EF4-FFF2-40B4-BE49-F238E27FC236}">
                <a16:creationId xmlns:a16="http://schemas.microsoft.com/office/drawing/2014/main" id="{581549BA-7B1C-42AC-84B7-612F073AFA15}"/>
              </a:ext>
            </a:extLst>
          </p:cNvPr>
          <p:cNvGrpSpPr/>
          <p:nvPr/>
        </p:nvGrpSpPr>
        <p:grpSpPr>
          <a:xfrm>
            <a:off x="2918188" y="338191"/>
            <a:ext cx="5975713" cy="584775"/>
            <a:chOff x="2918188" y="338191"/>
            <a:chExt cx="5975713" cy="584775"/>
          </a:xfrm>
        </p:grpSpPr>
        <p:sp>
          <p:nvSpPr>
            <p:cNvPr id="34" name="TextBox 18">
              <a:extLst>
                <a:ext uri="{FF2B5EF4-FFF2-40B4-BE49-F238E27FC236}">
                  <a16:creationId xmlns:a16="http://schemas.microsoft.com/office/drawing/2014/main" id="{3CF67873-F4AC-44E8-83E0-5A08DB4BB2FF}"/>
                </a:ext>
              </a:extLst>
            </p:cNvPr>
            <p:cNvSpPr txBox="1"/>
            <p:nvPr/>
          </p:nvSpPr>
          <p:spPr>
            <a:xfrm flipH="1">
              <a:off x="4435692" y="338191"/>
              <a:ext cx="2989921" cy="584775"/>
            </a:xfrm>
            <a:prstGeom prst="rect">
              <a:avLst/>
            </a:prstGeom>
            <a:noFill/>
          </p:spPr>
          <p:txBody>
            <a:bodyPr wrap="none" rtlCol="0">
              <a:spAutoFit/>
            </a:bodyPr>
            <a:lstStyle/>
            <a:p>
              <a:r>
                <a:rPr lang="en-US" sz="3200" b="1" dirty="0">
                  <a:cs typeface="+mn-ea"/>
                  <a:sym typeface="+mn-lt"/>
                </a:rPr>
                <a:t>POWERPOINT</a:t>
              </a:r>
            </a:p>
          </p:txBody>
        </p:sp>
        <p:sp>
          <p:nvSpPr>
            <p:cNvPr id="35" name="椭圆 34">
              <a:extLst>
                <a:ext uri="{FF2B5EF4-FFF2-40B4-BE49-F238E27FC236}">
                  <a16:creationId xmlns:a16="http://schemas.microsoft.com/office/drawing/2014/main" id="{8B784196-17AD-4FCF-8476-2572E645E583}"/>
                </a:ext>
              </a:extLst>
            </p:cNvPr>
            <p:cNvSpPr/>
            <p:nvPr/>
          </p:nvSpPr>
          <p:spPr>
            <a:xfrm>
              <a:off x="7518763"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6" name="椭圆 35">
              <a:extLst>
                <a:ext uri="{FF2B5EF4-FFF2-40B4-BE49-F238E27FC236}">
                  <a16:creationId xmlns:a16="http://schemas.microsoft.com/office/drawing/2014/main" id="{CC98F742-8495-4E3D-A00F-33330DC5DE95}"/>
                </a:ext>
              </a:extLst>
            </p:cNvPr>
            <p:cNvSpPr/>
            <p:nvPr/>
          </p:nvSpPr>
          <p:spPr>
            <a:xfrm>
              <a:off x="7814038"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7" name="椭圆 36">
              <a:extLst>
                <a:ext uri="{FF2B5EF4-FFF2-40B4-BE49-F238E27FC236}">
                  <a16:creationId xmlns:a16="http://schemas.microsoft.com/office/drawing/2014/main" id="{7DFA9312-2A3E-42AE-948C-17894D87400E}"/>
                </a:ext>
              </a:extLst>
            </p:cNvPr>
            <p:cNvSpPr/>
            <p:nvPr/>
          </p:nvSpPr>
          <p:spPr>
            <a:xfrm>
              <a:off x="8109313"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8" name="椭圆 37">
              <a:extLst>
                <a:ext uri="{FF2B5EF4-FFF2-40B4-BE49-F238E27FC236}">
                  <a16:creationId xmlns:a16="http://schemas.microsoft.com/office/drawing/2014/main" id="{775BE157-CE85-4920-A5C3-A9206862CC78}"/>
                </a:ext>
              </a:extLst>
            </p:cNvPr>
            <p:cNvSpPr/>
            <p:nvPr/>
          </p:nvSpPr>
          <p:spPr>
            <a:xfrm>
              <a:off x="8404588"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9" name="椭圆 38">
              <a:extLst>
                <a:ext uri="{FF2B5EF4-FFF2-40B4-BE49-F238E27FC236}">
                  <a16:creationId xmlns:a16="http://schemas.microsoft.com/office/drawing/2014/main" id="{ECCF9923-C07E-4B5F-8BF1-C035738D4E53}"/>
                </a:ext>
              </a:extLst>
            </p:cNvPr>
            <p:cNvSpPr/>
            <p:nvPr/>
          </p:nvSpPr>
          <p:spPr>
            <a:xfrm>
              <a:off x="8699863"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0" name="椭圆 39">
              <a:extLst>
                <a:ext uri="{FF2B5EF4-FFF2-40B4-BE49-F238E27FC236}">
                  <a16:creationId xmlns:a16="http://schemas.microsoft.com/office/drawing/2014/main" id="{1435CC17-0E47-49AD-8669-B4FC70A74A4B}"/>
                </a:ext>
              </a:extLst>
            </p:cNvPr>
            <p:cNvSpPr/>
            <p:nvPr/>
          </p:nvSpPr>
          <p:spPr>
            <a:xfrm>
              <a:off x="2918188"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1" name="椭圆 40">
              <a:extLst>
                <a:ext uri="{FF2B5EF4-FFF2-40B4-BE49-F238E27FC236}">
                  <a16:creationId xmlns:a16="http://schemas.microsoft.com/office/drawing/2014/main" id="{361F6951-B3B9-4F49-9832-DB260A0ECDEC}"/>
                </a:ext>
              </a:extLst>
            </p:cNvPr>
            <p:cNvSpPr/>
            <p:nvPr/>
          </p:nvSpPr>
          <p:spPr>
            <a:xfrm>
              <a:off x="3213463"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2" name="椭圆 41">
              <a:extLst>
                <a:ext uri="{FF2B5EF4-FFF2-40B4-BE49-F238E27FC236}">
                  <a16:creationId xmlns:a16="http://schemas.microsoft.com/office/drawing/2014/main" id="{880D3BDD-89CF-4A29-98BB-F5BC69B0559B}"/>
                </a:ext>
              </a:extLst>
            </p:cNvPr>
            <p:cNvSpPr/>
            <p:nvPr/>
          </p:nvSpPr>
          <p:spPr>
            <a:xfrm>
              <a:off x="3508738"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3" name="椭圆 42">
              <a:extLst>
                <a:ext uri="{FF2B5EF4-FFF2-40B4-BE49-F238E27FC236}">
                  <a16:creationId xmlns:a16="http://schemas.microsoft.com/office/drawing/2014/main" id="{9C00C16A-7886-4851-A9CC-675F5A84AA15}"/>
                </a:ext>
              </a:extLst>
            </p:cNvPr>
            <p:cNvSpPr/>
            <p:nvPr/>
          </p:nvSpPr>
          <p:spPr>
            <a:xfrm>
              <a:off x="3804013"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4" name="椭圆 43">
              <a:extLst>
                <a:ext uri="{FF2B5EF4-FFF2-40B4-BE49-F238E27FC236}">
                  <a16:creationId xmlns:a16="http://schemas.microsoft.com/office/drawing/2014/main" id="{92749C9A-A35C-4896-83F1-2A37ED0B535B}"/>
                </a:ext>
              </a:extLst>
            </p:cNvPr>
            <p:cNvSpPr/>
            <p:nvPr/>
          </p:nvSpPr>
          <p:spPr>
            <a:xfrm>
              <a:off x="4099288"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Tree>
    <p:extLst>
      <p:ext uri="{BB962C8B-B14F-4D97-AF65-F5344CB8AC3E}">
        <p14:creationId xmlns:p14="http://schemas.microsoft.com/office/powerpoint/2010/main" val="2614762438"/>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20"/>
                                        </p:tgtEl>
                                        <p:attrNameLst>
                                          <p:attrName>style.visibility</p:attrName>
                                        </p:attrNameLst>
                                      </p:cBhvr>
                                      <p:to>
                                        <p:strVal val="visible"/>
                                      </p:to>
                                    </p:set>
                                    <p:anim calcmode="lin" valueType="num">
                                      <p:cBhvr>
                                        <p:cTn id="11" dur="500" fill="hold"/>
                                        <p:tgtEl>
                                          <p:spTgt spid="20"/>
                                        </p:tgtEl>
                                        <p:attrNameLst>
                                          <p:attrName>ppt_w</p:attrName>
                                        </p:attrNameLst>
                                      </p:cBhvr>
                                      <p:tavLst>
                                        <p:tav tm="0">
                                          <p:val>
                                            <p:fltVal val="0"/>
                                          </p:val>
                                        </p:tav>
                                        <p:tav tm="100000">
                                          <p:val>
                                            <p:strVal val="#ppt_w"/>
                                          </p:val>
                                        </p:tav>
                                      </p:tavLst>
                                    </p:anim>
                                    <p:anim calcmode="lin" valueType="num">
                                      <p:cBhvr>
                                        <p:cTn id="12" dur="500" fill="hold"/>
                                        <p:tgtEl>
                                          <p:spTgt spid="20"/>
                                        </p:tgtEl>
                                        <p:attrNameLst>
                                          <p:attrName>ppt_h</p:attrName>
                                        </p:attrNameLst>
                                      </p:cBhvr>
                                      <p:tavLst>
                                        <p:tav tm="0">
                                          <p:val>
                                            <p:fltVal val="0"/>
                                          </p:val>
                                        </p:tav>
                                        <p:tav tm="100000">
                                          <p:val>
                                            <p:strVal val="#ppt_h"/>
                                          </p:val>
                                        </p:tav>
                                      </p:tavLst>
                                    </p:anim>
                                    <p:animEffect transition="in" filter="fade">
                                      <p:cBhvr>
                                        <p:cTn id="13" dur="500"/>
                                        <p:tgtEl>
                                          <p:spTgt spid="20"/>
                                        </p:tgtEl>
                                      </p:cBhvr>
                                    </p:animEffect>
                                  </p:childTnLst>
                                </p:cTn>
                              </p:par>
                            </p:childTnLst>
                          </p:cTn>
                        </p:par>
                        <p:par>
                          <p:cTn id="14" fill="hold">
                            <p:stCondLst>
                              <p:cond delay="1000"/>
                            </p:stCondLst>
                            <p:childTnLst>
                              <p:par>
                                <p:cTn id="15" presetID="10" presetClass="entr" presetSubtype="0" fill="hold" grpId="0" nodeType="after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childTnLst>
                          </p:cTn>
                        </p:par>
                        <p:par>
                          <p:cTn id="18" fill="hold">
                            <p:stCondLst>
                              <p:cond delay="1500"/>
                            </p:stCondLst>
                            <p:childTnLst>
                              <p:par>
                                <p:cTn id="19" presetID="53" presetClass="entr" presetSubtype="16" fill="hold" grpId="0" nodeType="afterEffect">
                                  <p:stCondLst>
                                    <p:cond delay="0"/>
                                  </p:stCondLst>
                                  <p:childTnLst>
                                    <p:set>
                                      <p:cBhvr>
                                        <p:cTn id="20" dur="1" fill="hold">
                                          <p:stCondLst>
                                            <p:cond delay="0"/>
                                          </p:stCondLst>
                                        </p:cTn>
                                        <p:tgtEl>
                                          <p:spTgt spid="21"/>
                                        </p:tgtEl>
                                        <p:attrNameLst>
                                          <p:attrName>style.visibility</p:attrName>
                                        </p:attrNameLst>
                                      </p:cBhvr>
                                      <p:to>
                                        <p:strVal val="visible"/>
                                      </p:to>
                                    </p:set>
                                    <p:anim calcmode="lin" valueType="num">
                                      <p:cBhvr>
                                        <p:cTn id="21" dur="500" fill="hold"/>
                                        <p:tgtEl>
                                          <p:spTgt spid="21"/>
                                        </p:tgtEl>
                                        <p:attrNameLst>
                                          <p:attrName>ppt_w</p:attrName>
                                        </p:attrNameLst>
                                      </p:cBhvr>
                                      <p:tavLst>
                                        <p:tav tm="0">
                                          <p:val>
                                            <p:fltVal val="0"/>
                                          </p:val>
                                        </p:tav>
                                        <p:tav tm="100000">
                                          <p:val>
                                            <p:strVal val="#ppt_w"/>
                                          </p:val>
                                        </p:tav>
                                      </p:tavLst>
                                    </p:anim>
                                    <p:anim calcmode="lin" valueType="num">
                                      <p:cBhvr>
                                        <p:cTn id="22" dur="500" fill="hold"/>
                                        <p:tgtEl>
                                          <p:spTgt spid="21"/>
                                        </p:tgtEl>
                                        <p:attrNameLst>
                                          <p:attrName>ppt_h</p:attrName>
                                        </p:attrNameLst>
                                      </p:cBhvr>
                                      <p:tavLst>
                                        <p:tav tm="0">
                                          <p:val>
                                            <p:fltVal val="0"/>
                                          </p:val>
                                        </p:tav>
                                        <p:tav tm="100000">
                                          <p:val>
                                            <p:strVal val="#ppt_h"/>
                                          </p:val>
                                        </p:tav>
                                      </p:tavLst>
                                    </p:anim>
                                    <p:animEffect transition="in" filter="fade">
                                      <p:cBhvr>
                                        <p:cTn id="23" dur="500"/>
                                        <p:tgtEl>
                                          <p:spTgt spid="21"/>
                                        </p:tgtEl>
                                      </p:cBhvr>
                                    </p:animEffect>
                                  </p:childTnLst>
                                </p:cTn>
                              </p:par>
                            </p:childTnLst>
                          </p:cTn>
                        </p:par>
                        <p:par>
                          <p:cTn id="24" fill="hold">
                            <p:stCondLst>
                              <p:cond delay="2000"/>
                            </p:stCondLst>
                            <p:childTnLst>
                              <p:par>
                                <p:cTn id="25" presetID="10" presetClass="entr" presetSubtype="0" fill="hold" grpId="0" nodeType="after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childTnLst>
                          </p:cTn>
                        </p:par>
                        <p:par>
                          <p:cTn id="28" fill="hold">
                            <p:stCondLst>
                              <p:cond delay="2500"/>
                            </p:stCondLst>
                            <p:childTnLst>
                              <p:par>
                                <p:cTn id="29" presetID="53" presetClass="entr" presetSubtype="16" fill="hold" grpId="0" nodeType="afterEffect">
                                  <p:stCondLst>
                                    <p:cond delay="0"/>
                                  </p:stCondLst>
                                  <p:childTnLst>
                                    <p:set>
                                      <p:cBhvr>
                                        <p:cTn id="30" dur="1" fill="hold">
                                          <p:stCondLst>
                                            <p:cond delay="0"/>
                                          </p:stCondLst>
                                        </p:cTn>
                                        <p:tgtEl>
                                          <p:spTgt spid="15"/>
                                        </p:tgtEl>
                                        <p:attrNameLst>
                                          <p:attrName>style.visibility</p:attrName>
                                        </p:attrNameLst>
                                      </p:cBhvr>
                                      <p:to>
                                        <p:strVal val="visible"/>
                                      </p:to>
                                    </p:set>
                                    <p:anim calcmode="lin" valueType="num">
                                      <p:cBhvr>
                                        <p:cTn id="31" dur="500" fill="hold"/>
                                        <p:tgtEl>
                                          <p:spTgt spid="15"/>
                                        </p:tgtEl>
                                        <p:attrNameLst>
                                          <p:attrName>ppt_w</p:attrName>
                                        </p:attrNameLst>
                                      </p:cBhvr>
                                      <p:tavLst>
                                        <p:tav tm="0">
                                          <p:val>
                                            <p:fltVal val="0"/>
                                          </p:val>
                                        </p:tav>
                                        <p:tav tm="100000">
                                          <p:val>
                                            <p:strVal val="#ppt_w"/>
                                          </p:val>
                                        </p:tav>
                                      </p:tavLst>
                                    </p:anim>
                                    <p:anim calcmode="lin" valueType="num">
                                      <p:cBhvr>
                                        <p:cTn id="32" dur="500" fill="hold"/>
                                        <p:tgtEl>
                                          <p:spTgt spid="15"/>
                                        </p:tgtEl>
                                        <p:attrNameLst>
                                          <p:attrName>ppt_h</p:attrName>
                                        </p:attrNameLst>
                                      </p:cBhvr>
                                      <p:tavLst>
                                        <p:tav tm="0">
                                          <p:val>
                                            <p:fltVal val="0"/>
                                          </p:val>
                                        </p:tav>
                                        <p:tav tm="100000">
                                          <p:val>
                                            <p:strVal val="#ppt_h"/>
                                          </p:val>
                                        </p:tav>
                                      </p:tavLst>
                                    </p:anim>
                                    <p:animEffect transition="in" filter="fade">
                                      <p:cBhvr>
                                        <p:cTn id="33" dur="500"/>
                                        <p:tgtEl>
                                          <p:spTgt spid="15"/>
                                        </p:tgtEl>
                                      </p:cBhvr>
                                    </p:animEffect>
                                  </p:childTnLst>
                                </p:cTn>
                              </p:par>
                            </p:childTnLst>
                          </p:cTn>
                        </p:par>
                        <p:par>
                          <p:cTn id="34" fill="hold">
                            <p:stCondLst>
                              <p:cond delay="3000"/>
                            </p:stCondLst>
                            <p:childTnLst>
                              <p:par>
                                <p:cTn id="35" presetID="10" presetClass="entr" presetSubtype="0" fill="hold" grpId="0" nodeType="after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fade">
                                      <p:cBhvr>
                                        <p:cTn id="37" dur="500"/>
                                        <p:tgtEl>
                                          <p:spTgt spid="6"/>
                                        </p:tgtEl>
                                      </p:cBhvr>
                                    </p:animEffect>
                                  </p:childTnLst>
                                </p:cTn>
                              </p:par>
                            </p:childTnLst>
                          </p:cTn>
                        </p:par>
                        <p:par>
                          <p:cTn id="38" fill="hold">
                            <p:stCondLst>
                              <p:cond delay="3500"/>
                            </p:stCondLst>
                            <p:childTnLst>
                              <p:par>
                                <p:cTn id="39" presetID="53" presetClass="entr" presetSubtype="16" fill="hold" grpId="0" nodeType="afterEffect">
                                  <p:stCondLst>
                                    <p:cond delay="0"/>
                                  </p:stCondLst>
                                  <p:childTnLst>
                                    <p:set>
                                      <p:cBhvr>
                                        <p:cTn id="40" dur="1" fill="hold">
                                          <p:stCondLst>
                                            <p:cond delay="0"/>
                                          </p:stCondLst>
                                        </p:cTn>
                                        <p:tgtEl>
                                          <p:spTgt spid="10"/>
                                        </p:tgtEl>
                                        <p:attrNameLst>
                                          <p:attrName>style.visibility</p:attrName>
                                        </p:attrNameLst>
                                      </p:cBhvr>
                                      <p:to>
                                        <p:strVal val="visible"/>
                                      </p:to>
                                    </p:set>
                                    <p:anim calcmode="lin" valueType="num">
                                      <p:cBhvr>
                                        <p:cTn id="41" dur="500" fill="hold"/>
                                        <p:tgtEl>
                                          <p:spTgt spid="10"/>
                                        </p:tgtEl>
                                        <p:attrNameLst>
                                          <p:attrName>ppt_w</p:attrName>
                                        </p:attrNameLst>
                                      </p:cBhvr>
                                      <p:tavLst>
                                        <p:tav tm="0">
                                          <p:val>
                                            <p:fltVal val="0"/>
                                          </p:val>
                                        </p:tav>
                                        <p:tav tm="100000">
                                          <p:val>
                                            <p:strVal val="#ppt_w"/>
                                          </p:val>
                                        </p:tav>
                                      </p:tavLst>
                                    </p:anim>
                                    <p:anim calcmode="lin" valueType="num">
                                      <p:cBhvr>
                                        <p:cTn id="42" dur="500" fill="hold"/>
                                        <p:tgtEl>
                                          <p:spTgt spid="10"/>
                                        </p:tgtEl>
                                        <p:attrNameLst>
                                          <p:attrName>ppt_h</p:attrName>
                                        </p:attrNameLst>
                                      </p:cBhvr>
                                      <p:tavLst>
                                        <p:tav tm="0">
                                          <p:val>
                                            <p:fltVal val="0"/>
                                          </p:val>
                                        </p:tav>
                                        <p:tav tm="100000">
                                          <p:val>
                                            <p:strVal val="#ppt_h"/>
                                          </p:val>
                                        </p:tav>
                                      </p:tavLst>
                                    </p:anim>
                                    <p:animEffect transition="in" filter="fade">
                                      <p:cBhvr>
                                        <p:cTn id="43" dur="500"/>
                                        <p:tgtEl>
                                          <p:spTgt spid="10"/>
                                        </p:tgtEl>
                                      </p:cBhvr>
                                    </p:animEffect>
                                  </p:childTnLst>
                                </p:cTn>
                              </p:par>
                            </p:childTnLst>
                          </p:cTn>
                        </p:par>
                        <p:par>
                          <p:cTn id="44" fill="hold">
                            <p:stCondLst>
                              <p:cond delay="4000"/>
                            </p:stCondLst>
                            <p:childTnLst>
                              <p:par>
                                <p:cTn id="45" presetID="10" presetClass="entr" presetSubtype="0" fill="hold" grpId="0" nodeType="afterEffect">
                                  <p:stCondLst>
                                    <p:cond delay="0"/>
                                  </p:stCondLst>
                                  <p:childTnLst>
                                    <p:set>
                                      <p:cBhvr>
                                        <p:cTn id="46" dur="1" fill="hold">
                                          <p:stCondLst>
                                            <p:cond delay="0"/>
                                          </p:stCondLst>
                                        </p:cTn>
                                        <p:tgtEl>
                                          <p:spTgt spid="7"/>
                                        </p:tgtEl>
                                        <p:attrNameLst>
                                          <p:attrName>style.visibility</p:attrName>
                                        </p:attrNameLst>
                                      </p:cBhvr>
                                      <p:to>
                                        <p:strVal val="visible"/>
                                      </p:to>
                                    </p:set>
                                    <p:animEffect transition="in" filter="fade">
                                      <p:cBhvr>
                                        <p:cTn id="47" dur="500"/>
                                        <p:tgtEl>
                                          <p:spTgt spid="7"/>
                                        </p:tgtEl>
                                      </p:cBhvr>
                                    </p:animEffect>
                                  </p:childTnLst>
                                </p:cTn>
                              </p:par>
                            </p:childTnLst>
                          </p:cTn>
                        </p:par>
                        <p:par>
                          <p:cTn id="48" fill="hold">
                            <p:stCondLst>
                              <p:cond delay="4500"/>
                            </p:stCondLst>
                            <p:childTnLst>
                              <p:par>
                                <p:cTn id="49" presetID="53" presetClass="entr" presetSubtype="16" fill="hold" grpId="0" nodeType="afterEffect">
                                  <p:stCondLst>
                                    <p:cond delay="0"/>
                                  </p:stCondLst>
                                  <p:childTnLst>
                                    <p:set>
                                      <p:cBhvr>
                                        <p:cTn id="50" dur="1" fill="hold">
                                          <p:stCondLst>
                                            <p:cond delay="0"/>
                                          </p:stCondLst>
                                        </p:cTn>
                                        <p:tgtEl>
                                          <p:spTgt spid="11"/>
                                        </p:tgtEl>
                                        <p:attrNameLst>
                                          <p:attrName>style.visibility</p:attrName>
                                        </p:attrNameLst>
                                      </p:cBhvr>
                                      <p:to>
                                        <p:strVal val="visible"/>
                                      </p:to>
                                    </p:set>
                                    <p:anim calcmode="lin" valueType="num">
                                      <p:cBhvr>
                                        <p:cTn id="51" dur="500" fill="hold"/>
                                        <p:tgtEl>
                                          <p:spTgt spid="11"/>
                                        </p:tgtEl>
                                        <p:attrNameLst>
                                          <p:attrName>ppt_w</p:attrName>
                                        </p:attrNameLst>
                                      </p:cBhvr>
                                      <p:tavLst>
                                        <p:tav tm="0">
                                          <p:val>
                                            <p:fltVal val="0"/>
                                          </p:val>
                                        </p:tav>
                                        <p:tav tm="100000">
                                          <p:val>
                                            <p:strVal val="#ppt_w"/>
                                          </p:val>
                                        </p:tav>
                                      </p:tavLst>
                                    </p:anim>
                                    <p:anim calcmode="lin" valueType="num">
                                      <p:cBhvr>
                                        <p:cTn id="52" dur="500" fill="hold"/>
                                        <p:tgtEl>
                                          <p:spTgt spid="11"/>
                                        </p:tgtEl>
                                        <p:attrNameLst>
                                          <p:attrName>ppt_h</p:attrName>
                                        </p:attrNameLst>
                                      </p:cBhvr>
                                      <p:tavLst>
                                        <p:tav tm="0">
                                          <p:val>
                                            <p:fltVal val="0"/>
                                          </p:val>
                                        </p:tav>
                                        <p:tav tm="100000">
                                          <p:val>
                                            <p:strVal val="#ppt_h"/>
                                          </p:val>
                                        </p:tav>
                                      </p:tavLst>
                                    </p:anim>
                                    <p:animEffect transition="in" filter="fade">
                                      <p:cBhvr>
                                        <p:cTn id="53" dur="500"/>
                                        <p:tgtEl>
                                          <p:spTgt spid="11"/>
                                        </p:tgtEl>
                                      </p:cBhvr>
                                    </p:animEffect>
                                  </p:childTnLst>
                                </p:cTn>
                              </p:par>
                            </p:childTnLst>
                          </p:cTn>
                        </p:par>
                        <p:par>
                          <p:cTn id="54" fill="hold">
                            <p:stCondLst>
                              <p:cond delay="5000"/>
                            </p:stCondLst>
                            <p:childTnLst>
                              <p:par>
                                <p:cTn id="55" presetID="10" presetClass="entr" presetSubtype="0" fill="hold" grpId="0" nodeType="afterEffect">
                                  <p:stCondLst>
                                    <p:cond delay="0"/>
                                  </p:stCondLst>
                                  <p:childTnLst>
                                    <p:set>
                                      <p:cBhvr>
                                        <p:cTn id="56" dur="1" fill="hold">
                                          <p:stCondLst>
                                            <p:cond delay="0"/>
                                          </p:stCondLst>
                                        </p:cTn>
                                        <p:tgtEl>
                                          <p:spTgt spid="8"/>
                                        </p:tgtEl>
                                        <p:attrNameLst>
                                          <p:attrName>style.visibility</p:attrName>
                                        </p:attrNameLst>
                                      </p:cBhvr>
                                      <p:to>
                                        <p:strVal val="visible"/>
                                      </p:to>
                                    </p:set>
                                    <p:animEffect transition="in" filter="fade">
                                      <p:cBhvr>
                                        <p:cTn id="57" dur="500"/>
                                        <p:tgtEl>
                                          <p:spTgt spid="8"/>
                                        </p:tgtEl>
                                      </p:cBhvr>
                                    </p:animEffect>
                                  </p:childTnLst>
                                </p:cTn>
                              </p:par>
                            </p:childTnLst>
                          </p:cTn>
                        </p:par>
                        <p:par>
                          <p:cTn id="58" fill="hold">
                            <p:stCondLst>
                              <p:cond delay="5500"/>
                            </p:stCondLst>
                            <p:childTnLst>
                              <p:par>
                                <p:cTn id="59" presetID="53" presetClass="entr" presetSubtype="16" fill="hold" grpId="0" nodeType="afterEffect">
                                  <p:stCondLst>
                                    <p:cond delay="0"/>
                                  </p:stCondLst>
                                  <p:childTnLst>
                                    <p:set>
                                      <p:cBhvr>
                                        <p:cTn id="60" dur="1" fill="hold">
                                          <p:stCondLst>
                                            <p:cond delay="0"/>
                                          </p:stCondLst>
                                        </p:cTn>
                                        <p:tgtEl>
                                          <p:spTgt spid="9"/>
                                        </p:tgtEl>
                                        <p:attrNameLst>
                                          <p:attrName>style.visibility</p:attrName>
                                        </p:attrNameLst>
                                      </p:cBhvr>
                                      <p:to>
                                        <p:strVal val="visible"/>
                                      </p:to>
                                    </p:set>
                                    <p:anim calcmode="lin" valueType="num">
                                      <p:cBhvr>
                                        <p:cTn id="61" dur="500" fill="hold"/>
                                        <p:tgtEl>
                                          <p:spTgt spid="9"/>
                                        </p:tgtEl>
                                        <p:attrNameLst>
                                          <p:attrName>ppt_w</p:attrName>
                                        </p:attrNameLst>
                                      </p:cBhvr>
                                      <p:tavLst>
                                        <p:tav tm="0">
                                          <p:val>
                                            <p:fltVal val="0"/>
                                          </p:val>
                                        </p:tav>
                                        <p:tav tm="100000">
                                          <p:val>
                                            <p:strVal val="#ppt_w"/>
                                          </p:val>
                                        </p:tav>
                                      </p:tavLst>
                                    </p:anim>
                                    <p:anim calcmode="lin" valueType="num">
                                      <p:cBhvr>
                                        <p:cTn id="62" dur="500" fill="hold"/>
                                        <p:tgtEl>
                                          <p:spTgt spid="9"/>
                                        </p:tgtEl>
                                        <p:attrNameLst>
                                          <p:attrName>ppt_h</p:attrName>
                                        </p:attrNameLst>
                                      </p:cBhvr>
                                      <p:tavLst>
                                        <p:tav tm="0">
                                          <p:val>
                                            <p:fltVal val="0"/>
                                          </p:val>
                                        </p:tav>
                                        <p:tav tm="100000">
                                          <p:val>
                                            <p:strVal val="#ppt_h"/>
                                          </p:val>
                                        </p:tav>
                                      </p:tavLst>
                                    </p:anim>
                                    <p:animEffect transition="in" filter="fade">
                                      <p:cBhvr>
                                        <p:cTn id="63" dur="500"/>
                                        <p:tgtEl>
                                          <p:spTgt spid="9"/>
                                        </p:tgtEl>
                                      </p:cBhvr>
                                    </p:animEffect>
                                  </p:childTnLst>
                                </p:cTn>
                              </p:par>
                            </p:childTnLst>
                          </p:cTn>
                        </p:par>
                        <p:par>
                          <p:cTn id="64" fill="hold">
                            <p:stCondLst>
                              <p:cond delay="6000"/>
                            </p:stCondLst>
                            <p:childTnLst>
                              <p:par>
                                <p:cTn id="65" presetID="10" presetClass="entr" presetSubtype="0" fill="hold" grpId="0" nodeType="afterEffect">
                                  <p:stCondLst>
                                    <p:cond delay="0"/>
                                  </p:stCondLst>
                                  <p:childTnLst>
                                    <p:set>
                                      <p:cBhvr>
                                        <p:cTn id="66" dur="1" fill="hold">
                                          <p:stCondLst>
                                            <p:cond delay="0"/>
                                          </p:stCondLst>
                                        </p:cTn>
                                        <p:tgtEl>
                                          <p:spTgt spid="33"/>
                                        </p:tgtEl>
                                        <p:attrNameLst>
                                          <p:attrName>style.visibility</p:attrName>
                                        </p:attrNameLst>
                                      </p:cBhvr>
                                      <p:to>
                                        <p:strVal val="visible"/>
                                      </p:to>
                                    </p:set>
                                    <p:animEffect transition="in" filter="fade">
                                      <p:cBhvr>
                                        <p:cTn id="67" dur="500"/>
                                        <p:tgtEl>
                                          <p:spTgt spid="33"/>
                                        </p:tgtEl>
                                      </p:cBhvr>
                                    </p:animEffect>
                                  </p:childTnLst>
                                </p:cTn>
                              </p:par>
                            </p:childTnLst>
                          </p:cTn>
                        </p:par>
                        <p:par>
                          <p:cTn id="68" fill="hold">
                            <p:stCondLst>
                              <p:cond delay="6500"/>
                            </p:stCondLst>
                            <p:childTnLst>
                              <p:par>
                                <p:cTn id="69" presetID="2" presetClass="entr" presetSubtype="4" fill="hold" grpId="0" nodeType="afterEffect">
                                  <p:stCondLst>
                                    <p:cond delay="0"/>
                                  </p:stCondLst>
                                  <p:childTnLst>
                                    <p:set>
                                      <p:cBhvr>
                                        <p:cTn id="70" dur="1" fill="hold">
                                          <p:stCondLst>
                                            <p:cond delay="0"/>
                                          </p:stCondLst>
                                        </p:cTn>
                                        <p:tgtEl>
                                          <p:spTgt spid="30"/>
                                        </p:tgtEl>
                                        <p:attrNameLst>
                                          <p:attrName>style.visibility</p:attrName>
                                        </p:attrNameLst>
                                      </p:cBhvr>
                                      <p:to>
                                        <p:strVal val="visible"/>
                                      </p:to>
                                    </p:set>
                                    <p:anim calcmode="lin" valueType="num">
                                      <p:cBhvr additive="base">
                                        <p:cTn id="71" dur="500" fill="hold"/>
                                        <p:tgtEl>
                                          <p:spTgt spid="30"/>
                                        </p:tgtEl>
                                        <p:attrNameLst>
                                          <p:attrName>ppt_x</p:attrName>
                                        </p:attrNameLst>
                                      </p:cBhvr>
                                      <p:tavLst>
                                        <p:tav tm="0">
                                          <p:val>
                                            <p:strVal val="#ppt_x"/>
                                          </p:val>
                                        </p:tav>
                                        <p:tav tm="100000">
                                          <p:val>
                                            <p:strVal val="#ppt_x"/>
                                          </p:val>
                                        </p:tav>
                                      </p:tavLst>
                                    </p:anim>
                                    <p:anim calcmode="lin" valueType="num">
                                      <p:cBhvr additive="base">
                                        <p:cTn id="72" dur="500" fill="hold"/>
                                        <p:tgtEl>
                                          <p:spTgt spid="30"/>
                                        </p:tgtEl>
                                        <p:attrNameLst>
                                          <p:attrName>ppt_y</p:attrName>
                                        </p:attrNameLst>
                                      </p:cBhvr>
                                      <p:tavLst>
                                        <p:tav tm="0">
                                          <p:val>
                                            <p:strVal val="1+#ppt_h/2"/>
                                          </p:val>
                                        </p:tav>
                                        <p:tav tm="100000">
                                          <p:val>
                                            <p:strVal val="#ppt_y"/>
                                          </p:val>
                                        </p:tav>
                                      </p:tavLst>
                                    </p:anim>
                                  </p:childTnLst>
                                </p:cTn>
                              </p:par>
                            </p:childTnLst>
                          </p:cTn>
                        </p:par>
                        <p:par>
                          <p:cTn id="73" fill="hold">
                            <p:stCondLst>
                              <p:cond delay="7000"/>
                            </p:stCondLst>
                            <p:childTnLst>
                              <p:par>
                                <p:cTn id="74" presetID="2" presetClass="entr" presetSubtype="4" fill="hold" grpId="0" nodeType="afterEffect">
                                  <p:stCondLst>
                                    <p:cond delay="0"/>
                                  </p:stCondLst>
                                  <p:childTnLst>
                                    <p:set>
                                      <p:cBhvr>
                                        <p:cTn id="75" dur="1" fill="hold">
                                          <p:stCondLst>
                                            <p:cond delay="0"/>
                                          </p:stCondLst>
                                        </p:cTn>
                                        <p:tgtEl>
                                          <p:spTgt spid="28"/>
                                        </p:tgtEl>
                                        <p:attrNameLst>
                                          <p:attrName>style.visibility</p:attrName>
                                        </p:attrNameLst>
                                      </p:cBhvr>
                                      <p:to>
                                        <p:strVal val="visible"/>
                                      </p:to>
                                    </p:set>
                                    <p:anim calcmode="lin" valueType="num">
                                      <p:cBhvr additive="base">
                                        <p:cTn id="76" dur="500" fill="hold"/>
                                        <p:tgtEl>
                                          <p:spTgt spid="28"/>
                                        </p:tgtEl>
                                        <p:attrNameLst>
                                          <p:attrName>ppt_x</p:attrName>
                                        </p:attrNameLst>
                                      </p:cBhvr>
                                      <p:tavLst>
                                        <p:tav tm="0">
                                          <p:val>
                                            <p:strVal val="#ppt_x"/>
                                          </p:val>
                                        </p:tav>
                                        <p:tav tm="100000">
                                          <p:val>
                                            <p:strVal val="#ppt_x"/>
                                          </p:val>
                                        </p:tav>
                                      </p:tavLst>
                                    </p:anim>
                                    <p:anim calcmode="lin" valueType="num">
                                      <p:cBhvr additive="base">
                                        <p:cTn id="77"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p:bldP spid="10" grpId="0"/>
      <p:bldP spid="11" grpId="0"/>
      <p:bldP spid="14" grpId="0" animBg="1"/>
      <p:bldP spid="15" grpId="0"/>
      <p:bldP spid="18" grpId="0" animBg="1"/>
      <p:bldP spid="19" grpId="0" animBg="1"/>
      <p:bldP spid="20" grpId="0"/>
      <p:bldP spid="21" grpId="0"/>
      <p:bldGraphic spid="28" grpId="0">
        <p:bldAsOne/>
      </p:bldGraphic>
      <p:bldGraphic spid="30" grpId="0">
        <p:bldAsOne/>
      </p:bldGraphic>
      <p:bldGraphic spid="33" grpId="0">
        <p:bldAsOne/>
      </p:bldGraphic>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3">
            <a:extLst>
              <a:ext uri="{FF2B5EF4-FFF2-40B4-BE49-F238E27FC236}">
                <a16:creationId xmlns:a16="http://schemas.microsoft.com/office/drawing/2014/main" id="{A5EEBC75-9E44-4ADE-979A-14FBE3EF8974}"/>
              </a:ext>
            </a:extLst>
          </p:cNvPr>
          <p:cNvSpPr txBox="1">
            <a:spLocks/>
          </p:cNvSpPr>
          <p:nvPr/>
        </p:nvSpPr>
        <p:spPr>
          <a:xfrm>
            <a:off x="3089567" y="1558145"/>
            <a:ext cx="6480477" cy="394211"/>
          </a:xfrm>
          <a:prstGeom prst="rect">
            <a:avLst/>
          </a:prstGeom>
        </p:spPr>
        <p:txBody>
          <a:bodyPr/>
          <a:lstStyle/>
          <a:p>
            <a:pPr algn="ctr">
              <a:defRPr/>
            </a:pPr>
            <a:r>
              <a:rPr lang="en-US" sz="2102" dirty="0" err="1">
                <a:solidFill>
                  <a:schemeClr val="bg2">
                    <a:lumMod val="10000"/>
                  </a:schemeClr>
                </a:solidFill>
                <a:cs typeface="+mn-ea"/>
                <a:sym typeface="+mn-lt"/>
              </a:rPr>
              <a:t>感谢您支持原创设计事业，支持设计版权产品</a:t>
            </a:r>
            <a:r>
              <a:rPr lang="en-US" sz="2102" dirty="0">
                <a:solidFill>
                  <a:schemeClr val="bg2">
                    <a:lumMod val="10000"/>
                  </a:schemeClr>
                </a:solidFill>
                <a:cs typeface="+mn-ea"/>
                <a:sym typeface="+mn-lt"/>
              </a:rPr>
              <a:t>！</a:t>
            </a:r>
          </a:p>
        </p:txBody>
      </p:sp>
      <p:sp>
        <p:nvSpPr>
          <p:cNvPr id="3" name="Text Placeholder 4">
            <a:extLst>
              <a:ext uri="{FF2B5EF4-FFF2-40B4-BE49-F238E27FC236}">
                <a16:creationId xmlns:a16="http://schemas.microsoft.com/office/drawing/2014/main" id="{B0DCE1ED-B82B-4750-AA70-00770348CB9B}"/>
              </a:ext>
            </a:extLst>
          </p:cNvPr>
          <p:cNvSpPr txBox="1">
            <a:spLocks/>
          </p:cNvSpPr>
          <p:nvPr/>
        </p:nvSpPr>
        <p:spPr>
          <a:xfrm>
            <a:off x="1459342" y="2169197"/>
            <a:ext cx="9694642" cy="3954613"/>
          </a:xfrm>
          <a:prstGeom prst="rect">
            <a:avLst/>
          </a:prstGeom>
        </p:spPr>
        <p:txBody>
          <a:bodyPr/>
          <a:lstStyle/>
          <a:p>
            <a:pPr marL="450536" indent="-450536" eaLnBrk="0" hangingPunct="0">
              <a:spcBef>
                <a:spcPts val="1577"/>
              </a:spcBef>
              <a:buFont typeface="Arial" pitchFamily="34" charset="0"/>
              <a:buChar char="•"/>
              <a:defRPr/>
            </a:pPr>
            <a:r>
              <a:rPr lang="en-US" sz="1445" dirty="0" err="1">
                <a:solidFill>
                  <a:schemeClr val="bg1">
                    <a:lumMod val="50000"/>
                  </a:schemeClr>
                </a:solidFill>
                <a:cs typeface="+mn-ea"/>
                <a:sym typeface="+mn-lt"/>
              </a:rPr>
              <a:t>感谢您下载千图网</a:t>
            </a:r>
            <a:r>
              <a:rPr lang="zh-CN" altLang="en-US" sz="1445" dirty="0">
                <a:solidFill>
                  <a:schemeClr val="bg1">
                    <a:lumMod val="50000"/>
                  </a:schemeClr>
                </a:solidFill>
                <a:cs typeface="+mn-ea"/>
                <a:sym typeface="+mn-lt"/>
              </a:rPr>
              <a:t>原创</a:t>
            </a:r>
            <a:r>
              <a:rPr lang="en-US" altLang="zh-CN" sz="1445" dirty="0">
                <a:solidFill>
                  <a:schemeClr val="bg1">
                    <a:lumMod val="50000"/>
                  </a:schemeClr>
                </a:solidFill>
                <a:cs typeface="+mn-ea"/>
                <a:sym typeface="+mn-lt"/>
              </a:rPr>
              <a:t>PPT</a:t>
            </a:r>
            <a:r>
              <a:rPr lang="zh-CN" altLang="en-US" sz="1445" dirty="0">
                <a:solidFill>
                  <a:schemeClr val="bg1">
                    <a:lumMod val="50000"/>
                  </a:schemeClr>
                </a:solidFill>
                <a:cs typeface="+mn-ea"/>
                <a:sym typeface="+mn-lt"/>
              </a:rPr>
              <a:t>模板</a:t>
            </a:r>
            <a:r>
              <a:rPr lang="en-US" sz="1445" dirty="0">
                <a:solidFill>
                  <a:schemeClr val="bg1">
                    <a:lumMod val="50000"/>
                  </a:schemeClr>
                </a:solidFill>
                <a:cs typeface="+mn-ea"/>
                <a:sym typeface="+mn-lt"/>
              </a:rPr>
              <a:t>，</a:t>
            </a:r>
            <a:r>
              <a:rPr lang="en-US" sz="1445" dirty="0" err="1">
                <a:solidFill>
                  <a:schemeClr val="bg1">
                    <a:lumMod val="50000"/>
                  </a:schemeClr>
                </a:solidFill>
                <a:cs typeface="+mn-ea"/>
                <a:sym typeface="+mn-lt"/>
              </a:rPr>
              <a:t>为了您和千图网以及原创作者的利益，请勿复制、传播、销售，否则将承担法律责任</a:t>
            </a:r>
            <a:r>
              <a:rPr lang="en-US" sz="1445" dirty="0">
                <a:solidFill>
                  <a:schemeClr val="bg1">
                    <a:lumMod val="50000"/>
                  </a:schemeClr>
                </a:solidFill>
                <a:cs typeface="+mn-ea"/>
                <a:sym typeface="+mn-lt"/>
              </a:rPr>
              <a:t>！</a:t>
            </a:r>
          </a:p>
          <a:p>
            <a:pPr marL="450536" indent="-450536" eaLnBrk="0" hangingPunct="0">
              <a:spcBef>
                <a:spcPts val="1577"/>
              </a:spcBef>
              <a:buFont typeface="Arial" pitchFamily="34" charset="0"/>
              <a:buChar char="•"/>
              <a:defRPr/>
            </a:pPr>
            <a:r>
              <a:rPr lang="en-US" sz="1445" dirty="0" err="1">
                <a:solidFill>
                  <a:schemeClr val="bg1">
                    <a:lumMod val="50000"/>
                  </a:schemeClr>
                </a:solidFill>
                <a:cs typeface="+mn-ea"/>
                <a:sym typeface="+mn-lt"/>
              </a:rPr>
              <a:t>千图网将对作品进行维权，按照传播下载次数的十倍进行索取赔偿</a:t>
            </a:r>
            <a:r>
              <a:rPr lang="zh-CN" altLang="en-US" sz="1445" dirty="0">
                <a:solidFill>
                  <a:schemeClr val="bg1">
                    <a:lumMod val="50000"/>
                  </a:schemeClr>
                </a:solidFill>
                <a:cs typeface="+mn-ea"/>
                <a:sym typeface="+mn-lt"/>
              </a:rPr>
              <a:t>金</a:t>
            </a:r>
            <a:r>
              <a:rPr lang="en-US" sz="1445" dirty="0">
                <a:solidFill>
                  <a:schemeClr val="bg1">
                    <a:lumMod val="50000"/>
                  </a:schemeClr>
                </a:solidFill>
                <a:cs typeface="+mn-ea"/>
                <a:sym typeface="+mn-lt"/>
              </a:rPr>
              <a:t>！</a:t>
            </a:r>
          </a:p>
          <a:p>
            <a:pPr marL="450536" indent="-450536" eaLnBrk="0" hangingPunct="0">
              <a:spcBef>
                <a:spcPts val="1577"/>
              </a:spcBef>
              <a:buFont typeface="Arial" pitchFamily="34" charset="0"/>
              <a:buChar char="•"/>
              <a:defRPr/>
            </a:pPr>
            <a:r>
              <a:rPr lang="en-US" sz="1445" dirty="0">
                <a:solidFill>
                  <a:schemeClr val="bg1">
                    <a:lumMod val="50000"/>
                  </a:schemeClr>
                </a:solidFill>
                <a:cs typeface="+mn-ea"/>
                <a:sym typeface="+mn-lt"/>
              </a:rPr>
              <a:t>1、千图网网站出售的PPT模版是免版税类（RF：Royalty-free）正版受《中华人民共和国著作法》和《世界版权公约》的保护，作品的所有权、版权和著作权归千图网所有，您下载的是PPT模版素材使用权。</a:t>
            </a:r>
          </a:p>
          <a:p>
            <a:pPr marL="450536" indent="-450536" eaLnBrk="0" hangingPunct="0">
              <a:spcBef>
                <a:spcPts val="1577"/>
              </a:spcBef>
              <a:buFont typeface="Arial" pitchFamily="34" charset="0"/>
              <a:buChar char="•"/>
              <a:defRPr/>
            </a:pPr>
            <a:r>
              <a:rPr lang="en-US" sz="1445" dirty="0">
                <a:solidFill>
                  <a:schemeClr val="bg1">
                    <a:lumMod val="50000"/>
                  </a:schemeClr>
                </a:solidFill>
                <a:cs typeface="+mn-ea"/>
                <a:sym typeface="+mn-lt"/>
              </a:rPr>
              <a:t>2、不得将千图网的PPT模版、PPT素材，本身用于再出售，或者出租、出借、转让、分销、发布或者作为礼物供他人使用，不得转授权、出卖、转让本协议或本协议中的权利。</a:t>
            </a:r>
          </a:p>
          <a:p>
            <a:pPr marL="450536" indent="-450536" eaLnBrk="0" hangingPunct="0">
              <a:spcBef>
                <a:spcPts val="1577"/>
              </a:spcBef>
              <a:buFont typeface="Arial" pitchFamily="34" charset="0"/>
              <a:buChar char="•"/>
              <a:defRPr/>
            </a:pPr>
            <a:r>
              <a:rPr lang="en-US" sz="1445" dirty="0">
                <a:solidFill>
                  <a:schemeClr val="bg1">
                    <a:lumMod val="50000"/>
                  </a:schemeClr>
                </a:solidFill>
                <a:cs typeface="+mn-ea"/>
                <a:sym typeface="+mn-lt"/>
              </a:rPr>
              <a:t>3、禁止把作品纳入商标或服务标记。</a:t>
            </a:r>
          </a:p>
          <a:p>
            <a:pPr marL="450536" indent="-450536" eaLnBrk="0" hangingPunct="0">
              <a:spcBef>
                <a:spcPts val="1577"/>
              </a:spcBef>
              <a:buFont typeface="Arial" pitchFamily="34" charset="0"/>
              <a:buChar char="•"/>
              <a:defRPr/>
            </a:pPr>
            <a:r>
              <a:rPr lang="en-US" sz="1445" dirty="0">
                <a:solidFill>
                  <a:schemeClr val="bg1">
                    <a:lumMod val="50000"/>
                  </a:schemeClr>
                </a:solidFill>
                <a:cs typeface="+mn-ea"/>
                <a:sym typeface="+mn-lt"/>
              </a:rPr>
              <a:t>4、禁止用户用下载格式在网上传播作品。</a:t>
            </a:r>
            <a:r>
              <a:rPr lang="en-US" sz="1445" dirty="0" err="1">
                <a:solidFill>
                  <a:schemeClr val="bg1">
                    <a:lumMod val="50000"/>
                  </a:schemeClr>
                </a:solidFill>
                <a:cs typeface="+mn-ea"/>
                <a:sym typeface="+mn-lt"/>
              </a:rPr>
              <a:t>或者作品可以让第三方单独付费或共享免费下载、或通过转移电话服务系统传播</a:t>
            </a:r>
            <a:r>
              <a:rPr lang="en-US" sz="1445" dirty="0">
                <a:solidFill>
                  <a:schemeClr val="bg1">
                    <a:lumMod val="50000"/>
                  </a:schemeClr>
                </a:solidFill>
                <a:cs typeface="+mn-ea"/>
                <a:sym typeface="+mn-lt"/>
              </a:rPr>
              <a:t>。</a:t>
            </a:r>
          </a:p>
        </p:txBody>
      </p:sp>
      <p:sp>
        <p:nvSpPr>
          <p:cNvPr id="4" name="Text Placeholder 2">
            <a:extLst>
              <a:ext uri="{FF2B5EF4-FFF2-40B4-BE49-F238E27FC236}">
                <a16:creationId xmlns:a16="http://schemas.microsoft.com/office/drawing/2014/main" id="{CB3554ED-1EC9-48EA-B670-2CDDF00EC925}"/>
              </a:ext>
            </a:extLst>
          </p:cNvPr>
          <p:cNvSpPr txBox="1">
            <a:spLocks/>
          </p:cNvSpPr>
          <p:nvPr/>
        </p:nvSpPr>
        <p:spPr bwMode="auto">
          <a:xfrm>
            <a:off x="3983807" y="742775"/>
            <a:ext cx="4446096" cy="663923"/>
          </a:xfrm>
          <a:prstGeom prst="rect">
            <a:avLst/>
          </a:prstGeom>
          <a:noFill/>
          <a:ln w="9525">
            <a:noFill/>
            <a:miter lim="800000"/>
            <a:headEnd/>
            <a:tailEnd/>
          </a:ln>
        </p:spPr>
        <p:txBody>
          <a:bodyPr vert="horz" wrap="square" lIns="0" tIns="53217" rIns="0" bIns="53217" numCol="1" anchor="t" anchorCtr="0" compatLnSpc="1">
            <a:prstTxWarp prst="textNoShape">
              <a:avLst/>
            </a:prstTxWarp>
          </a:bodyPr>
          <a:lstStyle/>
          <a:p>
            <a:pPr algn="ctr" defTabSz="1201430" eaLnBrk="0" fontAlgn="base" hangingPunct="0">
              <a:spcAft>
                <a:spcPct val="0"/>
              </a:spcAft>
              <a:defRPr/>
            </a:pPr>
            <a:r>
              <a:rPr lang="en-US" sz="4599" dirty="0" err="1">
                <a:solidFill>
                  <a:schemeClr val="bg2">
                    <a:lumMod val="10000"/>
                  </a:schemeClr>
                </a:solidFill>
                <a:cs typeface="+mn-ea"/>
                <a:sym typeface="+mn-lt"/>
              </a:rPr>
              <a:t>版权声明</a:t>
            </a:r>
            <a:endParaRPr lang="en-US" sz="4599" dirty="0">
              <a:solidFill>
                <a:schemeClr val="bg2">
                  <a:lumMod val="10000"/>
                </a:schemeClr>
              </a:solidFill>
              <a:cs typeface="+mn-ea"/>
              <a:sym typeface="+mn-lt"/>
            </a:endParaRPr>
          </a:p>
        </p:txBody>
      </p:sp>
    </p:spTree>
    <p:extLst>
      <p:ext uri="{BB962C8B-B14F-4D97-AF65-F5344CB8AC3E}">
        <p14:creationId xmlns:p14="http://schemas.microsoft.com/office/powerpoint/2010/main" val="3506366974"/>
      </p:ext>
    </p:extLst>
  </p:cSld>
  <p:clrMapOvr>
    <a:masterClrMapping/>
  </p:clrMapOvr>
  <mc:AlternateContent xmlns:mc="http://schemas.openxmlformats.org/markup-compatibility/2006" xmlns:p14="http://schemas.microsoft.com/office/powerpoint/2010/main">
    <mc:Choice Requires="p14">
      <p:transition spd="slow" p14:dur="1500" advClick="0" advTm="2000">
        <p:split orient="vert"/>
      </p:transition>
    </mc:Choice>
    <mc:Fallback xmlns="">
      <p:transition spd="slow" advClick="0" advTm="2000">
        <p:split orient="vert"/>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Rectangle 35"/>
          <p:cNvSpPr>
            <a:spLocks noChangeArrowheads="1"/>
          </p:cNvSpPr>
          <p:nvPr/>
        </p:nvSpPr>
        <p:spPr bwMode="auto">
          <a:xfrm>
            <a:off x="7377722" y="2708493"/>
            <a:ext cx="855405" cy="2935985"/>
          </a:xfrm>
          <a:prstGeom prst="rect">
            <a:avLst/>
          </a:prstGeom>
          <a:solidFill>
            <a:srgbClr val="D0C5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7" name="Rectangle 25"/>
          <p:cNvSpPr>
            <a:spLocks noChangeArrowheads="1"/>
          </p:cNvSpPr>
          <p:nvPr/>
        </p:nvSpPr>
        <p:spPr bwMode="auto">
          <a:xfrm>
            <a:off x="6113103" y="2708493"/>
            <a:ext cx="855405" cy="2935985"/>
          </a:xfrm>
          <a:prstGeom prst="rect">
            <a:avLst/>
          </a:prstGeom>
          <a:solidFill>
            <a:srgbClr val="D0C5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7" name="Rectangle 15"/>
          <p:cNvSpPr>
            <a:spLocks noChangeArrowheads="1"/>
          </p:cNvSpPr>
          <p:nvPr/>
        </p:nvSpPr>
        <p:spPr bwMode="auto">
          <a:xfrm>
            <a:off x="4848486" y="2708493"/>
            <a:ext cx="852939" cy="2935985"/>
          </a:xfrm>
          <a:prstGeom prst="rect">
            <a:avLst/>
          </a:prstGeom>
          <a:solidFill>
            <a:srgbClr val="D0C5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7" name="Rectangle 5"/>
          <p:cNvSpPr>
            <a:spLocks noChangeArrowheads="1"/>
          </p:cNvSpPr>
          <p:nvPr/>
        </p:nvSpPr>
        <p:spPr bwMode="auto">
          <a:xfrm>
            <a:off x="3581403" y="2708493"/>
            <a:ext cx="855405" cy="2935985"/>
          </a:xfrm>
          <a:prstGeom prst="rect">
            <a:avLst/>
          </a:prstGeom>
          <a:solidFill>
            <a:srgbClr val="D0C5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cs typeface="+mn-ea"/>
              <a:sym typeface="+mn-lt"/>
            </a:endParaRPr>
          </a:p>
        </p:txBody>
      </p:sp>
      <p:graphicFrame>
        <p:nvGraphicFramePr>
          <p:cNvPr id="59" name="图表 58"/>
          <p:cNvGraphicFramePr/>
          <p:nvPr>
            <p:extLst/>
          </p:nvPr>
        </p:nvGraphicFramePr>
        <p:xfrm>
          <a:off x="3234416" y="3225825"/>
          <a:ext cx="5342400" cy="2592000"/>
        </p:xfrm>
        <a:graphic>
          <a:graphicData uri="http://schemas.openxmlformats.org/drawingml/2006/chart">
            <c:chart xmlns:c="http://schemas.openxmlformats.org/drawingml/2006/chart" xmlns:r="http://schemas.openxmlformats.org/officeDocument/2006/relationships" r:id="rId3"/>
          </a:graphicData>
        </a:graphic>
      </p:graphicFrame>
      <p:sp>
        <p:nvSpPr>
          <p:cNvPr id="28" name="Oval 6"/>
          <p:cNvSpPr>
            <a:spLocks noChangeArrowheads="1"/>
          </p:cNvSpPr>
          <p:nvPr/>
        </p:nvSpPr>
        <p:spPr bwMode="auto">
          <a:xfrm>
            <a:off x="3581403" y="2447187"/>
            <a:ext cx="855405" cy="522610"/>
          </a:xfrm>
          <a:prstGeom prst="ellipse">
            <a:avLst/>
          </a:prstGeom>
          <a:solidFill>
            <a:srgbClr val="C9BC9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0" name="Oval 8"/>
          <p:cNvSpPr>
            <a:spLocks noChangeArrowheads="1"/>
          </p:cNvSpPr>
          <p:nvPr/>
        </p:nvSpPr>
        <p:spPr bwMode="auto">
          <a:xfrm>
            <a:off x="3578271" y="5396367"/>
            <a:ext cx="855405" cy="525076"/>
          </a:xfrm>
          <a:prstGeom prst="ellipse">
            <a:avLst/>
          </a:prstGeom>
          <a:solidFill>
            <a:schemeClr val="accent1">
              <a:lumMod val="60000"/>
              <a:lumOff val="40000"/>
            </a:schemeClr>
          </a:solidFill>
          <a:ln>
            <a:noFill/>
          </a:ln>
          <a:extLst/>
        </p:spPr>
        <p:txBody>
          <a:bodyPr vert="horz" wrap="square" lIns="91440" tIns="45720" rIns="91440" bIns="45720" numCol="1" anchor="t" anchorCtr="0" compatLnSpc="1"/>
          <a:lstStyle/>
          <a:p>
            <a:endParaRPr lang="zh-CN" altLang="en-US">
              <a:cs typeface="+mn-ea"/>
              <a:sym typeface="+mn-lt"/>
            </a:endParaRPr>
          </a:p>
        </p:txBody>
      </p:sp>
      <p:sp>
        <p:nvSpPr>
          <p:cNvPr id="31" name="Oval 9"/>
          <p:cNvSpPr>
            <a:spLocks noChangeArrowheads="1"/>
          </p:cNvSpPr>
          <p:nvPr/>
        </p:nvSpPr>
        <p:spPr bwMode="auto">
          <a:xfrm>
            <a:off x="3578137" y="3392204"/>
            <a:ext cx="855405" cy="522610"/>
          </a:xfrm>
          <a:prstGeom prst="ellipse">
            <a:avLst/>
          </a:prstGeom>
          <a:solidFill>
            <a:schemeClr val="accent1">
              <a:lumMod val="60000"/>
              <a:lumOff val="40000"/>
            </a:schemeClr>
          </a:solidFill>
          <a:ln>
            <a:noFill/>
          </a:ln>
          <a:extLst/>
        </p:spPr>
        <p:txBody>
          <a:bodyPr vert="horz" wrap="square" lIns="91440" tIns="45720" rIns="91440" bIns="45720" numCol="1" anchor="t" anchorCtr="0" compatLnSpc="1"/>
          <a:lstStyle/>
          <a:p>
            <a:endParaRPr lang="zh-CN" altLang="en-US">
              <a:cs typeface="+mn-ea"/>
              <a:sym typeface="+mn-lt"/>
            </a:endParaRPr>
          </a:p>
        </p:txBody>
      </p:sp>
      <p:sp>
        <p:nvSpPr>
          <p:cNvPr id="32" name="Freeform 10"/>
          <p:cNvSpPr/>
          <p:nvPr/>
        </p:nvSpPr>
        <p:spPr bwMode="auto">
          <a:xfrm>
            <a:off x="3630706" y="1542481"/>
            <a:ext cx="756799" cy="527540"/>
          </a:xfrm>
          <a:custGeom>
            <a:avLst/>
            <a:gdLst>
              <a:gd name="T0" fmla="*/ 227 w 227"/>
              <a:gd name="T1" fmla="*/ 104 h 159"/>
              <a:gd name="T2" fmla="*/ 172 w 227"/>
              <a:gd name="T3" fmla="*/ 159 h 159"/>
              <a:gd name="T4" fmla="*/ 55 w 227"/>
              <a:gd name="T5" fmla="*/ 159 h 159"/>
              <a:gd name="T6" fmla="*/ 0 w 227"/>
              <a:gd name="T7" fmla="*/ 104 h 159"/>
              <a:gd name="T8" fmla="*/ 0 w 227"/>
              <a:gd name="T9" fmla="*/ 55 h 159"/>
              <a:gd name="T10" fmla="*/ 55 w 227"/>
              <a:gd name="T11" fmla="*/ 0 h 159"/>
              <a:gd name="T12" fmla="*/ 172 w 227"/>
              <a:gd name="T13" fmla="*/ 0 h 159"/>
              <a:gd name="T14" fmla="*/ 227 w 227"/>
              <a:gd name="T15" fmla="*/ 55 h 159"/>
              <a:gd name="T16" fmla="*/ 227 w 227"/>
              <a:gd name="T17" fmla="*/ 104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7" h="159">
                <a:moveTo>
                  <a:pt x="227" y="104"/>
                </a:moveTo>
                <a:cubicBezTo>
                  <a:pt x="227" y="134"/>
                  <a:pt x="202" y="159"/>
                  <a:pt x="172" y="159"/>
                </a:cubicBezTo>
                <a:cubicBezTo>
                  <a:pt x="55" y="159"/>
                  <a:pt x="55" y="159"/>
                  <a:pt x="55" y="159"/>
                </a:cubicBezTo>
                <a:cubicBezTo>
                  <a:pt x="25" y="159"/>
                  <a:pt x="0" y="134"/>
                  <a:pt x="0" y="104"/>
                </a:cubicBezTo>
                <a:cubicBezTo>
                  <a:pt x="0" y="55"/>
                  <a:pt x="0" y="55"/>
                  <a:pt x="0" y="55"/>
                </a:cubicBezTo>
                <a:cubicBezTo>
                  <a:pt x="0" y="25"/>
                  <a:pt x="25" y="0"/>
                  <a:pt x="55" y="0"/>
                </a:cubicBezTo>
                <a:cubicBezTo>
                  <a:pt x="172" y="0"/>
                  <a:pt x="172" y="0"/>
                  <a:pt x="172" y="0"/>
                </a:cubicBezTo>
                <a:cubicBezTo>
                  <a:pt x="202" y="0"/>
                  <a:pt x="227" y="25"/>
                  <a:pt x="227" y="55"/>
                </a:cubicBezTo>
                <a:lnTo>
                  <a:pt x="227" y="104"/>
                </a:lnTo>
                <a:close/>
              </a:path>
            </a:pathLst>
          </a:custGeom>
          <a:solidFill>
            <a:schemeClr val="accent1"/>
          </a:solidFill>
          <a:ln>
            <a:noFill/>
          </a:ln>
          <a:extLst/>
        </p:spPr>
        <p:txBody>
          <a:bodyPr vert="horz" wrap="square" lIns="91440" tIns="45720" rIns="91440" bIns="45720" numCol="1" anchor="t" anchorCtr="0" compatLnSpc="1"/>
          <a:lstStyle/>
          <a:p>
            <a:endParaRPr lang="zh-CN" altLang="en-US">
              <a:cs typeface="+mn-ea"/>
              <a:sym typeface="+mn-lt"/>
            </a:endParaRPr>
          </a:p>
        </p:txBody>
      </p:sp>
      <p:sp>
        <p:nvSpPr>
          <p:cNvPr id="36" name="Freeform 14"/>
          <p:cNvSpPr/>
          <p:nvPr/>
        </p:nvSpPr>
        <p:spPr bwMode="auto">
          <a:xfrm>
            <a:off x="3862429" y="1981276"/>
            <a:ext cx="295817" cy="241584"/>
          </a:xfrm>
          <a:custGeom>
            <a:avLst/>
            <a:gdLst>
              <a:gd name="T0" fmla="*/ 0 w 120"/>
              <a:gd name="T1" fmla="*/ 0 h 98"/>
              <a:gd name="T2" fmla="*/ 60 w 120"/>
              <a:gd name="T3" fmla="*/ 98 h 98"/>
              <a:gd name="T4" fmla="*/ 120 w 120"/>
              <a:gd name="T5" fmla="*/ 0 h 98"/>
              <a:gd name="T6" fmla="*/ 0 w 120"/>
              <a:gd name="T7" fmla="*/ 0 h 98"/>
            </a:gdLst>
            <a:ahLst/>
            <a:cxnLst>
              <a:cxn ang="0">
                <a:pos x="T0" y="T1"/>
              </a:cxn>
              <a:cxn ang="0">
                <a:pos x="T2" y="T3"/>
              </a:cxn>
              <a:cxn ang="0">
                <a:pos x="T4" y="T5"/>
              </a:cxn>
              <a:cxn ang="0">
                <a:pos x="T6" y="T7"/>
              </a:cxn>
            </a:cxnLst>
            <a:rect l="0" t="0" r="r" b="b"/>
            <a:pathLst>
              <a:path w="120" h="98">
                <a:moveTo>
                  <a:pt x="0" y="0"/>
                </a:moveTo>
                <a:lnTo>
                  <a:pt x="60" y="98"/>
                </a:lnTo>
                <a:lnTo>
                  <a:pt x="120" y="0"/>
                </a:lnTo>
                <a:lnTo>
                  <a:pt x="0" y="0"/>
                </a:lnTo>
                <a:close/>
              </a:path>
            </a:pathLst>
          </a:custGeom>
          <a:solidFill>
            <a:schemeClr val="accent1"/>
          </a:solidFill>
          <a:ln>
            <a:noFill/>
          </a:ln>
          <a:extLst/>
        </p:spPr>
        <p:txBody>
          <a:bodyPr vert="horz" wrap="square" lIns="91440" tIns="45720" rIns="91440" bIns="45720" numCol="1" anchor="t" anchorCtr="0" compatLnSpc="1"/>
          <a:lstStyle/>
          <a:p>
            <a:endParaRPr lang="zh-CN" altLang="en-US">
              <a:cs typeface="+mn-ea"/>
              <a:sym typeface="+mn-lt"/>
            </a:endParaRPr>
          </a:p>
        </p:txBody>
      </p:sp>
      <p:sp>
        <p:nvSpPr>
          <p:cNvPr id="38" name="Oval 16"/>
          <p:cNvSpPr>
            <a:spLocks noChangeArrowheads="1"/>
          </p:cNvSpPr>
          <p:nvPr/>
        </p:nvSpPr>
        <p:spPr bwMode="auto">
          <a:xfrm>
            <a:off x="4848486" y="2447187"/>
            <a:ext cx="852939" cy="522610"/>
          </a:xfrm>
          <a:prstGeom prst="ellipse">
            <a:avLst/>
          </a:prstGeom>
          <a:solidFill>
            <a:srgbClr val="C9BC9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0" name="Oval 18"/>
          <p:cNvSpPr>
            <a:spLocks noChangeArrowheads="1"/>
          </p:cNvSpPr>
          <p:nvPr/>
        </p:nvSpPr>
        <p:spPr bwMode="auto">
          <a:xfrm>
            <a:off x="4848486" y="5396367"/>
            <a:ext cx="852939" cy="525076"/>
          </a:xfrm>
          <a:prstGeom prst="ellipse">
            <a:avLst/>
          </a:prstGeom>
          <a:solidFill>
            <a:schemeClr val="accent1">
              <a:lumMod val="60000"/>
              <a:lumOff val="40000"/>
            </a:schemeClr>
          </a:solidFill>
          <a:ln>
            <a:noFill/>
          </a:ln>
          <a:extLst/>
        </p:spPr>
        <p:txBody>
          <a:bodyPr vert="horz" wrap="square" lIns="91440" tIns="45720" rIns="91440" bIns="45720" numCol="1" anchor="t" anchorCtr="0" compatLnSpc="1"/>
          <a:lstStyle/>
          <a:p>
            <a:endParaRPr lang="zh-CN" altLang="en-US">
              <a:cs typeface="+mn-ea"/>
              <a:sym typeface="+mn-lt"/>
            </a:endParaRPr>
          </a:p>
        </p:txBody>
      </p:sp>
      <p:sp>
        <p:nvSpPr>
          <p:cNvPr id="41" name="Oval 19"/>
          <p:cNvSpPr>
            <a:spLocks noChangeArrowheads="1"/>
          </p:cNvSpPr>
          <p:nvPr/>
        </p:nvSpPr>
        <p:spPr bwMode="auto">
          <a:xfrm>
            <a:off x="4848486" y="3960202"/>
            <a:ext cx="852939" cy="525076"/>
          </a:xfrm>
          <a:prstGeom prst="ellipse">
            <a:avLst/>
          </a:prstGeom>
          <a:solidFill>
            <a:schemeClr val="accent1">
              <a:lumMod val="60000"/>
              <a:lumOff val="40000"/>
            </a:schemeClr>
          </a:solidFill>
          <a:ln>
            <a:noFill/>
          </a:ln>
          <a:extLst/>
        </p:spPr>
        <p:txBody>
          <a:bodyPr vert="horz" wrap="square" lIns="91440" tIns="45720" rIns="91440" bIns="45720" numCol="1" anchor="t" anchorCtr="0" compatLnSpc="1"/>
          <a:lstStyle/>
          <a:p>
            <a:endParaRPr lang="zh-CN" altLang="en-US">
              <a:cs typeface="+mn-ea"/>
              <a:sym typeface="+mn-lt"/>
            </a:endParaRPr>
          </a:p>
        </p:txBody>
      </p:sp>
      <p:sp>
        <p:nvSpPr>
          <p:cNvPr id="42" name="Freeform 20"/>
          <p:cNvSpPr/>
          <p:nvPr/>
        </p:nvSpPr>
        <p:spPr bwMode="auto">
          <a:xfrm>
            <a:off x="4900253" y="1542481"/>
            <a:ext cx="751869" cy="527540"/>
          </a:xfrm>
          <a:custGeom>
            <a:avLst/>
            <a:gdLst>
              <a:gd name="T0" fmla="*/ 226 w 226"/>
              <a:gd name="T1" fmla="*/ 104 h 159"/>
              <a:gd name="T2" fmla="*/ 171 w 226"/>
              <a:gd name="T3" fmla="*/ 159 h 159"/>
              <a:gd name="T4" fmla="*/ 55 w 226"/>
              <a:gd name="T5" fmla="*/ 159 h 159"/>
              <a:gd name="T6" fmla="*/ 0 w 226"/>
              <a:gd name="T7" fmla="*/ 104 h 159"/>
              <a:gd name="T8" fmla="*/ 0 w 226"/>
              <a:gd name="T9" fmla="*/ 55 h 159"/>
              <a:gd name="T10" fmla="*/ 55 w 226"/>
              <a:gd name="T11" fmla="*/ 0 h 159"/>
              <a:gd name="T12" fmla="*/ 171 w 226"/>
              <a:gd name="T13" fmla="*/ 0 h 159"/>
              <a:gd name="T14" fmla="*/ 226 w 226"/>
              <a:gd name="T15" fmla="*/ 55 h 159"/>
              <a:gd name="T16" fmla="*/ 226 w 226"/>
              <a:gd name="T17" fmla="*/ 104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6" h="159">
                <a:moveTo>
                  <a:pt x="226" y="104"/>
                </a:moveTo>
                <a:cubicBezTo>
                  <a:pt x="226" y="134"/>
                  <a:pt x="202" y="159"/>
                  <a:pt x="171" y="159"/>
                </a:cubicBezTo>
                <a:cubicBezTo>
                  <a:pt x="55" y="159"/>
                  <a:pt x="55" y="159"/>
                  <a:pt x="55" y="159"/>
                </a:cubicBezTo>
                <a:cubicBezTo>
                  <a:pt x="24" y="159"/>
                  <a:pt x="0" y="134"/>
                  <a:pt x="0" y="104"/>
                </a:cubicBezTo>
                <a:cubicBezTo>
                  <a:pt x="0" y="55"/>
                  <a:pt x="0" y="55"/>
                  <a:pt x="0" y="55"/>
                </a:cubicBezTo>
                <a:cubicBezTo>
                  <a:pt x="0" y="25"/>
                  <a:pt x="24" y="0"/>
                  <a:pt x="55" y="0"/>
                </a:cubicBezTo>
                <a:cubicBezTo>
                  <a:pt x="171" y="0"/>
                  <a:pt x="171" y="0"/>
                  <a:pt x="171" y="0"/>
                </a:cubicBezTo>
                <a:cubicBezTo>
                  <a:pt x="202" y="0"/>
                  <a:pt x="226" y="25"/>
                  <a:pt x="226" y="55"/>
                </a:cubicBezTo>
                <a:lnTo>
                  <a:pt x="226" y="104"/>
                </a:lnTo>
                <a:close/>
              </a:path>
            </a:pathLst>
          </a:custGeom>
          <a:solidFill>
            <a:schemeClr val="accent2"/>
          </a:solidFill>
          <a:ln>
            <a:noFill/>
          </a:ln>
          <a:extLst/>
        </p:spPr>
        <p:txBody>
          <a:bodyPr vert="horz" wrap="square" lIns="91440" tIns="45720" rIns="91440" bIns="45720" numCol="1" anchor="t" anchorCtr="0" compatLnSpc="1"/>
          <a:lstStyle/>
          <a:p>
            <a:endParaRPr lang="zh-CN" altLang="en-US">
              <a:cs typeface="+mn-ea"/>
              <a:sym typeface="+mn-lt"/>
            </a:endParaRPr>
          </a:p>
        </p:txBody>
      </p:sp>
      <p:sp>
        <p:nvSpPr>
          <p:cNvPr id="46" name="Freeform 24"/>
          <p:cNvSpPr/>
          <p:nvPr/>
        </p:nvSpPr>
        <p:spPr bwMode="auto">
          <a:xfrm>
            <a:off x="5129512" y="1981276"/>
            <a:ext cx="293353" cy="241584"/>
          </a:xfrm>
          <a:custGeom>
            <a:avLst/>
            <a:gdLst>
              <a:gd name="T0" fmla="*/ 0 w 119"/>
              <a:gd name="T1" fmla="*/ 0 h 98"/>
              <a:gd name="T2" fmla="*/ 59 w 119"/>
              <a:gd name="T3" fmla="*/ 98 h 98"/>
              <a:gd name="T4" fmla="*/ 119 w 119"/>
              <a:gd name="T5" fmla="*/ 0 h 98"/>
              <a:gd name="T6" fmla="*/ 0 w 119"/>
              <a:gd name="T7" fmla="*/ 0 h 98"/>
            </a:gdLst>
            <a:ahLst/>
            <a:cxnLst>
              <a:cxn ang="0">
                <a:pos x="T0" y="T1"/>
              </a:cxn>
              <a:cxn ang="0">
                <a:pos x="T2" y="T3"/>
              </a:cxn>
              <a:cxn ang="0">
                <a:pos x="T4" y="T5"/>
              </a:cxn>
              <a:cxn ang="0">
                <a:pos x="T6" y="T7"/>
              </a:cxn>
            </a:cxnLst>
            <a:rect l="0" t="0" r="r" b="b"/>
            <a:pathLst>
              <a:path w="119" h="98">
                <a:moveTo>
                  <a:pt x="0" y="0"/>
                </a:moveTo>
                <a:lnTo>
                  <a:pt x="59" y="98"/>
                </a:lnTo>
                <a:lnTo>
                  <a:pt x="119" y="0"/>
                </a:lnTo>
                <a:lnTo>
                  <a:pt x="0" y="0"/>
                </a:lnTo>
                <a:close/>
              </a:path>
            </a:pathLst>
          </a:custGeom>
          <a:solidFill>
            <a:schemeClr val="accent2"/>
          </a:solidFill>
          <a:ln>
            <a:noFill/>
          </a:ln>
          <a:extLst/>
        </p:spPr>
        <p:txBody>
          <a:bodyPr vert="horz" wrap="square" lIns="91440" tIns="45720" rIns="91440" bIns="45720" numCol="1" anchor="t" anchorCtr="0" compatLnSpc="1"/>
          <a:lstStyle/>
          <a:p>
            <a:endParaRPr lang="zh-CN" altLang="en-US">
              <a:cs typeface="+mn-ea"/>
              <a:sym typeface="+mn-lt"/>
            </a:endParaRPr>
          </a:p>
        </p:txBody>
      </p:sp>
      <p:sp>
        <p:nvSpPr>
          <p:cNvPr id="48" name="Oval 26"/>
          <p:cNvSpPr>
            <a:spLocks noChangeArrowheads="1"/>
          </p:cNvSpPr>
          <p:nvPr/>
        </p:nvSpPr>
        <p:spPr bwMode="auto">
          <a:xfrm>
            <a:off x="6113103" y="2447187"/>
            <a:ext cx="855405" cy="522610"/>
          </a:xfrm>
          <a:prstGeom prst="ellipse">
            <a:avLst/>
          </a:prstGeom>
          <a:solidFill>
            <a:srgbClr val="C9BC9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50" name="Oval 28"/>
          <p:cNvSpPr>
            <a:spLocks noChangeArrowheads="1"/>
          </p:cNvSpPr>
          <p:nvPr/>
        </p:nvSpPr>
        <p:spPr bwMode="auto">
          <a:xfrm>
            <a:off x="6113103" y="5396367"/>
            <a:ext cx="855405" cy="525076"/>
          </a:xfrm>
          <a:prstGeom prst="ellipse">
            <a:avLst/>
          </a:prstGeom>
          <a:solidFill>
            <a:schemeClr val="accent1">
              <a:lumMod val="60000"/>
              <a:lumOff val="40000"/>
            </a:schemeClr>
          </a:solidFill>
          <a:ln>
            <a:noFill/>
          </a:ln>
          <a:extLst/>
        </p:spPr>
        <p:txBody>
          <a:bodyPr vert="horz" wrap="square" lIns="91440" tIns="45720" rIns="91440" bIns="45720" numCol="1" anchor="t" anchorCtr="0" compatLnSpc="1"/>
          <a:lstStyle/>
          <a:p>
            <a:endParaRPr lang="zh-CN" altLang="en-US">
              <a:cs typeface="+mn-ea"/>
              <a:sym typeface="+mn-lt"/>
            </a:endParaRPr>
          </a:p>
        </p:txBody>
      </p:sp>
      <p:sp>
        <p:nvSpPr>
          <p:cNvPr id="51" name="Oval 29"/>
          <p:cNvSpPr>
            <a:spLocks noChangeArrowheads="1"/>
          </p:cNvSpPr>
          <p:nvPr/>
        </p:nvSpPr>
        <p:spPr bwMode="auto">
          <a:xfrm>
            <a:off x="6113103" y="4543613"/>
            <a:ext cx="855405" cy="525076"/>
          </a:xfrm>
          <a:prstGeom prst="ellipse">
            <a:avLst/>
          </a:prstGeom>
          <a:solidFill>
            <a:schemeClr val="accent1">
              <a:lumMod val="60000"/>
              <a:lumOff val="40000"/>
            </a:schemeClr>
          </a:solidFill>
          <a:ln>
            <a:noFill/>
          </a:ln>
          <a:extLst/>
        </p:spPr>
        <p:txBody>
          <a:bodyPr vert="horz" wrap="square" lIns="91440" tIns="45720" rIns="91440" bIns="45720" numCol="1" anchor="t" anchorCtr="0" compatLnSpc="1"/>
          <a:lstStyle/>
          <a:p>
            <a:endParaRPr lang="zh-CN" altLang="en-US">
              <a:cs typeface="+mn-ea"/>
              <a:sym typeface="+mn-lt"/>
            </a:endParaRPr>
          </a:p>
        </p:txBody>
      </p:sp>
      <p:sp>
        <p:nvSpPr>
          <p:cNvPr id="52" name="Freeform 30"/>
          <p:cNvSpPr/>
          <p:nvPr/>
        </p:nvSpPr>
        <p:spPr bwMode="auto">
          <a:xfrm>
            <a:off x="6162406" y="1542481"/>
            <a:ext cx="751869" cy="527540"/>
          </a:xfrm>
          <a:custGeom>
            <a:avLst/>
            <a:gdLst>
              <a:gd name="T0" fmla="*/ 226 w 226"/>
              <a:gd name="T1" fmla="*/ 104 h 159"/>
              <a:gd name="T2" fmla="*/ 171 w 226"/>
              <a:gd name="T3" fmla="*/ 159 h 159"/>
              <a:gd name="T4" fmla="*/ 55 w 226"/>
              <a:gd name="T5" fmla="*/ 159 h 159"/>
              <a:gd name="T6" fmla="*/ 0 w 226"/>
              <a:gd name="T7" fmla="*/ 104 h 159"/>
              <a:gd name="T8" fmla="*/ 0 w 226"/>
              <a:gd name="T9" fmla="*/ 55 h 159"/>
              <a:gd name="T10" fmla="*/ 55 w 226"/>
              <a:gd name="T11" fmla="*/ 0 h 159"/>
              <a:gd name="T12" fmla="*/ 171 w 226"/>
              <a:gd name="T13" fmla="*/ 0 h 159"/>
              <a:gd name="T14" fmla="*/ 226 w 226"/>
              <a:gd name="T15" fmla="*/ 55 h 159"/>
              <a:gd name="T16" fmla="*/ 226 w 226"/>
              <a:gd name="T17" fmla="*/ 104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6" h="159">
                <a:moveTo>
                  <a:pt x="226" y="104"/>
                </a:moveTo>
                <a:cubicBezTo>
                  <a:pt x="226" y="134"/>
                  <a:pt x="202" y="159"/>
                  <a:pt x="171" y="159"/>
                </a:cubicBezTo>
                <a:cubicBezTo>
                  <a:pt x="55" y="159"/>
                  <a:pt x="55" y="159"/>
                  <a:pt x="55" y="159"/>
                </a:cubicBezTo>
                <a:cubicBezTo>
                  <a:pt x="24" y="159"/>
                  <a:pt x="0" y="134"/>
                  <a:pt x="0" y="104"/>
                </a:cubicBezTo>
                <a:cubicBezTo>
                  <a:pt x="0" y="55"/>
                  <a:pt x="0" y="55"/>
                  <a:pt x="0" y="55"/>
                </a:cubicBezTo>
                <a:cubicBezTo>
                  <a:pt x="0" y="25"/>
                  <a:pt x="24" y="0"/>
                  <a:pt x="55" y="0"/>
                </a:cubicBezTo>
                <a:cubicBezTo>
                  <a:pt x="171" y="0"/>
                  <a:pt x="171" y="0"/>
                  <a:pt x="171" y="0"/>
                </a:cubicBezTo>
                <a:cubicBezTo>
                  <a:pt x="202" y="0"/>
                  <a:pt x="226" y="25"/>
                  <a:pt x="226" y="55"/>
                </a:cubicBezTo>
                <a:lnTo>
                  <a:pt x="226" y="104"/>
                </a:lnTo>
                <a:close/>
              </a:path>
            </a:pathLst>
          </a:custGeom>
          <a:solidFill>
            <a:schemeClr val="accent2"/>
          </a:solidFill>
          <a:ln>
            <a:noFill/>
          </a:ln>
          <a:extLst/>
        </p:spPr>
        <p:txBody>
          <a:bodyPr vert="horz" wrap="square" lIns="91440" tIns="45720" rIns="91440" bIns="45720" numCol="1" anchor="t" anchorCtr="0" compatLnSpc="1"/>
          <a:lstStyle/>
          <a:p>
            <a:endParaRPr lang="zh-CN" altLang="en-US">
              <a:cs typeface="+mn-ea"/>
              <a:sym typeface="+mn-lt"/>
            </a:endParaRPr>
          </a:p>
        </p:txBody>
      </p:sp>
      <p:sp>
        <p:nvSpPr>
          <p:cNvPr id="56" name="Freeform 34"/>
          <p:cNvSpPr/>
          <p:nvPr/>
        </p:nvSpPr>
        <p:spPr bwMode="auto">
          <a:xfrm>
            <a:off x="6394129" y="1981276"/>
            <a:ext cx="295817" cy="241584"/>
          </a:xfrm>
          <a:custGeom>
            <a:avLst/>
            <a:gdLst>
              <a:gd name="T0" fmla="*/ 0 w 120"/>
              <a:gd name="T1" fmla="*/ 0 h 98"/>
              <a:gd name="T2" fmla="*/ 59 w 120"/>
              <a:gd name="T3" fmla="*/ 98 h 98"/>
              <a:gd name="T4" fmla="*/ 120 w 120"/>
              <a:gd name="T5" fmla="*/ 0 h 98"/>
              <a:gd name="T6" fmla="*/ 0 w 120"/>
              <a:gd name="T7" fmla="*/ 0 h 98"/>
            </a:gdLst>
            <a:ahLst/>
            <a:cxnLst>
              <a:cxn ang="0">
                <a:pos x="T0" y="T1"/>
              </a:cxn>
              <a:cxn ang="0">
                <a:pos x="T2" y="T3"/>
              </a:cxn>
              <a:cxn ang="0">
                <a:pos x="T4" y="T5"/>
              </a:cxn>
              <a:cxn ang="0">
                <a:pos x="T6" y="T7"/>
              </a:cxn>
            </a:cxnLst>
            <a:rect l="0" t="0" r="r" b="b"/>
            <a:pathLst>
              <a:path w="120" h="98">
                <a:moveTo>
                  <a:pt x="0" y="0"/>
                </a:moveTo>
                <a:lnTo>
                  <a:pt x="59" y="98"/>
                </a:lnTo>
                <a:lnTo>
                  <a:pt x="120" y="0"/>
                </a:lnTo>
                <a:lnTo>
                  <a:pt x="0" y="0"/>
                </a:lnTo>
                <a:close/>
              </a:path>
            </a:pathLst>
          </a:custGeom>
          <a:solidFill>
            <a:schemeClr val="accent2"/>
          </a:solidFill>
          <a:ln>
            <a:noFill/>
          </a:ln>
          <a:extLst/>
        </p:spPr>
        <p:txBody>
          <a:bodyPr vert="horz" wrap="square" lIns="91440" tIns="45720" rIns="91440" bIns="45720" numCol="1" anchor="t" anchorCtr="0" compatLnSpc="1"/>
          <a:lstStyle/>
          <a:p>
            <a:endParaRPr lang="zh-CN" altLang="en-US">
              <a:cs typeface="+mn-ea"/>
              <a:sym typeface="+mn-lt"/>
            </a:endParaRPr>
          </a:p>
        </p:txBody>
      </p:sp>
      <p:sp>
        <p:nvSpPr>
          <p:cNvPr id="58" name="Oval 36"/>
          <p:cNvSpPr>
            <a:spLocks noChangeArrowheads="1"/>
          </p:cNvSpPr>
          <p:nvPr/>
        </p:nvSpPr>
        <p:spPr bwMode="auto">
          <a:xfrm>
            <a:off x="7377722" y="2447187"/>
            <a:ext cx="855405" cy="522610"/>
          </a:xfrm>
          <a:prstGeom prst="ellipse">
            <a:avLst/>
          </a:prstGeom>
          <a:solidFill>
            <a:srgbClr val="C9BC9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77" name="Oval 38"/>
          <p:cNvSpPr>
            <a:spLocks noChangeArrowheads="1"/>
          </p:cNvSpPr>
          <p:nvPr/>
        </p:nvSpPr>
        <p:spPr bwMode="auto">
          <a:xfrm>
            <a:off x="7377722" y="5396367"/>
            <a:ext cx="855405" cy="525076"/>
          </a:xfrm>
          <a:prstGeom prst="ellipse">
            <a:avLst/>
          </a:prstGeom>
          <a:solidFill>
            <a:schemeClr val="accent2"/>
          </a:solidFill>
          <a:ln>
            <a:noFill/>
          </a:ln>
          <a:extLst/>
        </p:spPr>
        <p:txBody>
          <a:bodyPr vert="horz" wrap="square" lIns="91440" tIns="45720" rIns="91440" bIns="45720" numCol="1" anchor="t" anchorCtr="0" compatLnSpc="1"/>
          <a:lstStyle/>
          <a:p>
            <a:endParaRPr lang="zh-CN" altLang="en-US">
              <a:cs typeface="+mn-ea"/>
              <a:sym typeface="+mn-lt"/>
            </a:endParaRPr>
          </a:p>
        </p:txBody>
      </p:sp>
      <p:sp>
        <p:nvSpPr>
          <p:cNvPr id="78" name="Oval 39"/>
          <p:cNvSpPr>
            <a:spLocks noChangeArrowheads="1"/>
          </p:cNvSpPr>
          <p:nvPr/>
        </p:nvSpPr>
        <p:spPr bwMode="auto">
          <a:xfrm>
            <a:off x="7377722" y="5106354"/>
            <a:ext cx="855405" cy="522610"/>
          </a:xfrm>
          <a:prstGeom prst="ellipse">
            <a:avLst/>
          </a:prstGeom>
          <a:solidFill>
            <a:schemeClr val="accent1">
              <a:lumMod val="60000"/>
              <a:lumOff val="40000"/>
            </a:schemeClr>
          </a:solidFill>
          <a:ln>
            <a:noFill/>
          </a:ln>
          <a:extLst/>
        </p:spPr>
        <p:txBody>
          <a:bodyPr vert="horz" wrap="square" lIns="91440" tIns="45720" rIns="91440" bIns="45720" numCol="1" anchor="t" anchorCtr="0" compatLnSpc="1"/>
          <a:lstStyle/>
          <a:p>
            <a:endParaRPr lang="zh-CN" altLang="en-US">
              <a:cs typeface="+mn-ea"/>
              <a:sym typeface="+mn-lt"/>
            </a:endParaRPr>
          </a:p>
        </p:txBody>
      </p:sp>
      <p:sp>
        <p:nvSpPr>
          <p:cNvPr id="79" name="Freeform 40"/>
          <p:cNvSpPr/>
          <p:nvPr/>
        </p:nvSpPr>
        <p:spPr bwMode="auto">
          <a:xfrm>
            <a:off x="7427025" y="1542481"/>
            <a:ext cx="756799" cy="527540"/>
          </a:xfrm>
          <a:custGeom>
            <a:avLst/>
            <a:gdLst>
              <a:gd name="T0" fmla="*/ 227 w 227"/>
              <a:gd name="T1" fmla="*/ 104 h 159"/>
              <a:gd name="T2" fmla="*/ 172 w 227"/>
              <a:gd name="T3" fmla="*/ 159 h 159"/>
              <a:gd name="T4" fmla="*/ 55 w 227"/>
              <a:gd name="T5" fmla="*/ 159 h 159"/>
              <a:gd name="T6" fmla="*/ 0 w 227"/>
              <a:gd name="T7" fmla="*/ 104 h 159"/>
              <a:gd name="T8" fmla="*/ 0 w 227"/>
              <a:gd name="T9" fmla="*/ 55 h 159"/>
              <a:gd name="T10" fmla="*/ 55 w 227"/>
              <a:gd name="T11" fmla="*/ 0 h 159"/>
              <a:gd name="T12" fmla="*/ 172 w 227"/>
              <a:gd name="T13" fmla="*/ 0 h 159"/>
              <a:gd name="T14" fmla="*/ 227 w 227"/>
              <a:gd name="T15" fmla="*/ 55 h 159"/>
              <a:gd name="T16" fmla="*/ 227 w 227"/>
              <a:gd name="T17" fmla="*/ 104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7" h="159">
                <a:moveTo>
                  <a:pt x="227" y="104"/>
                </a:moveTo>
                <a:cubicBezTo>
                  <a:pt x="227" y="134"/>
                  <a:pt x="202" y="159"/>
                  <a:pt x="172" y="159"/>
                </a:cubicBezTo>
                <a:cubicBezTo>
                  <a:pt x="55" y="159"/>
                  <a:pt x="55" y="159"/>
                  <a:pt x="55" y="159"/>
                </a:cubicBezTo>
                <a:cubicBezTo>
                  <a:pt x="25" y="159"/>
                  <a:pt x="0" y="134"/>
                  <a:pt x="0" y="104"/>
                </a:cubicBezTo>
                <a:cubicBezTo>
                  <a:pt x="0" y="55"/>
                  <a:pt x="0" y="55"/>
                  <a:pt x="0" y="55"/>
                </a:cubicBezTo>
                <a:cubicBezTo>
                  <a:pt x="0" y="25"/>
                  <a:pt x="25" y="0"/>
                  <a:pt x="55" y="0"/>
                </a:cubicBezTo>
                <a:cubicBezTo>
                  <a:pt x="172" y="0"/>
                  <a:pt x="172" y="0"/>
                  <a:pt x="172" y="0"/>
                </a:cubicBezTo>
                <a:cubicBezTo>
                  <a:pt x="202" y="0"/>
                  <a:pt x="227" y="25"/>
                  <a:pt x="227" y="55"/>
                </a:cubicBezTo>
                <a:lnTo>
                  <a:pt x="227" y="104"/>
                </a:lnTo>
                <a:close/>
              </a:path>
            </a:pathLst>
          </a:custGeom>
          <a:solidFill>
            <a:schemeClr val="accent2"/>
          </a:solidFill>
          <a:ln>
            <a:noFill/>
          </a:ln>
          <a:extLst/>
        </p:spPr>
        <p:txBody>
          <a:bodyPr vert="horz" wrap="square" lIns="91440" tIns="45720" rIns="91440" bIns="45720" numCol="1" anchor="t" anchorCtr="0" compatLnSpc="1"/>
          <a:lstStyle/>
          <a:p>
            <a:endParaRPr lang="zh-CN" altLang="en-US">
              <a:cs typeface="+mn-ea"/>
              <a:sym typeface="+mn-lt"/>
            </a:endParaRPr>
          </a:p>
        </p:txBody>
      </p:sp>
      <p:sp>
        <p:nvSpPr>
          <p:cNvPr id="88" name="Freeform 44"/>
          <p:cNvSpPr/>
          <p:nvPr/>
        </p:nvSpPr>
        <p:spPr bwMode="auto">
          <a:xfrm>
            <a:off x="7656282" y="1981276"/>
            <a:ext cx="298283" cy="241584"/>
          </a:xfrm>
          <a:custGeom>
            <a:avLst/>
            <a:gdLst>
              <a:gd name="T0" fmla="*/ 0 w 121"/>
              <a:gd name="T1" fmla="*/ 0 h 98"/>
              <a:gd name="T2" fmla="*/ 61 w 121"/>
              <a:gd name="T3" fmla="*/ 98 h 98"/>
              <a:gd name="T4" fmla="*/ 121 w 121"/>
              <a:gd name="T5" fmla="*/ 0 h 98"/>
              <a:gd name="T6" fmla="*/ 0 w 121"/>
              <a:gd name="T7" fmla="*/ 0 h 98"/>
            </a:gdLst>
            <a:ahLst/>
            <a:cxnLst>
              <a:cxn ang="0">
                <a:pos x="T0" y="T1"/>
              </a:cxn>
              <a:cxn ang="0">
                <a:pos x="T2" y="T3"/>
              </a:cxn>
              <a:cxn ang="0">
                <a:pos x="T4" y="T5"/>
              </a:cxn>
              <a:cxn ang="0">
                <a:pos x="T6" y="T7"/>
              </a:cxn>
            </a:cxnLst>
            <a:rect l="0" t="0" r="r" b="b"/>
            <a:pathLst>
              <a:path w="121" h="98">
                <a:moveTo>
                  <a:pt x="0" y="0"/>
                </a:moveTo>
                <a:lnTo>
                  <a:pt x="61" y="98"/>
                </a:lnTo>
                <a:lnTo>
                  <a:pt x="121" y="0"/>
                </a:lnTo>
                <a:lnTo>
                  <a:pt x="0" y="0"/>
                </a:lnTo>
                <a:close/>
              </a:path>
            </a:pathLst>
          </a:custGeom>
          <a:solidFill>
            <a:schemeClr val="accent2"/>
          </a:solidFill>
          <a:ln>
            <a:noFill/>
          </a:ln>
          <a:extLst/>
        </p:spPr>
        <p:txBody>
          <a:bodyPr vert="horz" wrap="square" lIns="91440" tIns="45720" rIns="91440" bIns="45720" numCol="1" anchor="t" anchorCtr="0" compatLnSpc="1"/>
          <a:lstStyle/>
          <a:p>
            <a:endParaRPr lang="zh-CN" altLang="en-US">
              <a:cs typeface="+mn-ea"/>
              <a:sym typeface="+mn-lt"/>
            </a:endParaRPr>
          </a:p>
        </p:txBody>
      </p:sp>
      <p:sp>
        <p:nvSpPr>
          <p:cNvPr id="2" name="文本框 1"/>
          <p:cNvSpPr txBox="1"/>
          <p:nvPr/>
        </p:nvSpPr>
        <p:spPr>
          <a:xfrm>
            <a:off x="3652471" y="1609526"/>
            <a:ext cx="723275" cy="369332"/>
          </a:xfrm>
          <a:prstGeom prst="rect">
            <a:avLst/>
          </a:prstGeom>
          <a:noFill/>
        </p:spPr>
        <p:txBody>
          <a:bodyPr wrap="none" rtlCol="0">
            <a:spAutoFit/>
          </a:bodyPr>
          <a:lstStyle/>
          <a:p>
            <a:r>
              <a:rPr lang="en-US" altLang="zh-CN" dirty="0">
                <a:solidFill>
                  <a:schemeClr val="bg1"/>
                </a:solidFill>
                <a:cs typeface="+mn-ea"/>
                <a:sym typeface="+mn-lt"/>
              </a:rPr>
              <a:t>70%</a:t>
            </a:r>
            <a:endParaRPr lang="zh-CN" altLang="en-US" dirty="0">
              <a:solidFill>
                <a:schemeClr val="bg1"/>
              </a:solidFill>
              <a:cs typeface="+mn-ea"/>
              <a:sym typeface="+mn-lt"/>
            </a:endParaRPr>
          </a:p>
        </p:txBody>
      </p:sp>
      <p:sp>
        <p:nvSpPr>
          <p:cNvPr id="60" name="文本框 59"/>
          <p:cNvSpPr txBox="1"/>
          <p:nvPr/>
        </p:nvSpPr>
        <p:spPr>
          <a:xfrm>
            <a:off x="4916242" y="1609526"/>
            <a:ext cx="723275" cy="369332"/>
          </a:xfrm>
          <a:prstGeom prst="rect">
            <a:avLst/>
          </a:prstGeom>
          <a:noFill/>
        </p:spPr>
        <p:txBody>
          <a:bodyPr wrap="none" rtlCol="0">
            <a:spAutoFit/>
          </a:bodyPr>
          <a:lstStyle/>
          <a:p>
            <a:r>
              <a:rPr lang="en-US" altLang="zh-CN" dirty="0">
                <a:solidFill>
                  <a:schemeClr val="bg1"/>
                </a:solidFill>
                <a:cs typeface="+mn-ea"/>
                <a:sym typeface="+mn-lt"/>
              </a:rPr>
              <a:t>50%</a:t>
            </a:r>
            <a:endParaRPr lang="zh-CN" altLang="en-US" dirty="0">
              <a:solidFill>
                <a:schemeClr val="bg1"/>
              </a:solidFill>
              <a:cs typeface="+mn-ea"/>
              <a:sym typeface="+mn-lt"/>
            </a:endParaRPr>
          </a:p>
        </p:txBody>
      </p:sp>
      <p:sp>
        <p:nvSpPr>
          <p:cNvPr id="61" name="文本框 60"/>
          <p:cNvSpPr txBox="1"/>
          <p:nvPr/>
        </p:nvSpPr>
        <p:spPr>
          <a:xfrm>
            <a:off x="6180013" y="1609526"/>
            <a:ext cx="723275" cy="369332"/>
          </a:xfrm>
          <a:prstGeom prst="rect">
            <a:avLst/>
          </a:prstGeom>
          <a:noFill/>
        </p:spPr>
        <p:txBody>
          <a:bodyPr wrap="none" rtlCol="0">
            <a:spAutoFit/>
          </a:bodyPr>
          <a:lstStyle/>
          <a:p>
            <a:r>
              <a:rPr lang="en-US" altLang="zh-CN" dirty="0">
                <a:solidFill>
                  <a:schemeClr val="bg1"/>
                </a:solidFill>
                <a:cs typeface="+mn-ea"/>
                <a:sym typeface="+mn-lt"/>
              </a:rPr>
              <a:t>30%</a:t>
            </a:r>
            <a:endParaRPr lang="zh-CN" altLang="en-US" dirty="0">
              <a:solidFill>
                <a:schemeClr val="bg1"/>
              </a:solidFill>
              <a:cs typeface="+mn-ea"/>
              <a:sym typeface="+mn-lt"/>
            </a:endParaRPr>
          </a:p>
        </p:txBody>
      </p:sp>
      <p:sp>
        <p:nvSpPr>
          <p:cNvPr id="62" name="文本框 61"/>
          <p:cNvSpPr txBox="1"/>
          <p:nvPr/>
        </p:nvSpPr>
        <p:spPr>
          <a:xfrm>
            <a:off x="7443785" y="1609526"/>
            <a:ext cx="619080" cy="369332"/>
          </a:xfrm>
          <a:prstGeom prst="rect">
            <a:avLst/>
          </a:prstGeom>
          <a:noFill/>
        </p:spPr>
        <p:txBody>
          <a:bodyPr wrap="none" rtlCol="0">
            <a:spAutoFit/>
          </a:bodyPr>
          <a:lstStyle/>
          <a:p>
            <a:r>
              <a:rPr lang="en-US" altLang="zh-CN" dirty="0">
                <a:solidFill>
                  <a:schemeClr val="bg1"/>
                </a:solidFill>
                <a:cs typeface="+mn-ea"/>
                <a:sym typeface="+mn-lt"/>
              </a:rPr>
              <a:t>10%</a:t>
            </a:r>
            <a:endParaRPr lang="zh-CN" altLang="en-US" dirty="0">
              <a:solidFill>
                <a:schemeClr val="bg1"/>
              </a:solidFill>
              <a:cs typeface="+mn-ea"/>
              <a:sym typeface="+mn-lt"/>
            </a:endParaRPr>
          </a:p>
        </p:txBody>
      </p:sp>
      <p:grpSp>
        <p:nvGrpSpPr>
          <p:cNvPr id="39" name="组合 38">
            <a:extLst>
              <a:ext uri="{FF2B5EF4-FFF2-40B4-BE49-F238E27FC236}">
                <a16:creationId xmlns:a16="http://schemas.microsoft.com/office/drawing/2014/main" id="{CD0B66C0-8164-4342-8B1A-6B42B289C83F}"/>
              </a:ext>
            </a:extLst>
          </p:cNvPr>
          <p:cNvGrpSpPr/>
          <p:nvPr/>
        </p:nvGrpSpPr>
        <p:grpSpPr>
          <a:xfrm>
            <a:off x="772648" y="1842130"/>
            <a:ext cx="1934629" cy="1093928"/>
            <a:chOff x="468937" y="2419540"/>
            <a:chExt cx="1934629" cy="1093928"/>
          </a:xfrm>
        </p:grpSpPr>
        <p:sp>
          <p:nvSpPr>
            <p:cNvPr id="43" name="TextBox 18">
              <a:extLst>
                <a:ext uri="{FF2B5EF4-FFF2-40B4-BE49-F238E27FC236}">
                  <a16:creationId xmlns:a16="http://schemas.microsoft.com/office/drawing/2014/main" id="{7DD7B2E1-76CF-486B-A6C1-320AE42B380B}"/>
                </a:ext>
              </a:extLst>
            </p:cNvPr>
            <p:cNvSpPr txBox="1"/>
            <p:nvPr/>
          </p:nvSpPr>
          <p:spPr>
            <a:xfrm flipH="1">
              <a:off x="468937" y="2419540"/>
              <a:ext cx="1638590" cy="461665"/>
            </a:xfrm>
            <a:prstGeom prst="rect">
              <a:avLst/>
            </a:prstGeom>
            <a:noFill/>
          </p:spPr>
          <p:txBody>
            <a:bodyPr wrap="none" rtlCol="0">
              <a:spAutoFit/>
            </a:bodyPr>
            <a:lstStyle/>
            <a:p>
              <a:r>
                <a:rPr lang="en-US" sz="2400" b="1">
                  <a:cs typeface="+mn-ea"/>
                  <a:sym typeface="+mn-lt"/>
                </a:rPr>
                <a:t>PRESENT</a:t>
              </a:r>
              <a:endParaRPr lang="en-US" sz="2400" b="1" dirty="0">
                <a:cs typeface="+mn-ea"/>
                <a:sym typeface="+mn-lt"/>
              </a:endParaRPr>
            </a:p>
          </p:txBody>
        </p:sp>
        <p:sp>
          <p:nvSpPr>
            <p:cNvPr id="44" name="矩形 43">
              <a:extLst>
                <a:ext uri="{FF2B5EF4-FFF2-40B4-BE49-F238E27FC236}">
                  <a16:creationId xmlns:a16="http://schemas.microsoft.com/office/drawing/2014/main" id="{68756498-5998-4287-B312-80F463C897B4}"/>
                </a:ext>
              </a:extLst>
            </p:cNvPr>
            <p:cNvSpPr/>
            <p:nvPr/>
          </p:nvSpPr>
          <p:spPr>
            <a:xfrm>
              <a:off x="470268" y="2823664"/>
              <a:ext cx="1933298" cy="689804"/>
            </a:xfrm>
            <a:prstGeom prst="rect">
              <a:avLst/>
            </a:prstGeom>
          </p:spPr>
          <p:txBody>
            <a:bodyPr wrap="square">
              <a:spAutoFit/>
            </a:bodyPr>
            <a:lstStyle/>
            <a:p>
              <a:pPr>
                <a:lnSpc>
                  <a:spcPct val="150000"/>
                </a:lnSpc>
              </a:pPr>
              <a:r>
                <a:rPr lang="en-US" altLang="zh-CN" sz="900" dirty="0">
                  <a:cs typeface="+mn-ea"/>
                  <a:sym typeface="+mn-lt"/>
                </a:rPr>
                <a:t>OF THIS SCHEME, WE THANK YOU FOR YOUR READING, </a:t>
              </a:r>
              <a:r>
                <a:rPr lang="en-US" altLang="zh-CN" sz="900">
                  <a:cs typeface="+mn-ea"/>
                  <a:sym typeface="+mn-lt"/>
                </a:rPr>
                <a:t>THE PROPOSAL</a:t>
              </a:r>
              <a:endParaRPr lang="en-US" altLang="zh-CN" sz="900" dirty="0">
                <a:cs typeface="+mn-ea"/>
                <a:sym typeface="+mn-lt"/>
              </a:endParaRPr>
            </a:p>
          </p:txBody>
        </p:sp>
      </p:grpSp>
      <p:grpSp>
        <p:nvGrpSpPr>
          <p:cNvPr id="45" name="组合 44">
            <a:extLst>
              <a:ext uri="{FF2B5EF4-FFF2-40B4-BE49-F238E27FC236}">
                <a16:creationId xmlns:a16="http://schemas.microsoft.com/office/drawing/2014/main" id="{4565EB48-71AA-4B27-8C91-917CD8A67831}"/>
              </a:ext>
            </a:extLst>
          </p:cNvPr>
          <p:cNvGrpSpPr/>
          <p:nvPr/>
        </p:nvGrpSpPr>
        <p:grpSpPr>
          <a:xfrm>
            <a:off x="772648" y="3251830"/>
            <a:ext cx="1934629" cy="1093928"/>
            <a:chOff x="468937" y="2419540"/>
            <a:chExt cx="1934629" cy="1093928"/>
          </a:xfrm>
        </p:grpSpPr>
        <p:sp>
          <p:nvSpPr>
            <p:cNvPr id="49" name="TextBox 18">
              <a:extLst>
                <a:ext uri="{FF2B5EF4-FFF2-40B4-BE49-F238E27FC236}">
                  <a16:creationId xmlns:a16="http://schemas.microsoft.com/office/drawing/2014/main" id="{96CA9B63-FE8D-43CF-86AC-982B38C9825F}"/>
                </a:ext>
              </a:extLst>
            </p:cNvPr>
            <p:cNvSpPr txBox="1"/>
            <p:nvPr/>
          </p:nvSpPr>
          <p:spPr>
            <a:xfrm flipH="1">
              <a:off x="468937" y="2419540"/>
              <a:ext cx="1638590" cy="461665"/>
            </a:xfrm>
            <a:prstGeom prst="rect">
              <a:avLst/>
            </a:prstGeom>
            <a:noFill/>
          </p:spPr>
          <p:txBody>
            <a:bodyPr wrap="none" rtlCol="0">
              <a:spAutoFit/>
            </a:bodyPr>
            <a:lstStyle/>
            <a:p>
              <a:r>
                <a:rPr lang="en-US" sz="2400" b="1">
                  <a:cs typeface="+mn-ea"/>
                  <a:sym typeface="+mn-lt"/>
                </a:rPr>
                <a:t>PRESENT</a:t>
              </a:r>
              <a:endParaRPr lang="en-US" sz="2400" b="1" dirty="0">
                <a:cs typeface="+mn-ea"/>
                <a:sym typeface="+mn-lt"/>
              </a:endParaRPr>
            </a:p>
          </p:txBody>
        </p:sp>
        <p:sp>
          <p:nvSpPr>
            <p:cNvPr id="53" name="矩形 52">
              <a:extLst>
                <a:ext uri="{FF2B5EF4-FFF2-40B4-BE49-F238E27FC236}">
                  <a16:creationId xmlns:a16="http://schemas.microsoft.com/office/drawing/2014/main" id="{89F254A0-7586-4D6D-9E76-117C71287C45}"/>
                </a:ext>
              </a:extLst>
            </p:cNvPr>
            <p:cNvSpPr/>
            <p:nvPr/>
          </p:nvSpPr>
          <p:spPr>
            <a:xfrm>
              <a:off x="470268" y="2823664"/>
              <a:ext cx="1933298" cy="689804"/>
            </a:xfrm>
            <a:prstGeom prst="rect">
              <a:avLst/>
            </a:prstGeom>
          </p:spPr>
          <p:txBody>
            <a:bodyPr wrap="square">
              <a:spAutoFit/>
            </a:bodyPr>
            <a:lstStyle/>
            <a:p>
              <a:pPr>
                <a:lnSpc>
                  <a:spcPct val="150000"/>
                </a:lnSpc>
              </a:pPr>
              <a:r>
                <a:rPr lang="en-US" altLang="zh-CN" sz="900" dirty="0">
                  <a:cs typeface="+mn-ea"/>
                  <a:sym typeface="+mn-lt"/>
                </a:rPr>
                <a:t>OF THIS SCHEME, WE THANK YOU FOR YOUR READING, </a:t>
              </a:r>
              <a:r>
                <a:rPr lang="en-US" altLang="zh-CN" sz="900">
                  <a:cs typeface="+mn-ea"/>
                  <a:sym typeface="+mn-lt"/>
                </a:rPr>
                <a:t>THE PROPOSAL</a:t>
              </a:r>
              <a:endParaRPr lang="en-US" altLang="zh-CN" sz="900" dirty="0">
                <a:cs typeface="+mn-ea"/>
                <a:sym typeface="+mn-lt"/>
              </a:endParaRPr>
            </a:p>
          </p:txBody>
        </p:sp>
      </p:grpSp>
      <p:grpSp>
        <p:nvGrpSpPr>
          <p:cNvPr id="54" name="组合 53">
            <a:extLst>
              <a:ext uri="{FF2B5EF4-FFF2-40B4-BE49-F238E27FC236}">
                <a16:creationId xmlns:a16="http://schemas.microsoft.com/office/drawing/2014/main" id="{857CEC02-2659-44A8-80F0-CE3D23BE4563}"/>
              </a:ext>
            </a:extLst>
          </p:cNvPr>
          <p:cNvGrpSpPr/>
          <p:nvPr/>
        </p:nvGrpSpPr>
        <p:grpSpPr>
          <a:xfrm>
            <a:off x="772648" y="4661530"/>
            <a:ext cx="1934629" cy="1093928"/>
            <a:chOff x="468937" y="2419540"/>
            <a:chExt cx="1934629" cy="1093928"/>
          </a:xfrm>
        </p:grpSpPr>
        <p:sp>
          <p:nvSpPr>
            <p:cNvPr id="55" name="TextBox 18">
              <a:extLst>
                <a:ext uri="{FF2B5EF4-FFF2-40B4-BE49-F238E27FC236}">
                  <a16:creationId xmlns:a16="http://schemas.microsoft.com/office/drawing/2014/main" id="{EC5DCB23-6286-4D43-B7CC-A59CA8382535}"/>
                </a:ext>
              </a:extLst>
            </p:cNvPr>
            <p:cNvSpPr txBox="1"/>
            <p:nvPr/>
          </p:nvSpPr>
          <p:spPr>
            <a:xfrm flipH="1">
              <a:off x="468937" y="2419540"/>
              <a:ext cx="1638590" cy="461665"/>
            </a:xfrm>
            <a:prstGeom prst="rect">
              <a:avLst/>
            </a:prstGeom>
            <a:noFill/>
          </p:spPr>
          <p:txBody>
            <a:bodyPr wrap="none" rtlCol="0">
              <a:spAutoFit/>
            </a:bodyPr>
            <a:lstStyle/>
            <a:p>
              <a:r>
                <a:rPr lang="en-US" sz="2400" b="1">
                  <a:cs typeface="+mn-ea"/>
                  <a:sym typeface="+mn-lt"/>
                </a:rPr>
                <a:t>PRESENT</a:t>
              </a:r>
              <a:endParaRPr lang="en-US" sz="2400" b="1" dirty="0">
                <a:cs typeface="+mn-ea"/>
                <a:sym typeface="+mn-lt"/>
              </a:endParaRPr>
            </a:p>
          </p:txBody>
        </p:sp>
        <p:sp>
          <p:nvSpPr>
            <p:cNvPr id="67" name="矩形 66">
              <a:extLst>
                <a:ext uri="{FF2B5EF4-FFF2-40B4-BE49-F238E27FC236}">
                  <a16:creationId xmlns:a16="http://schemas.microsoft.com/office/drawing/2014/main" id="{52EC0D98-CC34-4839-8020-492434282015}"/>
                </a:ext>
              </a:extLst>
            </p:cNvPr>
            <p:cNvSpPr/>
            <p:nvPr/>
          </p:nvSpPr>
          <p:spPr>
            <a:xfrm>
              <a:off x="470268" y="2823664"/>
              <a:ext cx="1933298" cy="689804"/>
            </a:xfrm>
            <a:prstGeom prst="rect">
              <a:avLst/>
            </a:prstGeom>
          </p:spPr>
          <p:txBody>
            <a:bodyPr wrap="square">
              <a:spAutoFit/>
            </a:bodyPr>
            <a:lstStyle/>
            <a:p>
              <a:pPr>
                <a:lnSpc>
                  <a:spcPct val="150000"/>
                </a:lnSpc>
              </a:pPr>
              <a:r>
                <a:rPr lang="en-US" altLang="zh-CN" sz="900" dirty="0">
                  <a:cs typeface="+mn-ea"/>
                  <a:sym typeface="+mn-lt"/>
                </a:rPr>
                <a:t>OF THIS SCHEME, WE THANK YOU FOR YOUR READING, </a:t>
              </a:r>
              <a:r>
                <a:rPr lang="en-US" altLang="zh-CN" sz="900">
                  <a:cs typeface="+mn-ea"/>
                  <a:sym typeface="+mn-lt"/>
                </a:rPr>
                <a:t>THE PROPOSAL</a:t>
              </a:r>
              <a:endParaRPr lang="en-US" altLang="zh-CN" sz="900" dirty="0">
                <a:cs typeface="+mn-ea"/>
                <a:sym typeface="+mn-lt"/>
              </a:endParaRPr>
            </a:p>
          </p:txBody>
        </p:sp>
      </p:grpSp>
      <p:grpSp>
        <p:nvGrpSpPr>
          <p:cNvPr id="68" name="组合 67">
            <a:extLst>
              <a:ext uri="{FF2B5EF4-FFF2-40B4-BE49-F238E27FC236}">
                <a16:creationId xmlns:a16="http://schemas.microsoft.com/office/drawing/2014/main" id="{8644BBA7-B91A-4045-97C2-6EA8B34683EB}"/>
              </a:ext>
            </a:extLst>
          </p:cNvPr>
          <p:cNvGrpSpPr/>
          <p:nvPr/>
        </p:nvGrpSpPr>
        <p:grpSpPr>
          <a:xfrm>
            <a:off x="9135598" y="1842130"/>
            <a:ext cx="1934629" cy="1093928"/>
            <a:chOff x="468937" y="2419540"/>
            <a:chExt cx="1934629" cy="1093928"/>
          </a:xfrm>
        </p:grpSpPr>
        <p:sp>
          <p:nvSpPr>
            <p:cNvPr id="69" name="TextBox 18">
              <a:extLst>
                <a:ext uri="{FF2B5EF4-FFF2-40B4-BE49-F238E27FC236}">
                  <a16:creationId xmlns:a16="http://schemas.microsoft.com/office/drawing/2014/main" id="{0DA8BB42-406A-4590-B632-7672A1A55D54}"/>
                </a:ext>
              </a:extLst>
            </p:cNvPr>
            <p:cNvSpPr txBox="1"/>
            <p:nvPr/>
          </p:nvSpPr>
          <p:spPr>
            <a:xfrm flipH="1">
              <a:off x="468937" y="2419540"/>
              <a:ext cx="1638590" cy="461665"/>
            </a:xfrm>
            <a:prstGeom prst="rect">
              <a:avLst/>
            </a:prstGeom>
            <a:noFill/>
          </p:spPr>
          <p:txBody>
            <a:bodyPr wrap="none" rtlCol="0">
              <a:spAutoFit/>
            </a:bodyPr>
            <a:lstStyle/>
            <a:p>
              <a:r>
                <a:rPr lang="en-US" sz="2400" b="1">
                  <a:cs typeface="+mn-ea"/>
                  <a:sym typeface="+mn-lt"/>
                </a:rPr>
                <a:t>PRESENT</a:t>
              </a:r>
              <a:endParaRPr lang="en-US" sz="2400" b="1" dirty="0">
                <a:cs typeface="+mn-ea"/>
                <a:sym typeface="+mn-lt"/>
              </a:endParaRPr>
            </a:p>
          </p:txBody>
        </p:sp>
        <p:sp>
          <p:nvSpPr>
            <p:cNvPr id="70" name="矩形 69">
              <a:extLst>
                <a:ext uri="{FF2B5EF4-FFF2-40B4-BE49-F238E27FC236}">
                  <a16:creationId xmlns:a16="http://schemas.microsoft.com/office/drawing/2014/main" id="{D02A2EA4-DBC7-4C1C-BBD2-3885BD0CDD67}"/>
                </a:ext>
              </a:extLst>
            </p:cNvPr>
            <p:cNvSpPr/>
            <p:nvPr/>
          </p:nvSpPr>
          <p:spPr>
            <a:xfrm>
              <a:off x="470268" y="2823664"/>
              <a:ext cx="1933298" cy="689804"/>
            </a:xfrm>
            <a:prstGeom prst="rect">
              <a:avLst/>
            </a:prstGeom>
          </p:spPr>
          <p:txBody>
            <a:bodyPr wrap="square">
              <a:spAutoFit/>
            </a:bodyPr>
            <a:lstStyle/>
            <a:p>
              <a:pPr>
                <a:lnSpc>
                  <a:spcPct val="150000"/>
                </a:lnSpc>
              </a:pPr>
              <a:r>
                <a:rPr lang="en-US" altLang="zh-CN" sz="900" dirty="0">
                  <a:cs typeface="+mn-ea"/>
                  <a:sym typeface="+mn-lt"/>
                </a:rPr>
                <a:t>OF THIS SCHEME, WE THANK YOU FOR YOUR READING, </a:t>
              </a:r>
              <a:r>
                <a:rPr lang="en-US" altLang="zh-CN" sz="900">
                  <a:cs typeface="+mn-ea"/>
                  <a:sym typeface="+mn-lt"/>
                </a:rPr>
                <a:t>THE PROPOSAL</a:t>
              </a:r>
              <a:endParaRPr lang="en-US" altLang="zh-CN" sz="900" dirty="0">
                <a:cs typeface="+mn-ea"/>
                <a:sym typeface="+mn-lt"/>
              </a:endParaRPr>
            </a:p>
          </p:txBody>
        </p:sp>
      </p:grpSp>
      <p:grpSp>
        <p:nvGrpSpPr>
          <p:cNvPr id="71" name="组合 70">
            <a:extLst>
              <a:ext uri="{FF2B5EF4-FFF2-40B4-BE49-F238E27FC236}">
                <a16:creationId xmlns:a16="http://schemas.microsoft.com/office/drawing/2014/main" id="{7DC771F9-B95D-497E-B18E-657E7E611DD1}"/>
              </a:ext>
            </a:extLst>
          </p:cNvPr>
          <p:cNvGrpSpPr/>
          <p:nvPr/>
        </p:nvGrpSpPr>
        <p:grpSpPr>
          <a:xfrm>
            <a:off x="9135598" y="3251830"/>
            <a:ext cx="1934629" cy="1093928"/>
            <a:chOff x="468937" y="2419540"/>
            <a:chExt cx="1934629" cy="1093928"/>
          </a:xfrm>
        </p:grpSpPr>
        <p:sp>
          <p:nvSpPr>
            <p:cNvPr id="72" name="TextBox 18">
              <a:extLst>
                <a:ext uri="{FF2B5EF4-FFF2-40B4-BE49-F238E27FC236}">
                  <a16:creationId xmlns:a16="http://schemas.microsoft.com/office/drawing/2014/main" id="{70D92F06-6E9D-41BE-9C6F-6F57E9CAFF11}"/>
                </a:ext>
              </a:extLst>
            </p:cNvPr>
            <p:cNvSpPr txBox="1"/>
            <p:nvPr/>
          </p:nvSpPr>
          <p:spPr>
            <a:xfrm flipH="1">
              <a:off x="468937" y="2419540"/>
              <a:ext cx="1638590" cy="461665"/>
            </a:xfrm>
            <a:prstGeom prst="rect">
              <a:avLst/>
            </a:prstGeom>
            <a:noFill/>
          </p:spPr>
          <p:txBody>
            <a:bodyPr wrap="none" rtlCol="0">
              <a:spAutoFit/>
            </a:bodyPr>
            <a:lstStyle/>
            <a:p>
              <a:r>
                <a:rPr lang="en-US" sz="2400" b="1">
                  <a:cs typeface="+mn-ea"/>
                  <a:sym typeface="+mn-lt"/>
                </a:rPr>
                <a:t>PRESENT</a:t>
              </a:r>
              <a:endParaRPr lang="en-US" sz="2400" b="1" dirty="0">
                <a:cs typeface="+mn-ea"/>
                <a:sym typeface="+mn-lt"/>
              </a:endParaRPr>
            </a:p>
          </p:txBody>
        </p:sp>
        <p:sp>
          <p:nvSpPr>
            <p:cNvPr id="73" name="矩形 72">
              <a:extLst>
                <a:ext uri="{FF2B5EF4-FFF2-40B4-BE49-F238E27FC236}">
                  <a16:creationId xmlns:a16="http://schemas.microsoft.com/office/drawing/2014/main" id="{15E9732C-5751-43E3-A243-6EADB603B42D}"/>
                </a:ext>
              </a:extLst>
            </p:cNvPr>
            <p:cNvSpPr/>
            <p:nvPr/>
          </p:nvSpPr>
          <p:spPr>
            <a:xfrm>
              <a:off x="470268" y="2823664"/>
              <a:ext cx="1933298" cy="689804"/>
            </a:xfrm>
            <a:prstGeom prst="rect">
              <a:avLst/>
            </a:prstGeom>
          </p:spPr>
          <p:txBody>
            <a:bodyPr wrap="square">
              <a:spAutoFit/>
            </a:bodyPr>
            <a:lstStyle/>
            <a:p>
              <a:pPr>
                <a:lnSpc>
                  <a:spcPct val="150000"/>
                </a:lnSpc>
              </a:pPr>
              <a:r>
                <a:rPr lang="en-US" altLang="zh-CN" sz="900" dirty="0">
                  <a:cs typeface="+mn-ea"/>
                  <a:sym typeface="+mn-lt"/>
                </a:rPr>
                <a:t>OF THIS SCHEME, WE THANK YOU FOR YOUR READING, </a:t>
              </a:r>
              <a:r>
                <a:rPr lang="en-US" altLang="zh-CN" sz="900">
                  <a:cs typeface="+mn-ea"/>
                  <a:sym typeface="+mn-lt"/>
                </a:rPr>
                <a:t>THE PROPOSAL</a:t>
              </a:r>
              <a:endParaRPr lang="en-US" altLang="zh-CN" sz="900" dirty="0">
                <a:cs typeface="+mn-ea"/>
                <a:sym typeface="+mn-lt"/>
              </a:endParaRPr>
            </a:p>
          </p:txBody>
        </p:sp>
      </p:grpSp>
      <p:grpSp>
        <p:nvGrpSpPr>
          <p:cNvPr id="74" name="组合 73">
            <a:extLst>
              <a:ext uri="{FF2B5EF4-FFF2-40B4-BE49-F238E27FC236}">
                <a16:creationId xmlns:a16="http://schemas.microsoft.com/office/drawing/2014/main" id="{30A60B0D-B9A6-42BC-B162-2543041C0D00}"/>
              </a:ext>
            </a:extLst>
          </p:cNvPr>
          <p:cNvGrpSpPr/>
          <p:nvPr/>
        </p:nvGrpSpPr>
        <p:grpSpPr>
          <a:xfrm>
            <a:off x="9135598" y="4661530"/>
            <a:ext cx="1934629" cy="1093928"/>
            <a:chOff x="468937" y="2419540"/>
            <a:chExt cx="1934629" cy="1093928"/>
          </a:xfrm>
        </p:grpSpPr>
        <p:sp>
          <p:nvSpPr>
            <p:cNvPr id="75" name="TextBox 18">
              <a:extLst>
                <a:ext uri="{FF2B5EF4-FFF2-40B4-BE49-F238E27FC236}">
                  <a16:creationId xmlns:a16="http://schemas.microsoft.com/office/drawing/2014/main" id="{27DE44AA-3B4F-457C-909B-1EACDBA66497}"/>
                </a:ext>
              </a:extLst>
            </p:cNvPr>
            <p:cNvSpPr txBox="1"/>
            <p:nvPr/>
          </p:nvSpPr>
          <p:spPr>
            <a:xfrm flipH="1">
              <a:off x="468937" y="2419540"/>
              <a:ext cx="1638590" cy="461665"/>
            </a:xfrm>
            <a:prstGeom prst="rect">
              <a:avLst/>
            </a:prstGeom>
            <a:noFill/>
          </p:spPr>
          <p:txBody>
            <a:bodyPr wrap="none" rtlCol="0">
              <a:spAutoFit/>
            </a:bodyPr>
            <a:lstStyle/>
            <a:p>
              <a:r>
                <a:rPr lang="en-US" sz="2400" b="1">
                  <a:cs typeface="+mn-ea"/>
                  <a:sym typeface="+mn-lt"/>
                </a:rPr>
                <a:t>PRESENT</a:t>
              </a:r>
              <a:endParaRPr lang="en-US" sz="2400" b="1" dirty="0">
                <a:cs typeface="+mn-ea"/>
                <a:sym typeface="+mn-lt"/>
              </a:endParaRPr>
            </a:p>
          </p:txBody>
        </p:sp>
        <p:sp>
          <p:nvSpPr>
            <p:cNvPr id="76" name="矩形 75">
              <a:extLst>
                <a:ext uri="{FF2B5EF4-FFF2-40B4-BE49-F238E27FC236}">
                  <a16:creationId xmlns:a16="http://schemas.microsoft.com/office/drawing/2014/main" id="{59343DF5-03ED-4986-90D9-A39600E3C216}"/>
                </a:ext>
              </a:extLst>
            </p:cNvPr>
            <p:cNvSpPr/>
            <p:nvPr/>
          </p:nvSpPr>
          <p:spPr>
            <a:xfrm>
              <a:off x="470268" y="2823664"/>
              <a:ext cx="1933298" cy="689804"/>
            </a:xfrm>
            <a:prstGeom prst="rect">
              <a:avLst/>
            </a:prstGeom>
          </p:spPr>
          <p:txBody>
            <a:bodyPr wrap="square">
              <a:spAutoFit/>
            </a:bodyPr>
            <a:lstStyle/>
            <a:p>
              <a:pPr>
                <a:lnSpc>
                  <a:spcPct val="150000"/>
                </a:lnSpc>
              </a:pPr>
              <a:r>
                <a:rPr lang="en-US" altLang="zh-CN" sz="900" dirty="0">
                  <a:cs typeface="+mn-ea"/>
                  <a:sym typeface="+mn-lt"/>
                </a:rPr>
                <a:t>OF THIS SCHEME, WE THANK YOU FOR YOUR READING, </a:t>
              </a:r>
              <a:r>
                <a:rPr lang="en-US" altLang="zh-CN" sz="900">
                  <a:cs typeface="+mn-ea"/>
                  <a:sym typeface="+mn-lt"/>
                </a:rPr>
                <a:t>THE PROPOSAL</a:t>
              </a:r>
              <a:endParaRPr lang="en-US" altLang="zh-CN" sz="900" dirty="0">
                <a:cs typeface="+mn-ea"/>
                <a:sym typeface="+mn-lt"/>
              </a:endParaRPr>
            </a:p>
          </p:txBody>
        </p:sp>
      </p:grpSp>
      <p:grpSp>
        <p:nvGrpSpPr>
          <p:cNvPr id="63" name="组合 62">
            <a:extLst>
              <a:ext uri="{FF2B5EF4-FFF2-40B4-BE49-F238E27FC236}">
                <a16:creationId xmlns:a16="http://schemas.microsoft.com/office/drawing/2014/main" id="{951A476D-A90E-42A6-BE1D-D8D2969096E5}"/>
              </a:ext>
            </a:extLst>
          </p:cNvPr>
          <p:cNvGrpSpPr/>
          <p:nvPr/>
        </p:nvGrpSpPr>
        <p:grpSpPr>
          <a:xfrm>
            <a:off x="2918188" y="338191"/>
            <a:ext cx="5975713" cy="584775"/>
            <a:chOff x="2918188" y="338191"/>
            <a:chExt cx="5975713" cy="584775"/>
          </a:xfrm>
        </p:grpSpPr>
        <p:sp>
          <p:nvSpPr>
            <p:cNvPr id="64" name="TextBox 18">
              <a:extLst>
                <a:ext uri="{FF2B5EF4-FFF2-40B4-BE49-F238E27FC236}">
                  <a16:creationId xmlns:a16="http://schemas.microsoft.com/office/drawing/2014/main" id="{F2AB497B-4F95-4D53-892E-798594CBFC12}"/>
                </a:ext>
              </a:extLst>
            </p:cNvPr>
            <p:cNvSpPr txBox="1"/>
            <p:nvPr/>
          </p:nvSpPr>
          <p:spPr>
            <a:xfrm flipH="1">
              <a:off x="4435692" y="338191"/>
              <a:ext cx="2989921" cy="584775"/>
            </a:xfrm>
            <a:prstGeom prst="rect">
              <a:avLst/>
            </a:prstGeom>
            <a:noFill/>
          </p:spPr>
          <p:txBody>
            <a:bodyPr wrap="none" rtlCol="0">
              <a:spAutoFit/>
            </a:bodyPr>
            <a:lstStyle/>
            <a:p>
              <a:r>
                <a:rPr lang="en-US" sz="3200" b="1" dirty="0">
                  <a:cs typeface="+mn-ea"/>
                  <a:sym typeface="+mn-lt"/>
                </a:rPr>
                <a:t>POWERPOINT</a:t>
              </a:r>
            </a:p>
          </p:txBody>
        </p:sp>
        <p:sp>
          <p:nvSpPr>
            <p:cNvPr id="65" name="椭圆 64">
              <a:extLst>
                <a:ext uri="{FF2B5EF4-FFF2-40B4-BE49-F238E27FC236}">
                  <a16:creationId xmlns:a16="http://schemas.microsoft.com/office/drawing/2014/main" id="{392E86D2-A26E-4261-8BC0-D88C6370ED39}"/>
                </a:ext>
              </a:extLst>
            </p:cNvPr>
            <p:cNvSpPr/>
            <p:nvPr/>
          </p:nvSpPr>
          <p:spPr>
            <a:xfrm>
              <a:off x="7518763"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6" name="椭圆 65">
              <a:extLst>
                <a:ext uri="{FF2B5EF4-FFF2-40B4-BE49-F238E27FC236}">
                  <a16:creationId xmlns:a16="http://schemas.microsoft.com/office/drawing/2014/main" id="{65169FF0-3D41-4938-9CA2-D7C1AA708146}"/>
                </a:ext>
              </a:extLst>
            </p:cNvPr>
            <p:cNvSpPr/>
            <p:nvPr/>
          </p:nvSpPr>
          <p:spPr>
            <a:xfrm>
              <a:off x="7814038"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0" name="椭圆 79">
              <a:extLst>
                <a:ext uri="{FF2B5EF4-FFF2-40B4-BE49-F238E27FC236}">
                  <a16:creationId xmlns:a16="http://schemas.microsoft.com/office/drawing/2014/main" id="{DC82B1ED-1CAC-4FD7-B43F-7946AEF65503}"/>
                </a:ext>
              </a:extLst>
            </p:cNvPr>
            <p:cNvSpPr/>
            <p:nvPr/>
          </p:nvSpPr>
          <p:spPr>
            <a:xfrm>
              <a:off x="8109313"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1" name="椭圆 80">
              <a:extLst>
                <a:ext uri="{FF2B5EF4-FFF2-40B4-BE49-F238E27FC236}">
                  <a16:creationId xmlns:a16="http://schemas.microsoft.com/office/drawing/2014/main" id="{2BA3ACAE-71BC-4C67-96AA-B6EEA382DBC4}"/>
                </a:ext>
              </a:extLst>
            </p:cNvPr>
            <p:cNvSpPr/>
            <p:nvPr/>
          </p:nvSpPr>
          <p:spPr>
            <a:xfrm>
              <a:off x="8404588"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2" name="椭圆 81">
              <a:extLst>
                <a:ext uri="{FF2B5EF4-FFF2-40B4-BE49-F238E27FC236}">
                  <a16:creationId xmlns:a16="http://schemas.microsoft.com/office/drawing/2014/main" id="{E891BA0B-DEAE-4841-8316-A0FC307F7531}"/>
                </a:ext>
              </a:extLst>
            </p:cNvPr>
            <p:cNvSpPr/>
            <p:nvPr/>
          </p:nvSpPr>
          <p:spPr>
            <a:xfrm>
              <a:off x="8699863"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3" name="椭圆 82">
              <a:extLst>
                <a:ext uri="{FF2B5EF4-FFF2-40B4-BE49-F238E27FC236}">
                  <a16:creationId xmlns:a16="http://schemas.microsoft.com/office/drawing/2014/main" id="{A78CC6D3-3FD8-47D5-8670-11CD70C128D1}"/>
                </a:ext>
              </a:extLst>
            </p:cNvPr>
            <p:cNvSpPr/>
            <p:nvPr/>
          </p:nvSpPr>
          <p:spPr>
            <a:xfrm>
              <a:off x="2918188"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4" name="椭圆 83">
              <a:extLst>
                <a:ext uri="{FF2B5EF4-FFF2-40B4-BE49-F238E27FC236}">
                  <a16:creationId xmlns:a16="http://schemas.microsoft.com/office/drawing/2014/main" id="{0D5DEDBB-C665-4EED-804E-A15AB6274D68}"/>
                </a:ext>
              </a:extLst>
            </p:cNvPr>
            <p:cNvSpPr/>
            <p:nvPr/>
          </p:nvSpPr>
          <p:spPr>
            <a:xfrm>
              <a:off x="3213463"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5" name="椭圆 84">
              <a:extLst>
                <a:ext uri="{FF2B5EF4-FFF2-40B4-BE49-F238E27FC236}">
                  <a16:creationId xmlns:a16="http://schemas.microsoft.com/office/drawing/2014/main" id="{8B526EFB-00B4-4A69-8B70-677E13B160D2}"/>
                </a:ext>
              </a:extLst>
            </p:cNvPr>
            <p:cNvSpPr/>
            <p:nvPr/>
          </p:nvSpPr>
          <p:spPr>
            <a:xfrm>
              <a:off x="3508738"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6" name="椭圆 85">
              <a:extLst>
                <a:ext uri="{FF2B5EF4-FFF2-40B4-BE49-F238E27FC236}">
                  <a16:creationId xmlns:a16="http://schemas.microsoft.com/office/drawing/2014/main" id="{BE74E296-7594-424F-8589-D105875B2AF1}"/>
                </a:ext>
              </a:extLst>
            </p:cNvPr>
            <p:cNvSpPr/>
            <p:nvPr/>
          </p:nvSpPr>
          <p:spPr>
            <a:xfrm>
              <a:off x="3804013"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7" name="椭圆 86">
              <a:extLst>
                <a:ext uri="{FF2B5EF4-FFF2-40B4-BE49-F238E27FC236}">
                  <a16:creationId xmlns:a16="http://schemas.microsoft.com/office/drawing/2014/main" id="{31611FA6-52A6-411B-A6EF-75462B94508D}"/>
                </a:ext>
              </a:extLst>
            </p:cNvPr>
            <p:cNvSpPr/>
            <p:nvPr/>
          </p:nvSpPr>
          <p:spPr>
            <a:xfrm>
              <a:off x="4099288"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Tree>
    <p:extLst>
      <p:ext uri="{BB962C8B-B14F-4D97-AF65-F5344CB8AC3E}">
        <p14:creationId xmlns:p14="http://schemas.microsoft.com/office/powerpoint/2010/main" val="582008264"/>
      </p:ext>
    </p:extLst>
  </p:cSld>
  <p:clrMapOvr>
    <a:masterClrMapping/>
  </p:clrMapOvr>
  <mc:AlternateContent xmlns:mc="http://schemas.openxmlformats.org/markup-compatibility/2006" xmlns:p14="http://schemas.microsoft.com/office/powerpoint/2010/main">
    <mc:Choice Requires="p14">
      <p:transition spd="slow" p14:dur="1500" advClick="0" advTm="2000">
        <p:random/>
      </p:transition>
    </mc:Choice>
    <mc:Fallback xmlns="">
      <p:transition spd="slow" advClick="0"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1000"/>
                                        <p:tgtEl>
                                          <p:spTgt spid="39"/>
                                        </p:tgtEl>
                                      </p:cBhvr>
                                    </p:animEffect>
                                    <p:anim calcmode="lin" valueType="num">
                                      <p:cBhvr>
                                        <p:cTn id="8" dur="1000" fill="hold"/>
                                        <p:tgtEl>
                                          <p:spTgt spid="39"/>
                                        </p:tgtEl>
                                        <p:attrNameLst>
                                          <p:attrName>ppt_x</p:attrName>
                                        </p:attrNameLst>
                                      </p:cBhvr>
                                      <p:tavLst>
                                        <p:tav tm="0">
                                          <p:val>
                                            <p:strVal val="#ppt_x"/>
                                          </p:val>
                                        </p:tav>
                                        <p:tav tm="100000">
                                          <p:val>
                                            <p:strVal val="#ppt_x"/>
                                          </p:val>
                                        </p:tav>
                                      </p:tavLst>
                                    </p:anim>
                                    <p:anim calcmode="lin" valueType="num">
                                      <p:cBhvr>
                                        <p:cTn id="9" dur="1000" fill="hold"/>
                                        <p:tgtEl>
                                          <p:spTgt spid="3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5"/>
                                        </p:tgtEl>
                                        <p:attrNameLst>
                                          <p:attrName>style.visibility</p:attrName>
                                        </p:attrNameLst>
                                      </p:cBhvr>
                                      <p:to>
                                        <p:strVal val="visible"/>
                                      </p:to>
                                    </p:set>
                                    <p:animEffect transition="in" filter="fade">
                                      <p:cBhvr>
                                        <p:cTn id="14" dur="1000"/>
                                        <p:tgtEl>
                                          <p:spTgt spid="45"/>
                                        </p:tgtEl>
                                      </p:cBhvr>
                                    </p:animEffect>
                                    <p:anim calcmode="lin" valueType="num">
                                      <p:cBhvr>
                                        <p:cTn id="15" dur="1000" fill="hold"/>
                                        <p:tgtEl>
                                          <p:spTgt spid="45"/>
                                        </p:tgtEl>
                                        <p:attrNameLst>
                                          <p:attrName>ppt_x</p:attrName>
                                        </p:attrNameLst>
                                      </p:cBhvr>
                                      <p:tavLst>
                                        <p:tav tm="0">
                                          <p:val>
                                            <p:strVal val="#ppt_x"/>
                                          </p:val>
                                        </p:tav>
                                        <p:tav tm="100000">
                                          <p:val>
                                            <p:strVal val="#ppt_x"/>
                                          </p:val>
                                        </p:tav>
                                      </p:tavLst>
                                    </p:anim>
                                    <p:anim calcmode="lin" valueType="num">
                                      <p:cBhvr>
                                        <p:cTn id="16" dur="1000" fill="hold"/>
                                        <p:tgtEl>
                                          <p:spTgt spid="45"/>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54"/>
                                        </p:tgtEl>
                                        <p:attrNameLst>
                                          <p:attrName>style.visibility</p:attrName>
                                        </p:attrNameLst>
                                      </p:cBhvr>
                                      <p:to>
                                        <p:strVal val="visible"/>
                                      </p:to>
                                    </p:set>
                                    <p:animEffect transition="in" filter="fade">
                                      <p:cBhvr>
                                        <p:cTn id="21" dur="1000"/>
                                        <p:tgtEl>
                                          <p:spTgt spid="54"/>
                                        </p:tgtEl>
                                      </p:cBhvr>
                                    </p:animEffect>
                                    <p:anim calcmode="lin" valueType="num">
                                      <p:cBhvr>
                                        <p:cTn id="22" dur="1000" fill="hold"/>
                                        <p:tgtEl>
                                          <p:spTgt spid="54"/>
                                        </p:tgtEl>
                                        <p:attrNameLst>
                                          <p:attrName>ppt_x</p:attrName>
                                        </p:attrNameLst>
                                      </p:cBhvr>
                                      <p:tavLst>
                                        <p:tav tm="0">
                                          <p:val>
                                            <p:strVal val="#ppt_x"/>
                                          </p:val>
                                        </p:tav>
                                        <p:tav tm="100000">
                                          <p:val>
                                            <p:strVal val="#ppt_x"/>
                                          </p:val>
                                        </p:tav>
                                      </p:tavLst>
                                    </p:anim>
                                    <p:anim calcmode="lin" valueType="num">
                                      <p:cBhvr>
                                        <p:cTn id="23" dur="1000" fill="hold"/>
                                        <p:tgtEl>
                                          <p:spTgt spid="54"/>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68"/>
                                        </p:tgtEl>
                                        <p:attrNameLst>
                                          <p:attrName>style.visibility</p:attrName>
                                        </p:attrNameLst>
                                      </p:cBhvr>
                                      <p:to>
                                        <p:strVal val="visible"/>
                                      </p:to>
                                    </p:set>
                                    <p:animEffect transition="in" filter="fade">
                                      <p:cBhvr>
                                        <p:cTn id="28" dur="1000"/>
                                        <p:tgtEl>
                                          <p:spTgt spid="68"/>
                                        </p:tgtEl>
                                      </p:cBhvr>
                                    </p:animEffect>
                                    <p:anim calcmode="lin" valueType="num">
                                      <p:cBhvr>
                                        <p:cTn id="29" dur="1000" fill="hold"/>
                                        <p:tgtEl>
                                          <p:spTgt spid="68"/>
                                        </p:tgtEl>
                                        <p:attrNameLst>
                                          <p:attrName>ppt_x</p:attrName>
                                        </p:attrNameLst>
                                      </p:cBhvr>
                                      <p:tavLst>
                                        <p:tav tm="0">
                                          <p:val>
                                            <p:strVal val="#ppt_x"/>
                                          </p:val>
                                        </p:tav>
                                        <p:tav tm="100000">
                                          <p:val>
                                            <p:strVal val="#ppt_x"/>
                                          </p:val>
                                        </p:tav>
                                      </p:tavLst>
                                    </p:anim>
                                    <p:anim calcmode="lin" valueType="num">
                                      <p:cBhvr>
                                        <p:cTn id="30" dur="1000" fill="hold"/>
                                        <p:tgtEl>
                                          <p:spTgt spid="68"/>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71"/>
                                        </p:tgtEl>
                                        <p:attrNameLst>
                                          <p:attrName>style.visibility</p:attrName>
                                        </p:attrNameLst>
                                      </p:cBhvr>
                                      <p:to>
                                        <p:strVal val="visible"/>
                                      </p:to>
                                    </p:set>
                                    <p:animEffect transition="in" filter="fade">
                                      <p:cBhvr>
                                        <p:cTn id="35" dur="1000"/>
                                        <p:tgtEl>
                                          <p:spTgt spid="71"/>
                                        </p:tgtEl>
                                      </p:cBhvr>
                                    </p:animEffect>
                                    <p:anim calcmode="lin" valueType="num">
                                      <p:cBhvr>
                                        <p:cTn id="36" dur="1000" fill="hold"/>
                                        <p:tgtEl>
                                          <p:spTgt spid="71"/>
                                        </p:tgtEl>
                                        <p:attrNameLst>
                                          <p:attrName>ppt_x</p:attrName>
                                        </p:attrNameLst>
                                      </p:cBhvr>
                                      <p:tavLst>
                                        <p:tav tm="0">
                                          <p:val>
                                            <p:strVal val="#ppt_x"/>
                                          </p:val>
                                        </p:tav>
                                        <p:tav tm="100000">
                                          <p:val>
                                            <p:strVal val="#ppt_x"/>
                                          </p:val>
                                        </p:tav>
                                      </p:tavLst>
                                    </p:anim>
                                    <p:anim calcmode="lin" valueType="num">
                                      <p:cBhvr>
                                        <p:cTn id="37" dur="1000" fill="hold"/>
                                        <p:tgtEl>
                                          <p:spTgt spid="71"/>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74"/>
                                        </p:tgtEl>
                                        <p:attrNameLst>
                                          <p:attrName>style.visibility</p:attrName>
                                        </p:attrNameLst>
                                      </p:cBhvr>
                                      <p:to>
                                        <p:strVal val="visible"/>
                                      </p:to>
                                    </p:set>
                                    <p:animEffect transition="in" filter="fade">
                                      <p:cBhvr>
                                        <p:cTn id="42" dur="1000"/>
                                        <p:tgtEl>
                                          <p:spTgt spid="74"/>
                                        </p:tgtEl>
                                      </p:cBhvr>
                                    </p:animEffect>
                                    <p:anim calcmode="lin" valueType="num">
                                      <p:cBhvr>
                                        <p:cTn id="43" dur="1000" fill="hold"/>
                                        <p:tgtEl>
                                          <p:spTgt spid="74"/>
                                        </p:tgtEl>
                                        <p:attrNameLst>
                                          <p:attrName>ppt_x</p:attrName>
                                        </p:attrNameLst>
                                      </p:cBhvr>
                                      <p:tavLst>
                                        <p:tav tm="0">
                                          <p:val>
                                            <p:strVal val="#ppt_x"/>
                                          </p:val>
                                        </p:tav>
                                        <p:tav tm="100000">
                                          <p:val>
                                            <p:strVal val="#ppt_x"/>
                                          </p:val>
                                        </p:tav>
                                      </p:tavLst>
                                    </p:anim>
                                    <p:anim calcmode="lin" valueType="num">
                                      <p:cBhvr>
                                        <p:cTn id="44" dur="1000" fill="hold"/>
                                        <p:tgtEl>
                                          <p:spTgt spid="74"/>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57"/>
                                        </p:tgtEl>
                                        <p:attrNameLst>
                                          <p:attrName>style.visibility</p:attrName>
                                        </p:attrNameLst>
                                      </p:cBhvr>
                                      <p:to>
                                        <p:strVal val="visible"/>
                                      </p:to>
                                    </p:set>
                                    <p:animEffect transition="in" filter="fade">
                                      <p:cBhvr>
                                        <p:cTn id="49" dur="1000"/>
                                        <p:tgtEl>
                                          <p:spTgt spid="57"/>
                                        </p:tgtEl>
                                      </p:cBhvr>
                                    </p:animEffect>
                                    <p:anim calcmode="lin" valueType="num">
                                      <p:cBhvr>
                                        <p:cTn id="50" dur="1000" fill="hold"/>
                                        <p:tgtEl>
                                          <p:spTgt spid="57"/>
                                        </p:tgtEl>
                                        <p:attrNameLst>
                                          <p:attrName>ppt_x</p:attrName>
                                        </p:attrNameLst>
                                      </p:cBhvr>
                                      <p:tavLst>
                                        <p:tav tm="0">
                                          <p:val>
                                            <p:strVal val="#ppt_x"/>
                                          </p:val>
                                        </p:tav>
                                        <p:tav tm="100000">
                                          <p:val>
                                            <p:strVal val="#ppt_x"/>
                                          </p:val>
                                        </p:tav>
                                      </p:tavLst>
                                    </p:anim>
                                    <p:anim calcmode="lin" valueType="num">
                                      <p:cBhvr>
                                        <p:cTn id="51" dur="1000" fill="hold"/>
                                        <p:tgtEl>
                                          <p:spTgt spid="57"/>
                                        </p:tgtEl>
                                        <p:attrNameLst>
                                          <p:attrName>ppt_y</p:attrName>
                                        </p:attrNameLst>
                                      </p:cBhvr>
                                      <p:tavLst>
                                        <p:tav tm="0">
                                          <p:val>
                                            <p:strVal val="#ppt_y+.1"/>
                                          </p:val>
                                        </p:tav>
                                        <p:tav tm="100000">
                                          <p:val>
                                            <p:strVal val="#ppt_y"/>
                                          </p:val>
                                        </p:tav>
                                      </p:tavLst>
                                    </p:anim>
                                  </p:childTnLst>
                                </p:cTn>
                              </p:par>
                              <p:par>
                                <p:cTn id="52" presetID="42" presetClass="entr" presetSubtype="0" fill="hold" grpId="0" nodeType="withEffect">
                                  <p:stCondLst>
                                    <p:cond delay="0"/>
                                  </p:stCondLst>
                                  <p:childTnLst>
                                    <p:set>
                                      <p:cBhvr>
                                        <p:cTn id="53" dur="1" fill="hold">
                                          <p:stCondLst>
                                            <p:cond delay="0"/>
                                          </p:stCondLst>
                                        </p:cTn>
                                        <p:tgtEl>
                                          <p:spTgt spid="47"/>
                                        </p:tgtEl>
                                        <p:attrNameLst>
                                          <p:attrName>style.visibility</p:attrName>
                                        </p:attrNameLst>
                                      </p:cBhvr>
                                      <p:to>
                                        <p:strVal val="visible"/>
                                      </p:to>
                                    </p:set>
                                    <p:animEffect transition="in" filter="fade">
                                      <p:cBhvr>
                                        <p:cTn id="54" dur="1000"/>
                                        <p:tgtEl>
                                          <p:spTgt spid="47"/>
                                        </p:tgtEl>
                                      </p:cBhvr>
                                    </p:animEffect>
                                    <p:anim calcmode="lin" valueType="num">
                                      <p:cBhvr>
                                        <p:cTn id="55" dur="1000" fill="hold"/>
                                        <p:tgtEl>
                                          <p:spTgt spid="47"/>
                                        </p:tgtEl>
                                        <p:attrNameLst>
                                          <p:attrName>ppt_x</p:attrName>
                                        </p:attrNameLst>
                                      </p:cBhvr>
                                      <p:tavLst>
                                        <p:tav tm="0">
                                          <p:val>
                                            <p:strVal val="#ppt_x"/>
                                          </p:val>
                                        </p:tav>
                                        <p:tav tm="100000">
                                          <p:val>
                                            <p:strVal val="#ppt_x"/>
                                          </p:val>
                                        </p:tav>
                                      </p:tavLst>
                                    </p:anim>
                                    <p:anim calcmode="lin" valueType="num">
                                      <p:cBhvr>
                                        <p:cTn id="56" dur="1000" fill="hold"/>
                                        <p:tgtEl>
                                          <p:spTgt spid="47"/>
                                        </p:tgtEl>
                                        <p:attrNameLst>
                                          <p:attrName>ppt_y</p:attrName>
                                        </p:attrNameLst>
                                      </p:cBhvr>
                                      <p:tavLst>
                                        <p:tav tm="0">
                                          <p:val>
                                            <p:strVal val="#ppt_y+.1"/>
                                          </p:val>
                                        </p:tav>
                                        <p:tav tm="100000">
                                          <p:val>
                                            <p:strVal val="#ppt_y"/>
                                          </p:val>
                                        </p:tav>
                                      </p:tavLst>
                                    </p:anim>
                                  </p:childTnLst>
                                </p:cTn>
                              </p:par>
                              <p:par>
                                <p:cTn id="57" presetID="42" presetClass="entr" presetSubtype="0" fill="hold" grpId="0" nodeType="withEffect">
                                  <p:stCondLst>
                                    <p:cond delay="0"/>
                                  </p:stCondLst>
                                  <p:childTnLst>
                                    <p:set>
                                      <p:cBhvr>
                                        <p:cTn id="58" dur="1" fill="hold">
                                          <p:stCondLst>
                                            <p:cond delay="0"/>
                                          </p:stCondLst>
                                        </p:cTn>
                                        <p:tgtEl>
                                          <p:spTgt spid="37"/>
                                        </p:tgtEl>
                                        <p:attrNameLst>
                                          <p:attrName>style.visibility</p:attrName>
                                        </p:attrNameLst>
                                      </p:cBhvr>
                                      <p:to>
                                        <p:strVal val="visible"/>
                                      </p:to>
                                    </p:set>
                                    <p:animEffect transition="in" filter="fade">
                                      <p:cBhvr>
                                        <p:cTn id="59" dur="1000"/>
                                        <p:tgtEl>
                                          <p:spTgt spid="37"/>
                                        </p:tgtEl>
                                      </p:cBhvr>
                                    </p:animEffect>
                                    <p:anim calcmode="lin" valueType="num">
                                      <p:cBhvr>
                                        <p:cTn id="60" dur="1000" fill="hold"/>
                                        <p:tgtEl>
                                          <p:spTgt spid="37"/>
                                        </p:tgtEl>
                                        <p:attrNameLst>
                                          <p:attrName>ppt_x</p:attrName>
                                        </p:attrNameLst>
                                      </p:cBhvr>
                                      <p:tavLst>
                                        <p:tav tm="0">
                                          <p:val>
                                            <p:strVal val="#ppt_x"/>
                                          </p:val>
                                        </p:tav>
                                        <p:tav tm="100000">
                                          <p:val>
                                            <p:strVal val="#ppt_x"/>
                                          </p:val>
                                        </p:tav>
                                      </p:tavLst>
                                    </p:anim>
                                    <p:anim calcmode="lin" valueType="num">
                                      <p:cBhvr>
                                        <p:cTn id="61" dur="1000" fill="hold"/>
                                        <p:tgtEl>
                                          <p:spTgt spid="37"/>
                                        </p:tgtEl>
                                        <p:attrNameLst>
                                          <p:attrName>ppt_y</p:attrName>
                                        </p:attrNameLst>
                                      </p:cBhvr>
                                      <p:tavLst>
                                        <p:tav tm="0">
                                          <p:val>
                                            <p:strVal val="#ppt_y+.1"/>
                                          </p:val>
                                        </p:tav>
                                        <p:tav tm="100000">
                                          <p:val>
                                            <p:strVal val="#ppt_y"/>
                                          </p:val>
                                        </p:tav>
                                      </p:tavLst>
                                    </p:anim>
                                  </p:childTnLst>
                                </p:cTn>
                              </p:par>
                              <p:par>
                                <p:cTn id="62" presetID="42" presetClass="entr" presetSubtype="0" fill="hold" grpId="0" nodeType="withEffect">
                                  <p:stCondLst>
                                    <p:cond delay="0"/>
                                  </p:stCondLst>
                                  <p:childTnLst>
                                    <p:set>
                                      <p:cBhvr>
                                        <p:cTn id="63" dur="1" fill="hold">
                                          <p:stCondLst>
                                            <p:cond delay="0"/>
                                          </p:stCondLst>
                                        </p:cTn>
                                        <p:tgtEl>
                                          <p:spTgt spid="27"/>
                                        </p:tgtEl>
                                        <p:attrNameLst>
                                          <p:attrName>style.visibility</p:attrName>
                                        </p:attrNameLst>
                                      </p:cBhvr>
                                      <p:to>
                                        <p:strVal val="visible"/>
                                      </p:to>
                                    </p:set>
                                    <p:animEffect transition="in" filter="fade">
                                      <p:cBhvr>
                                        <p:cTn id="64" dur="1000"/>
                                        <p:tgtEl>
                                          <p:spTgt spid="27"/>
                                        </p:tgtEl>
                                      </p:cBhvr>
                                    </p:animEffect>
                                    <p:anim calcmode="lin" valueType="num">
                                      <p:cBhvr>
                                        <p:cTn id="65" dur="1000" fill="hold"/>
                                        <p:tgtEl>
                                          <p:spTgt spid="27"/>
                                        </p:tgtEl>
                                        <p:attrNameLst>
                                          <p:attrName>ppt_x</p:attrName>
                                        </p:attrNameLst>
                                      </p:cBhvr>
                                      <p:tavLst>
                                        <p:tav tm="0">
                                          <p:val>
                                            <p:strVal val="#ppt_x"/>
                                          </p:val>
                                        </p:tav>
                                        <p:tav tm="100000">
                                          <p:val>
                                            <p:strVal val="#ppt_x"/>
                                          </p:val>
                                        </p:tav>
                                      </p:tavLst>
                                    </p:anim>
                                    <p:anim calcmode="lin" valueType="num">
                                      <p:cBhvr>
                                        <p:cTn id="66" dur="1000" fill="hold"/>
                                        <p:tgtEl>
                                          <p:spTgt spid="27"/>
                                        </p:tgtEl>
                                        <p:attrNameLst>
                                          <p:attrName>ppt_y</p:attrName>
                                        </p:attrNameLst>
                                      </p:cBhvr>
                                      <p:tavLst>
                                        <p:tav tm="0">
                                          <p:val>
                                            <p:strVal val="#ppt_y+.1"/>
                                          </p:val>
                                        </p:tav>
                                        <p:tav tm="100000">
                                          <p:val>
                                            <p:strVal val="#ppt_y"/>
                                          </p:val>
                                        </p:tav>
                                      </p:tavLst>
                                    </p:anim>
                                  </p:childTnLst>
                                </p:cTn>
                              </p:par>
                              <p:par>
                                <p:cTn id="67" presetID="42" presetClass="entr" presetSubtype="0" fill="hold" grpId="0" nodeType="withEffect">
                                  <p:stCondLst>
                                    <p:cond delay="0"/>
                                  </p:stCondLst>
                                  <p:childTnLst>
                                    <p:set>
                                      <p:cBhvr>
                                        <p:cTn id="68" dur="1" fill="hold">
                                          <p:stCondLst>
                                            <p:cond delay="0"/>
                                          </p:stCondLst>
                                        </p:cTn>
                                        <p:tgtEl>
                                          <p:spTgt spid="59"/>
                                        </p:tgtEl>
                                        <p:attrNameLst>
                                          <p:attrName>style.visibility</p:attrName>
                                        </p:attrNameLst>
                                      </p:cBhvr>
                                      <p:to>
                                        <p:strVal val="visible"/>
                                      </p:to>
                                    </p:set>
                                    <p:animEffect transition="in" filter="fade">
                                      <p:cBhvr>
                                        <p:cTn id="69" dur="1000"/>
                                        <p:tgtEl>
                                          <p:spTgt spid="59"/>
                                        </p:tgtEl>
                                      </p:cBhvr>
                                    </p:animEffect>
                                    <p:anim calcmode="lin" valueType="num">
                                      <p:cBhvr>
                                        <p:cTn id="70" dur="1000" fill="hold"/>
                                        <p:tgtEl>
                                          <p:spTgt spid="59"/>
                                        </p:tgtEl>
                                        <p:attrNameLst>
                                          <p:attrName>ppt_x</p:attrName>
                                        </p:attrNameLst>
                                      </p:cBhvr>
                                      <p:tavLst>
                                        <p:tav tm="0">
                                          <p:val>
                                            <p:strVal val="#ppt_x"/>
                                          </p:val>
                                        </p:tav>
                                        <p:tav tm="100000">
                                          <p:val>
                                            <p:strVal val="#ppt_x"/>
                                          </p:val>
                                        </p:tav>
                                      </p:tavLst>
                                    </p:anim>
                                    <p:anim calcmode="lin" valueType="num">
                                      <p:cBhvr>
                                        <p:cTn id="71" dur="1000" fill="hold"/>
                                        <p:tgtEl>
                                          <p:spTgt spid="59"/>
                                        </p:tgtEl>
                                        <p:attrNameLst>
                                          <p:attrName>ppt_y</p:attrName>
                                        </p:attrNameLst>
                                      </p:cBhvr>
                                      <p:tavLst>
                                        <p:tav tm="0">
                                          <p:val>
                                            <p:strVal val="#ppt_y+.1"/>
                                          </p:val>
                                        </p:tav>
                                        <p:tav tm="100000">
                                          <p:val>
                                            <p:strVal val="#ppt_y"/>
                                          </p:val>
                                        </p:tav>
                                      </p:tavLst>
                                    </p:anim>
                                  </p:childTnLst>
                                </p:cTn>
                              </p:par>
                              <p:par>
                                <p:cTn id="72" presetID="42" presetClass="entr" presetSubtype="0" fill="hold" grpId="0" nodeType="withEffect">
                                  <p:stCondLst>
                                    <p:cond delay="0"/>
                                  </p:stCondLst>
                                  <p:childTnLst>
                                    <p:set>
                                      <p:cBhvr>
                                        <p:cTn id="73" dur="1" fill="hold">
                                          <p:stCondLst>
                                            <p:cond delay="0"/>
                                          </p:stCondLst>
                                        </p:cTn>
                                        <p:tgtEl>
                                          <p:spTgt spid="28"/>
                                        </p:tgtEl>
                                        <p:attrNameLst>
                                          <p:attrName>style.visibility</p:attrName>
                                        </p:attrNameLst>
                                      </p:cBhvr>
                                      <p:to>
                                        <p:strVal val="visible"/>
                                      </p:to>
                                    </p:set>
                                    <p:animEffect transition="in" filter="fade">
                                      <p:cBhvr>
                                        <p:cTn id="74" dur="1000"/>
                                        <p:tgtEl>
                                          <p:spTgt spid="28"/>
                                        </p:tgtEl>
                                      </p:cBhvr>
                                    </p:animEffect>
                                    <p:anim calcmode="lin" valueType="num">
                                      <p:cBhvr>
                                        <p:cTn id="75" dur="1000" fill="hold"/>
                                        <p:tgtEl>
                                          <p:spTgt spid="28"/>
                                        </p:tgtEl>
                                        <p:attrNameLst>
                                          <p:attrName>ppt_x</p:attrName>
                                        </p:attrNameLst>
                                      </p:cBhvr>
                                      <p:tavLst>
                                        <p:tav tm="0">
                                          <p:val>
                                            <p:strVal val="#ppt_x"/>
                                          </p:val>
                                        </p:tav>
                                        <p:tav tm="100000">
                                          <p:val>
                                            <p:strVal val="#ppt_x"/>
                                          </p:val>
                                        </p:tav>
                                      </p:tavLst>
                                    </p:anim>
                                    <p:anim calcmode="lin" valueType="num">
                                      <p:cBhvr>
                                        <p:cTn id="76" dur="1000" fill="hold"/>
                                        <p:tgtEl>
                                          <p:spTgt spid="28"/>
                                        </p:tgtEl>
                                        <p:attrNameLst>
                                          <p:attrName>ppt_y</p:attrName>
                                        </p:attrNameLst>
                                      </p:cBhvr>
                                      <p:tavLst>
                                        <p:tav tm="0">
                                          <p:val>
                                            <p:strVal val="#ppt_y+.1"/>
                                          </p:val>
                                        </p:tav>
                                        <p:tav tm="100000">
                                          <p:val>
                                            <p:strVal val="#ppt_y"/>
                                          </p:val>
                                        </p:tav>
                                      </p:tavLst>
                                    </p:anim>
                                  </p:childTnLst>
                                </p:cTn>
                              </p:par>
                              <p:par>
                                <p:cTn id="77" presetID="42" presetClass="entr" presetSubtype="0" fill="hold" grpId="0" nodeType="withEffect">
                                  <p:stCondLst>
                                    <p:cond delay="0"/>
                                  </p:stCondLst>
                                  <p:childTnLst>
                                    <p:set>
                                      <p:cBhvr>
                                        <p:cTn id="78" dur="1" fill="hold">
                                          <p:stCondLst>
                                            <p:cond delay="0"/>
                                          </p:stCondLst>
                                        </p:cTn>
                                        <p:tgtEl>
                                          <p:spTgt spid="30"/>
                                        </p:tgtEl>
                                        <p:attrNameLst>
                                          <p:attrName>style.visibility</p:attrName>
                                        </p:attrNameLst>
                                      </p:cBhvr>
                                      <p:to>
                                        <p:strVal val="visible"/>
                                      </p:to>
                                    </p:set>
                                    <p:animEffect transition="in" filter="fade">
                                      <p:cBhvr>
                                        <p:cTn id="79" dur="1000"/>
                                        <p:tgtEl>
                                          <p:spTgt spid="30"/>
                                        </p:tgtEl>
                                      </p:cBhvr>
                                    </p:animEffect>
                                    <p:anim calcmode="lin" valueType="num">
                                      <p:cBhvr>
                                        <p:cTn id="80" dur="1000" fill="hold"/>
                                        <p:tgtEl>
                                          <p:spTgt spid="30"/>
                                        </p:tgtEl>
                                        <p:attrNameLst>
                                          <p:attrName>ppt_x</p:attrName>
                                        </p:attrNameLst>
                                      </p:cBhvr>
                                      <p:tavLst>
                                        <p:tav tm="0">
                                          <p:val>
                                            <p:strVal val="#ppt_x"/>
                                          </p:val>
                                        </p:tav>
                                        <p:tav tm="100000">
                                          <p:val>
                                            <p:strVal val="#ppt_x"/>
                                          </p:val>
                                        </p:tav>
                                      </p:tavLst>
                                    </p:anim>
                                    <p:anim calcmode="lin" valueType="num">
                                      <p:cBhvr>
                                        <p:cTn id="81" dur="1000" fill="hold"/>
                                        <p:tgtEl>
                                          <p:spTgt spid="30"/>
                                        </p:tgtEl>
                                        <p:attrNameLst>
                                          <p:attrName>ppt_y</p:attrName>
                                        </p:attrNameLst>
                                      </p:cBhvr>
                                      <p:tavLst>
                                        <p:tav tm="0">
                                          <p:val>
                                            <p:strVal val="#ppt_y+.1"/>
                                          </p:val>
                                        </p:tav>
                                        <p:tav tm="100000">
                                          <p:val>
                                            <p:strVal val="#ppt_y"/>
                                          </p:val>
                                        </p:tav>
                                      </p:tavLst>
                                    </p:anim>
                                  </p:childTnLst>
                                </p:cTn>
                              </p:par>
                              <p:par>
                                <p:cTn id="82" presetID="42" presetClass="entr" presetSubtype="0" fill="hold" grpId="0" nodeType="withEffect">
                                  <p:stCondLst>
                                    <p:cond delay="0"/>
                                  </p:stCondLst>
                                  <p:childTnLst>
                                    <p:set>
                                      <p:cBhvr>
                                        <p:cTn id="83" dur="1" fill="hold">
                                          <p:stCondLst>
                                            <p:cond delay="0"/>
                                          </p:stCondLst>
                                        </p:cTn>
                                        <p:tgtEl>
                                          <p:spTgt spid="31"/>
                                        </p:tgtEl>
                                        <p:attrNameLst>
                                          <p:attrName>style.visibility</p:attrName>
                                        </p:attrNameLst>
                                      </p:cBhvr>
                                      <p:to>
                                        <p:strVal val="visible"/>
                                      </p:to>
                                    </p:set>
                                    <p:animEffect transition="in" filter="fade">
                                      <p:cBhvr>
                                        <p:cTn id="84" dur="1000"/>
                                        <p:tgtEl>
                                          <p:spTgt spid="31"/>
                                        </p:tgtEl>
                                      </p:cBhvr>
                                    </p:animEffect>
                                    <p:anim calcmode="lin" valueType="num">
                                      <p:cBhvr>
                                        <p:cTn id="85" dur="1000" fill="hold"/>
                                        <p:tgtEl>
                                          <p:spTgt spid="31"/>
                                        </p:tgtEl>
                                        <p:attrNameLst>
                                          <p:attrName>ppt_x</p:attrName>
                                        </p:attrNameLst>
                                      </p:cBhvr>
                                      <p:tavLst>
                                        <p:tav tm="0">
                                          <p:val>
                                            <p:strVal val="#ppt_x"/>
                                          </p:val>
                                        </p:tav>
                                        <p:tav tm="100000">
                                          <p:val>
                                            <p:strVal val="#ppt_x"/>
                                          </p:val>
                                        </p:tav>
                                      </p:tavLst>
                                    </p:anim>
                                    <p:anim calcmode="lin" valueType="num">
                                      <p:cBhvr>
                                        <p:cTn id="86" dur="1000" fill="hold"/>
                                        <p:tgtEl>
                                          <p:spTgt spid="31"/>
                                        </p:tgtEl>
                                        <p:attrNameLst>
                                          <p:attrName>ppt_y</p:attrName>
                                        </p:attrNameLst>
                                      </p:cBhvr>
                                      <p:tavLst>
                                        <p:tav tm="0">
                                          <p:val>
                                            <p:strVal val="#ppt_y+.1"/>
                                          </p:val>
                                        </p:tav>
                                        <p:tav tm="100000">
                                          <p:val>
                                            <p:strVal val="#ppt_y"/>
                                          </p:val>
                                        </p:tav>
                                      </p:tavLst>
                                    </p:anim>
                                  </p:childTnLst>
                                </p:cTn>
                              </p:par>
                              <p:par>
                                <p:cTn id="87" presetID="42" presetClass="entr" presetSubtype="0" fill="hold" grpId="0" nodeType="withEffect">
                                  <p:stCondLst>
                                    <p:cond delay="0"/>
                                  </p:stCondLst>
                                  <p:childTnLst>
                                    <p:set>
                                      <p:cBhvr>
                                        <p:cTn id="88" dur="1" fill="hold">
                                          <p:stCondLst>
                                            <p:cond delay="0"/>
                                          </p:stCondLst>
                                        </p:cTn>
                                        <p:tgtEl>
                                          <p:spTgt spid="32"/>
                                        </p:tgtEl>
                                        <p:attrNameLst>
                                          <p:attrName>style.visibility</p:attrName>
                                        </p:attrNameLst>
                                      </p:cBhvr>
                                      <p:to>
                                        <p:strVal val="visible"/>
                                      </p:to>
                                    </p:set>
                                    <p:animEffect transition="in" filter="fade">
                                      <p:cBhvr>
                                        <p:cTn id="89" dur="1000"/>
                                        <p:tgtEl>
                                          <p:spTgt spid="32"/>
                                        </p:tgtEl>
                                      </p:cBhvr>
                                    </p:animEffect>
                                    <p:anim calcmode="lin" valueType="num">
                                      <p:cBhvr>
                                        <p:cTn id="90" dur="1000" fill="hold"/>
                                        <p:tgtEl>
                                          <p:spTgt spid="32"/>
                                        </p:tgtEl>
                                        <p:attrNameLst>
                                          <p:attrName>ppt_x</p:attrName>
                                        </p:attrNameLst>
                                      </p:cBhvr>
                                      <p:tavLst>
                                        <p:tav tm="0">
                                          <p:val>
                                            <p:strVal val="#ppt_x"/>
                                          </p:val>
                                        </p:tav>
                                        <p:tav tm="100000">
                                          <p:val>
                                            <p:strVal val="#ppt_x"/>
                                          </p:val>
                                        </p:tav>
                                      </p:tavLst>
                                    </p:anim>
                                    <p:anim calcmode="lin" valueType="num">
                                      <p:cBhvr>
                                        <p:cTn id="91" dur="1000" fill="hold"/>
                                        <p:tgtEl>
                                          <p:spTgt spid="32"/>
                                        </p:tgtEl>
                                        <p:attrNameLst>
                                          <p:attrName>ppt_y</p:attrName>
                                        </p:attrNameLst>
                                      </p:cBhvr>
                                      <p:tavLst>
                                        <p:tav tm="0">
                                          <p:val>
                                            <p:strVal val="#ppt_y+.1"/>
                                          </p:val>
                                        </p:tav>
                                        <p:tav tm="100000">
                                          <p:val>
                                            <p:strVal val="#ppt_y"/>
                                          </p:val>
                                        </p:tav>
                                      </p:tavLst>
                                    </p:anim>
                                  </p:childTnLst>
                                </p:cTn>
                              </p:par>
                              <p:par>
                                <p:cTn id="92" presetID="42" presetClass="entr" presetSubtype="0" fill="hold" grpId="0" nodeType="withEffect">
                                  <p:stCondLst>
                                    <p:cond delay="0"/>
                                  </p:stCondLst>
                                  <p:childTnLst>
                                    <p:set>
                                      <p:cBhvr>
                                        <p:cTn id="93" dur="1" fill="hold">
                                          <p:stCondLst>
                                            <p:cond delay="0"/>
                                          </p:stCondLst>
                                        </p:cTn>
                                        <p:tgtEl>
                                          <p:spTgt spid="36"/>
                                        </p:tgtEl>
                                        <p:attrNameLst>
                                          <p:attrName>style.visibility</p:attrName>
                                        </p:attrNameLst>
                                      </p:cBhvr>
                                      <p:to>
                                        <p:strVal val="visible"/>
                                      </p:to>
                                    </p:set>
                                    <p:animEffect transition="in" filter="fade">
                                      <p:cBhvr>
                                        <p:cTn id="94" dur="1000"/>
                                        <p:tgtEl>
                                          <p:spTgt spid="36"/>
                                        </p:tgtEl>
                                      </p:cBhvr>
                                    </p:animEffect>
                                    <p:anim calcmode="lin" valueType="num">
                                      <p:cBhvr>
                                        <p:cTn id="95" dur="1000" fill="hold"/>
                                        <p:tgtEl>
                                          <p:spTgt spid="36"/>
                                        </p:tgtEl>
                                        <p:attrNameLst>
                                          <p:attrName>ppt_x</p:attrName>
                                        </p:attrNameLst>
                                      </p:cBhvr>
                                      <p:tavLst>
                                        <p:tav tm="0">
                                          <p:val>
                                            <p:strVal val="#ppt_x"/>
                                          </p:val>
                                        </p:tav>
                                        <p:tav tm="100000">
                                          <p:val>
                                            <p:strVal val="#ppt_x"/>
                                          </p:val>
                                        </p:tav>
                                      </p:tavLst>
                                    </p:anim>
                                    <p:anim calcmode="lin" valueType="num">
                                      <p:cBhvr>
                                        <p:cTn id="96" dur="1000" fill="hold"/>
                                        <p:tgtEl>
                                          <p:spTgt spid="36"/>
                                        </p:tgtEl>
                                        <p:attrNameLst>
                                          <p:attrName>ppt_y</p:attrName>
                                        </p:attrNameLst>
                                      </p:cBhvr>
                                      <p:tavLst>
                                        <p:tav tm="0">
                                          <p:val>
                                            <p:strVal val="#ppt_y+.1"/>
                                          </p:val>
                                        </p:tav>
                                        <p:tav tm="100000">
                                          <p:val>
                                            <p:strVal val="#ppt_y"/>
                                          </p:val>
                                        </p:tav>
                                      </p:tavLst>
                                    </p:anim>
                                  </p:childTnLst>
                                </p:cTn>
                              </p:par>
                              <p:par>
                                <p:cTn id="97" presetID="42" presetClass="entr" presetSubtype="0" fill="hold" grpId="0" nodeType="withEffect">
                                  <p:stCondLst>
                                    <p:cond delay="0"/>
                                  </p:stCondLst>
                                  <p:childTnLst>
                                    <p:set>
                                      <p:cBhvr>
                                        <p:cTn id="98" dur="1" fill="hold">
                                          <p:stCondLst>
                                            <p:cond delay="0"/>
                                          </p:stCondLst>
                                        </p:cTn>
                                        <p:tgtEl>
                                          <p:spTgt spid="38"/>
                                        </p:tgtEl>
                                        <p:attrNameLst>
                                          <p:attrName>style.visibility</p:attrName>
                                        </p:attrNameLst>
                                      </p:cBhvr>
                                      <p:to>
                                        <p:strVal val="visible"/>
                                      </p:to>
                                    </p:set>
                                    <p:animEffect transition="in" filter="fade">
                                      <p:cBhvr>
                                        <p:cTn id="99" dur="1000"/>
                                        <p:tgtEl>
                                          <p:spTgt spid="38"/>
                                        </p:tgtEl>
                                      </p:cBhvr>
                                    </p:animEffect>
                                    <p:anim calcmode="lin" valueType="num">
                                      <p:cBhvr>
                                        <p:cTn id="100" dur="1000" fill="hold"/>
                                        <p:tgtEl>
                                          <p:spTgt spid="38"/>
                                        </p:tgtEl>
                                        <p:attrNameLst>
                                          <p:attrName>ppt_x</p:attrName>
                                        </p:attrNameLst>
                                      </p:cBhvr>
                                      <p:tavLst>
                                        <p:tav tm="0">
                                          <p:val>
                                            <p:strVal val="#ppt_x"/>
                                          </p:val>
                                        </p:tav>
                                        <p:tav tm="100000">
                                          <p:val>
                                            <p:strVal val="#ppt_x"/>
                                          </p:val>
                                        </p:tav>
                                      </p:tavLst>
                                    </p:anim>
                                    <p:anim calcmode="lin" valueType="num">
                                      <p:cBhvr>
                                        <p:cTn id="101" dur="1000" fill="hold"/>
                                        <p:tgtEl>
                                          <p:spTgt spid="38"/>
                                        </p:tgtEl>
                                        <p:attrNameLst>
                                          <p:attrName>ppt_y</p:attrName>
                                        </p:attrNameLst>
                                      </p:cBhvr>
                                      <p:tavLst>
                                        <p:tav tm="0">
                                          <p:val>
                                            <p:strVal val="#ppt_y+.1"/>
                                          </p:val>
                                        </p:tav>
                                        <p:tav tm="100000">
                                          <p:val>
                                            <p:strVal val="#ppt_y"/>
                                          </p:val>
                                        </p:tav>
                                      </p:tavLst>
                                    </p:anim>
                                  </p:childTnLst>
                                </p:cTn>
                              </p:par>
                              <p:par>
                                <p:cTn id="102" presetID="42" presetClass="entr" presetSubtype="0" fill="hold" grpId="0" nodeType="withEffect">
                                  <p:stCondLst>
                                    <p:cond delay="0"/>
                                  </p:stCondLst>
                                  <p:childTnLst>
                                    <p:set>
                                      <p:cBhvr>
                                        <p:cTn id="103" dur="1" fill="hold">
                                          <p:stCondLst>
                                            <p:cond delay="0"/>
                                          </p:stCondLst>
                                        </p:cTn>
                                        <p:tgtEl>
                                          <p:spTgt spid="40"/>
                                        </p:tgtEl>
                                        <p:attrNameLst>
                                          <p:attrName>style.visibility</p:attrName>
                                        </p:attrNameLst>
                                      </p:cBhvr>
                                      <p:to>
                                        <p:strVal val="visible"/>
                                      </p:to>
                                    </p:set>
                                    <p:animEffect transition="in" filter="fade">
                                      <p:cBhvr>
                                        <p:cTn id="104" dur="1000"/>
                                        <p:tgtEl>
                                          <p:spTgt spid="40"/>
                                        </p:tgtEl>
                                      </p:cBhvr>
                                    </p:animEffect>
                                    <p:anim calcmode="lin" valueType="num">
                                      <p:cBhvr>
                                        <p:cTn id="105" dur="1000" fill="hold"/>
                                        <p:tgtEl>
                                          <p:spTgt spid="40"/>
                                        </p:tgtEl>
                                        <p:attrNameLst>
                                          <p:attrName>ppt_x</p:attrName>
                                        </p:attrNameLst>
                                      </p:cBhvr>
                                      <p:tavLst>
                                        <p:tav tm="0">
                                          <p:val>
                                            <p:strVal val="#ppt_x"/>
                                          </p:val>
                                        </p:tav>
                                        <p:tav tm="100000">
                                          <p:val>
                                            <p:strVal val="#ppt_x"/>
                                          </p:val>
                                        </p:tav>
                                      </p:tavLst>
                                    </p:anim>
                                    <p:anim calcmode="lin" valueType="num">
                                      <p:cBhvr>
                                        <p:cTn id="106" dur="1000" fill="hold"/>
                                        <p:tgtEl>
                                          <p:spTgt spid="40"/>
                                        </p:tgtEl>
                                        <p:attrNameLst>
                                          <p:attrName>ppt_y</p:attrName>
                                        </p:attrNameLst>
                                      </p:cBhvr>
                                      <p:tavLst>
                                        <p:tav tm="0">
                                          <p:val>
                                            <p:strVal val="#ppt_y+.1"/>
                                          </p:val>
                                        </p:tav>
                                        <p:tav tm="100000">
                                          <p:val>
                                            <p:strVal val="#ppt_y"/>
                                          </p:val>
                                        </p:tav>
                                      </p:tavLst>
                                    </p:anim>
                                  </p:childTnLst>
                                </p:cTn>
                              </p:par>
                              <p:par>
                                <p:cTn id="107" presetID="42" presetClass="entr" presetSubtype="0" fill="hold" grpId="0" nodeType="withEffect">
                                  <p:stCondLst>
                                    <p:cond delay="0"/>
                                  </p:stCondLst>
                                  <p:childTnLst>
                                    <p:set>
                                      <p:cBhvr>
                                        <p:cTn id="108" dur="1" fill="hold">
                                          <p:stCondLst>
                                            <p:cond delay="0"/>
                                          </p:stCondLst>
                                        </p:cTn>
                                        <p:tgtEl>
                                          <p:spTgt spid="41"/>
                                        </p:tgtEl>
                                        <p:attrNameLst>
                                          <p:attrName>style.visibility</p:attrName>
                                        </p:attrNameLst>
                                      </p:cBhvr>
                                      <p:to>
                                        <p:strVal val="visible"/>
                                      </p:to>
                                    </p:set>
                                    <p:animEffect transition="in" filter="fade">
                                      <p:cBhvr>
                                        <p:cTn id="109" dur="1000"/>
                                        <p:tgtEl>
                                          <p:spTgt spid="41"/>
                                        </p:tgtEl>
                                      </p:cBhvr>
                                    </p:animEffect>
                                    <p:anim calcmode="lin" valueType="num">
                                      <p:cBhvr>
                                        <p:cTn id="110" dur="1000" fill="hold"/>
                                        <p:tgtEl>
                                          <p:spTgt spid="41"/>
                                        </p:tgtEl>
                                        <p:attrNameLst>
                                          <p:attrName>ppt_x</p:attrName>
                                        </p:attrNameLst>
                                      </p:cBhvr>
                                      <p:tavLst>
                                        <p:tav tm="0">
                                          <p:val>
                                            <p:strVal val="#ppt_x"/>
                                          </p:val>
                                        </p:tav>
                                        <p:tav tm="100000">
                                          <p:val>
                                            <p:strVal val="#ppt_x"/>
                                          </p:val>
                                        </p:tav>
                                      </p:tavLst>
                                    </p:anim>
                                    <p:anim calcmode="lin" valueType="num">
                                      <p:cBhvr>
                                        <p:cTn id="111" dur="1000" fill="hold"/>
                                        <p:tgtEl>
                                          <p:spTgt spid="41"/>
                                        </p:tgtEl>
                                        <p:attrNameLst>
                                          <p:attrName>ppt_y</p:attrName>
                                        </p:attrNameLst>
                                      </p:cBhvr>
                                      <p:tavLst>
                                        <p:tav tm="0">
                                          <p:val>
                                            <p:strVal val="#ppt_y+.1"/>
                                          </p:val>
                                        </p:tav>
                                        <p:tav tm="100000">
                                          <p:val>
                                            <p:strVal val="#ppt_y"/>
                                          </p:val>
                                        </p:tav>
                                      </p:tavLst>
                                    </p:anim>
                                  </p:childTnLst>
                                </p:cTn>
                              </p:par>
                              <p:par>
                                <p:cTn id="112" presetID="42" presetClass="entr" presetSubtype="0" fill="hold" grpId="0" nodeType="withEffect">
                                  <p:stCondLst>
                                    <p:cond delay="0"/>
                                  </p:stCondLst>
                                  <p:childTnLst>
                                    <p:set>
                                      <p:cBhvr>
                                        <p:cTn id="113" dur="1" fill="hold">
                                          <p:stCondLst>
                                            <p:cond delay="0"/>
                                          </p:stCondLst>
                                        </p:cTn>
                                        <p:tgtEl>
                                          <p:spTgt spid="42"/>
                                        </p:tgtEl>
                                        <p:attrNameLst>
                                          <p:attrName>style.visibility</p:attrName>
                                        </p:attrNameLst>
                                      </p:cBhvr>
                                      <p:to>
                                        <p:strVal val="visible"/>
                                      </p:to>
                                    </p:set>
                                    <p:animEffect transition="in" filter="fade">
                                      <p:cBhvr>
                                        <p:cTn id="114" dur="1000"/>
                                        <p:tgtEl>
                                          <p:spTgt spid="42"/>
                                        </p:tgtEl>
                                      </p:cBhvr>
                                    </p:animEffect>
                                    <p:anim calcmode="lin" valueType="num">
                                      <p:cBhvr>
                                        <p:cTn id="115" dur="1000" fill="hold"/>
                                        <p:tgtEl>
                                          <p:spTgt spid="42"/>
                                        </p:tgtEl>
                                        <p:attrNameLst>
                                          <p:attrName>ppt_x</p:attrName>
                                        </p:attrNameLst>
                                      </p:cBhvr>
                                      <p:tavLst>
                                        <p:tav tm="0">
                                          <p:val>
                                            <p:strVal val="#ppt_x"/>
                                          </p:val>
                                        </p:tav>
                                        <p:tav tm="100000">
                                          <p:val>
                                            <p:strVal val="#ppt_x"/>
                                          </p:val>
                                        </p:tav>
                                      </p:tavLst>
                                    </p:anim>
                                    <p:anim calcmode="lin" valueType="num">
                                      <p:cBhvr>
                                        <p:cTn id="116" dur="1000" fill="hold"/>
                                        <p:tgtEl>
                                          <p:spTgt spid="42"/>
                                        </p:tgtEl>
                                        <p:attrNameLst>
                                          <p:attrName>ppt_y</p:attrName>
                                        </p:attrNameLst>
                                      </p:cBhvr>
                                      <p:tavLst>
                                        <p:tav tm="0">
                                          <p:val>
                                            <p:strVal val="#ppt_y+.1"/>
                                          </p:val>
                                        </p:tav>
                                        <p:tav tm="100000">
                                          <p:val>
                                            <p:strVal val="#ppt_y"/>
                                          </p:val>
                                        </p:tav>
                                      </p:tavLst>
                                    </p:anim>
                                  </p:childTnLst>
                                </p:cTn>
                              </p:par>
                              <p:par>
                                <p:cTn id="117" presetID="42" presetClass="entr" presetSubtype="0" fill="hold" grpId="0" nodeType="withEffect">
                                  <p:stCondLst>
                                    <p:cond delay="0"/>
                                  </p:stCondLst>
                                  <p:childTnLst>
                                    <p:set>
                                      <p:cBhvr>
                                        <p:cTn id="118" dur="1" fill="hold">
                                          <p:stCondLst>
                                            <p:cond delay="0"/>
                                          </p:stCondLst>
                                        </p:cTn>
                                        <p:tgtEl>
                                          <p:spTgt spid="46"/>
                                        </p:tgtEl>
                                        <p:attrNameLst>
                                          <p:attrName>style.visibility</p:attrName>
                                        </p:attrNameLst>
                                      </p:cBhvr>
                                      <p:to>
                                        <p:strVal val="visible"/>
                                      </p:to>
                                    </p:set>
                                    <p:animEffect transition="in" filter="fade">
                                      <p:cBhvr>
                                        <p:cTn id="119" dur="1000"/>
                                        <p:tgtEl>
                                          <p:spTgt spid="46"/>
                                        </p:tgtEl>
                                      </p:cBhvr>
                                    </p:animEffect>
                                    <p:anim calcmode="lin" valueType="num">
                                      <p:cBhvr>
                                        <p:cTn id="120" dur="1000" fill="hold"/>
                                        <p:tgtEl>
                                          <p:spTgt spid="46"/>
                                        </p:tgtEl>
                                        <p:attrNameLst>
                                          <p:attrName>ppt_x</p:attrName>
                                        </p:attrNameLst>
                                      </p:cBhvr>
                                      <p:tavLst>
                                        <p:tav tm="0">
                                          <p:val>
                                            <p:strVal val="#ppt_x"/>
                                          </p:val>
                                        </p:tav>
                                        <p:tav tm="100000">
                                          <p:val>
                                            <p:strVal val="#ppt_x"/>
                                          </p:val>
                                        </p:tav>
                                      </p:tavLst>
                                    </p:anim>
                                    <p:anim calcmode="lin" valueType="num">
                                      <p:cBhvr>
                                        <p:cTn id="121" dur="1000" fill="hold"/>
                                        <p:tgtEl>
                                          <p:spTgt spid="46"/>
                                        </p:tgtEl>
                                        <p:attrNameLst>
                                          <p:attrName>ppt_y</p:attrName>
                                        </p:attrNameLst>
                                      </p:cBhvr>
                                      <p:tavLst>
                                        <p:tav tm="0">
                                          <p:val>
                                            <p:strVal val="#ppt_y+.1"/>
                                          </p:val>
                                        </p:tav>
                                        <p:tav tm="100000">
                                          <p:val>
                                            <p:strVal val="#ppt_y"/>
                                          </p:val>
                                        </p:tav>
                                      </p:tavLst>
                                    </p:anim>
                                  </p:childTnLst>
                                </p:cTn>
                              </p:par>
                              <p:par>
                                <p:cTn id="122" presetID="42" presetClass="entr" presetSubtype="0" fill="hold" grpId="0" nodeType="withEffect">
                                  <p:stCondLst>
                                    <p:cond delay="0"/>
                                  </p:stCondLst>
                                  <p:childTnLst>
                                    <p:set>
                                      <p:cBhvr>
                                        <p:cTn id="123" dur="1" fill="hold">
                                          <p:stCondLst>
                                            <p:cond delay="0"/>
                                          </p:stCondLst>
                                        </p:cTn>
                                        <p:tgtEl>
                                          <p:spTgt spid="48"/>
                                        </p:tgtEl>
                                        <p:attrNameLst>
                                          <p:attrName>style.visibility</p:attrName>
                                        </p:attrNameLst>
                                      </p:cBhvr>
                                      <p:to>
                                        <p:strVal val="visible"/>
                                      </p:to>
                                    </p:set>
                                    <p:animEffect transition="in" filter="fade">
                                      <p:cBhvr>
                                        <p:cTn id="124" dur="1000"/>
                                        <p:tgtEl>
                                          <p:spTgt spid="48"/>
                                        </p:tgtEl>
                                      </p:cBhvr>
                                    </p:animEffect>
                                    <p:anim calcmode="lin" valueType="num">
                                      <p:cBhvr>
                                        <p:cTn id="125" dur="1000" fill="hold"/>
                                        <p:tgtEl>
                                          <p:spTgt spid="48"/>
                                        </p:tgtEl>
                                        <p:attrNameLst>
                                          <p:attrName>ppt_x</p:attrName>
                                        </p:attrNameLst>
                                      </p:cBhvr>
                                      <p:tavLst>
                                        <p:tav tm="0">
                                          <p:val>
                                            <p:strVal val="#ppt_x"/>
                                          </p:val>
                                        </p:tav>
                                        <p:tav tm="100000">
                                          <p:val>
                                            <p:strVal val="#ppt_x"/>
                                          </p:val>
                                        </p:tav>
                                      </p:tavLst>
                                    </p:anim>
                                    <p:anim calcmode="lin" valueType="num">
                                      <p:cBhvr>
                                        <p:cTn id="126" dur="1000" fill="hold"/>
                                        <p:tgtEl>
                                          <p:spTgt spid="48"/>
                                        </p:tgtEl>
                                        <p:attrNameLst>
                                          <p:attrName>ppt_y</p:attrName>
                                        </p:attrNameLst>
                                      </p:cBhvr>
                                      <p:tavLst>
                                        <p:tav tm="0">
                                          <p:val>
                                            <p:strVal val="#ppt_y+.1"/>
                                          </p:val>
                                        </p:tav>
                                        <p:tav tm="100000">
                                          <p:val>
                                            <p:strVal val="#ppt_y"/>
                                          </p:val>
                                        </p:tav>
                                      </p:tavLst>
                                    </p:anim>
                                  </p:childTnLst>
                                </p:cTn>
                              </p:par>
                              <p:par>
                                <p:cTn id="127" presetID="42" presetClass="entr" presetSubtype="0" fill="hold" grpId="0" nodeType="withEffect">
                                  <p:stCondLst>
                                    <p:cond delay="0"/>
                                  </p:stCondLst>
                                  <p:childTnLst>
                                    <p:set>
                                      <p:cBhvr>
                                        <p:cTn id="128" dur="1" fill="hold">
                                          <p:stCondLst>
                                            <p:cond delay="0"/>
                                          </p:stCondLst>
                                        </p:cTn>
                                        <p:tgtEl>
                                          <p:spTgt spid="50"/>
                                        </p:tgtEl>
                                        <p:attrNameLst>
                                          <p:attrName>style.visibility</p:attrName>
                                        </p:attrNameLst>
                                      </p:cBhvr>
                                      <p:to>
                                        <p:strVal val="visible"/>
                                      </p:to>
                                    </p:set>
                                    <p:animEffect transition="in" filter="fade">
                                      <p:cBhvr>
                                        <p:cTn id="129" dur="1000"/>
                                        <p:tgtEl>
                                          <p:spTgt spid="50"/>
                                        </p:tgtEl>
                                      </p:cBhvr>
                                    </p:animEffect>
                                    <p:anim calcmode="lin" valueType="num">
                                      <p:cBhvr>
                                        <p:cTn id="130" dur="1000" fill="hold"/>
                                        <p:tgtEl>
                                          <p:spTgt spid="50"/>
                                        </p:tgtEl>
                                        <p:attrNameLst>
                                          <p:attrName>ppt_x</p:attrName>
                                        </p:attrNameLst>
                                      </p:cBhvr>
                                      <p:tavLst>
                                        <p:tav tm="0">
                                          <p:val>
                                            <p:strVal val="#ppt_x"/>
                                          </p:val>
                                        </p:tav>
                                        <p:tav tm="100000">
                                          <p:val>
                                            <p:strVal val="#ppt_x"/>
                                          </p:val>
                                        </p:tav>
                                      </p:tavLst>
                                    </p:anim>
                                    <p:anim calcmode="lin" valueType="num">
                                      <p:cBhvr>
                                        <p:cTn id="131" dur="1000" fill="hold"/>
                                        <p:tgtEl>
                                          <p:spTgt spid="50"/>
                                        </p:tgtEl>
                                        <p:attrNameLst>
                                          <p:attrName>ppt_y</p:attrName>
                                        </p:attrNameLst>
                                      </p:cBhvr>
                                      <p:tavLst>
                                        <p:tav tm="0">
                                          <p:val>
                                            <p:strVal val="#ppt_y+.1"/>
                                          </p:val>
                                        </p:tav>
                                        <p:tav tm="100000">
                                          <p:val>
                                            <p:strVal val="#ppt_y"/>
                                          </p:val>
                                        </p:tav>
                                      </p:tavLst>
                                    </p:anim>
                                  </p:childTnLst>
                                </p:cTn>
                              </p:par>
                              <p:par>
                                <p:cTn id="132" presetID="42" presetClass="entr" presetSubtype="0" fill="hold" grpId="0" nodeType="withEffect">
                                  <p:stCondLst>
                                    <p:cond delay="0"/>
                                  </p:stCondLst>
                                  <p:childTnLst>
                                    <p:set>
                                      <p:cBhvr>
                                        <p:cTn id="133" dur="1" fill="hold">
                                          <p:stCondLst>
                                            <p:cond delay="0"/>
                                          </p:stCondLst>
                                        </p:cTn>
                                        <p:tgtEl>
                                          <p:spTgt spid="51"/>
                                        </p:tgtEl>
                                        <p:attrNameLst>
                                          <p:attrName>style.visibility</p:attrName>
                                        </p:attrNameLst>
                                      </p:cBhvr>
                                      <p:to>
                                        <p:strVal val="visible"/>
                                      </p:to>
                                    </p:set>
                                    <p:animEffect transition="in" filter="fade">
                                      <p:cBhvr>
                                        <p:cTn id="134" dur="1000"/>
                                        <p:tgtEl>
                                          <p:spTgt spid="51"/>
                                        </p:tgtEl>
                                      </p:cBhvr>
                                    </p:animEffect>
                                    <p:anim calcmode="lin" valueType="num">
                                      <p:cBhvr>
                                        <p:cTn id="135" dur="1000" fill="hold"/>
                                        <p:tgtEl>
                                          <p:spTgt spid="51"/>
                                        </p:tgtEl>
                                        <p:attrNameLst>
                                          <p:attrName>ppt_x</p:attrName>
                                        </p:attrNameLst>
                                      </p:cBhvr>
                                      <p:tavLst>
                                        <p:tav tm="0">
                                          <p:val>
                                            <p:strVal val="#ppt_x"/>
                                          </p:val>
                                        </p:tav>
                                        <p:tav tm="100000">
                                          <p:val>
                                            <p:strVal val="#ppt_x"/>
                                          </p:val>
                                        </p:tav>
                                      </p:tavLst>
                                    </p:anim>
                                    <p:anim calcmode="lin" valueType="num">
                                      <p:cBhvr>
                                        <p:cTn id="136" dur="1000" fill="hold"/>
                                        <p:tgtEl>
                                          <p:spTgt spid="51"/>
                                        </p:tgtEl>
                                        <p:attrNameLst>
                                          <p:attrName>ppt_y</p:attrName>
                                        </p:attrNameLst>
                                      </p:cBhvr>
                                      <p:tavLst>
                                        <p:tav tm="0">
                                          <p:val>
                                            <p:strVal val="#ppt_y+.1"/>
                                          </p:val>
                                        </p:tav>
                                        <p:tav tm="100000">
                                          <p:val>
                                            <p:strVal val="#ppt_y"/>
                                          </p:val>
                                        </p:tav>
                                      </p:tavLst>
                                    </p:anim>
                                  </p:childTnLst>
                                </p:cTn>
                              </p:par>
                              <p:par>
                                <p:cTn id="137" presetID="42" presetClass="entr" presetSubtype="0" fill="hold" grpId="0" nodeType="withEffect">
                                  <p:stCondLst>
                                    <p:cond delay="0"/>
                                  </p:stCondLst>
                                  <p:childTnLst>
                                    <p:set>
                                      <p:cBhvr>
                                        <p:cTn id="138" dur="1" fill="hold">
                                          <p:stCondLst>
                                            <p:cond delay="0"/>
                                          </p:stCondLst>
                                        </p:cTn>
                                        <p:tgtEl>
                                          <p:spTgt spid="52"/>
                                        </p:tgtEl>
                                        <p:attrNameLst>
                                          <p:attrName>style.visibility</p:attrName>
                                        </p:attrNameLst>
                                      </p:cBhvr>
                                      <p:to>
                                        <p:strVal val="visible"/>
                                      </p:to>
                                    </p:set>
                                    <p:animEffect transition="in" filter="fade">
                                      <p:cBhvr>
                                        <p:cTn id="139" dur="1000"/>
                                        <p:tgtEl>
                                          <p:spTgt spid="52"/>
                                        </p:tgtEl>
                                      </p:cBhvr>
                                    </p:animEffect>
                                    <p:anim calcmode="lin" valueType="num">
                                      <p:cBhvr>
                                        <p:cTn id="140" dur="1000" fill="hold"/>
                                        <p:tgtEl>
                                          <p:spTgt spid="52"/>
                                        </p:tgtEl>
                                        <p:attrNameLst>
                                          <p:attrName>ppt_x</p:attrName>
                                        </p:attrNameLst>
                                      </p:cBhvr>
                                      <p:tavLst>
                                        <p:tav tm="0">
                                          <p:val>
                                            <p:strVal val="#ppt_x"/>
                                          </p:val>
                                        </p:tav>
                                        <p:tav tm="100000">
                                          <p:val>
                                            <p:strVal val="#ppt_x"/>
                                          </p:val>
                                        </p:tav>
                                      </p:tavLst>
                                    </p:anim>
                                    <p:anim calcmode="lin" valueType="num">
                                      <p:cBhvr>
                                        <p:cTn id="141" dur="1000" fill="hold"/>
                                        <p:tgtEl>
                                          <p:spTgt spid="52"/>
                                        </p:tgtEl>
                                        <p:attrNameLst>
                                          <p:attrName>ppt_y</p:attrName>
                                        </p:attrNameLst>
                                      </p:cBhvr>
                                      <p:tavLst>
                                        <p:tav tm="0">
                                          <p:val>
                                            <p:strVal val="#ppt_y+.1"/>
                                          </p:val>
                                        </p:tav>
                                        <p:tav tm="100000">
                                          <p:val>
                                            <p:strVal val="#ppt_y"/>
                                          </p:val>
                                        </p:tav>
                                      </p:tavLst>
                                    </p:anim>
                                  </p:childTnLst>
                                </p:cTn>
                              </p:par>
                              <p:par>
                                <p:cTn id="142" presetID="42" presetClass="entr" presetSubtype="0" fill="hold" grpId="0" nodeType="withEffect">
                                  <p:stCondLst>
                                    <p:cond delay="0"/>
                                  </p:stCondLst>
                                  <p:childTnLst>
                                    <p:set>
                                      <p:cBhvr>
                                        <p:cTn id="143" dur="1" fill="hold">
                                          <p:stCondLst>
                                            <p:cond delay="0"/>
                                          </p:stCondLst>
                                        </p:cTn>
                                        <p:tgtEl>
                                          <p:spTgt spid="56"/>
                                        </p:tgtEl>
                                        <p:attrNameLst>
                                          <p:attrName>style.visibility</p:attrName>
                                        </p:attrNameLst>
                                      </p:cBhvr>
                                      <p:to>
                                        <p:strVal val="visible"/>
                                      </p:to>
                                    </p:set>
                                    <p:animEffect transition="in" filter="fade">
                                      <p:cBhvr>
                                        <p:cTn id="144" dur="1000"/>
                                        <p:tgtEl>
                                          <p:spTgt spid="56"/>
                                        </p:tgtEl>
                                      </p:cBhvr>
                                    </p:animEffect>
                                    <p:anim calcmode="lin" valueType="num">
                                      <p:cBhvr>
                                        <p:cTn id="145" dur="1000" fill="hold"/>
                                        <p:tgtEl>
                                          <p:spTgt spid="56"/>
                                        </p:tgtEl>
                                        <p:attrNameLst>
                                          <p:attrName>ppt_x</p:attrName>
                                        </p:attrNameLst>
                                      </p:cBhvr>
                                      <p:tavLst>
                                        <p:tav tm="0">
                                          <p:val>
                                            <p:strVal val="#ppt_x"/>
                                          </p:val>
                                        </p:tav>
                                        <p:tav tm="100000">
                                          <p:val>
                                            <p:strVal val="#ppt_x"/>
                                          </p:val>
                                        </p:tav>
                                      </p:tavLst>
                                    </p:anim>
                                    <p:anim calcmode="lin" valueType="num">
                                      <p:cBhvr>
                                        <p:cTn id="146" dur="1000" fill="hold"/>
                                        <p:tgtEl>
                                          <p:spTgt spid="56"/>
                                        </p:tgtEl>
                                        <p:attrNameLst>
                                          <p:attrName>ppt_y</p:attrName>
                                        </p:attrNameLst>
                                      </p:cBhvr>
                                      <p:tavLst>
                                        <p:tav tm="0">
                                          <p:val>
                                            <p:strVal val="#ppt_y+.1"/>
                                          </p:val>
                                        </p:tav>
                                        <p:tav tm="100000">
                                          <p:val>
                                            <p:strVal val="#ppt_y"/>
                                          </p:val>
                                        </p:tav>
                                      </p:tavLst>
                                    </p:anim>
                                  </p:childTnLst>
                                </p:cTn>
                              </p:par>
                              <p:par>
                                <p:cTn id="147" presetID="42" presetClass="entr" presetSubtype="0" fill="hold" grpId="0" nodeType="withEffect">
                                  <p:stCondLst>
                                    <p:cond delay="0"/>
                                  </p:stCondLst>
                                  <p:childTnLst>
                                    <p:set>
                                      <p:cBhvr>
                                        <p:cTn id="148" dur="1" fill="hold">
                                          <p:stCondLst>
                                            <p:cond delay="0"/>
                                          </p:stCondLst>
                                        </p:cTn>
                                        <p:tgtEl>
                                          <p:spTgt spid="58"/>
                                        </p:tgtEl>
                                        <p:attrNameLst>
                                          <p:attrName>style.visibility</p:attrName>
                                        </p:attrNameLst>
                                      </p:cBhvr>
                                      <p:to>
                                        <p:strVal val="visible"/>
                                      </p:to>
                                    </p:set>
                                    <p:animEffect transition="in" filter="fade">
                                      <p:cBhvr>
                                        <p:cTn id="149" dur="1000"/>
                                        <p:tgtEl>
                                          <p:spTgt spid="58"/>
                                        </p:tgtEl>
                                      </p:cBhvr>
                                    </p:animEffect>
                                    <p:anim calcmode="lin" valueType="num">
                                      <p:cBhvr>
                                        <p:cTn id="150" dur="1000" fill="hold"/>
                                        <p:tgtEl>
                                          <p:spTgt spid="58"/>
                                        </p:tgtEl>
                                        <p:attrNameLst>
                                          <p:attrName>ppt_x</p:attrName>
                                        </p:attrNameLst>
                                      </p:cBhvr>
                                      <p:tavLst>
                                        <p:tav tm="0">
                                          <p:val>
                                            <p:strVal val="#ppt_x"/>
                                          </p:val>
                                        </p:tav>
                                        <p:tav tm="100000">
                                          <p:val>
                                            <p:strVal val="#ppt_x"/>
                                          </p:val>
                                        </p:tav>
                                      </p:tavLst>
                                    </p:anim>
                                    <p:anim calcmode="lin" valueType="num">
                                      <p:cBhvr>
                                        <p:cTn id="151" dur="1000" fill="hold"/>
                                        <p:tgtEl>
                                          <p:spTgt spid="58"/>
                                        </p:tgtEl>
                                        <p:attrNameLst>
                                          <p:attrName>ppt_y</p:attrName>
                                        </p:attrNameLst>
                                      </p:cBhvr>
                                      <p:tavLst>
                                        <p:tav tm="0">
                                          <p:val>
                                            <p:strVal val="#ppt_y+.1"/>
                                          </p:val>
                                        </p:tav>
                                        <p:tav tm="100000">
                                          <p:val>
                                            <p:strVal val="#ppt_y"/>
                                          </p:val>
                                        </p:tav>
                                      </p:tavLst>
                                    </p:anim>
                                  </p:childTnLst>
                                </p:cTn>
                              </p:par>
                              <p:par>
                                <p:cTn id="152" presetID="42" presetClass="entr" presetSubtype="0" fill="hold" grpId="0" nodeType="withEffect">
                                  <p:stCondLst>
                                    <p:cond delay="0"/>
                                  </p:stCondLst>
                                  <p:childTnLst>
                                    <p:set>
                                      <p:cBhvr>
                                        <p:cTn id="153" dur="1" fill="hold">
                                          <p:stCondLst>
                                            <p:cond delay="0"/>
                                          </p:stCondLst>
                                        </p:cTn>
                                        <p:tgtEl>
                                          <p:spTgt spid="77"/>
                                        </p:tgtEl>
                                        <p:attrNameLst>
                                          <p:attrName>style.visibility</p:attrName>
                                        </p:attrNameLst>
                                      </p:cBhvr>
                                      <p:to>
                                        <p:strVal val="visible"/>
                                      </p:to>
                                    </p:set>
                                    <p:animEffect transition="in" filter="fade">
                                      <p:cBhvr>
                                        <p:cTn id="154" dur="1000"/>
                                        <p:tgtEl>
                                          <p:spTgt spid="77"/>
                                        </p:tgtEl>
                                      </p:cBhvr>
                                    </p:animEffect>
                                    <p:anim calcmode="lin" valueType="num">
                                      <p:cBhvr>
                                        <p:cTn id="155" dur="1000" fill="hold"/>
                                        <p:tgtEl>
                                          <p:spTgt spid="77"/>
                                        </p:tgtEl>
                                        <p:attrNameLst>
                                          <p:attrName>ppt_x</p:attrName>
                                        </p:attrNameLst>
                                      </p:cBhvr>
                                      <p:tavLst>
                                        <p:tav tm="0">
                                          <p:val>
                                            <p:strVal val="#ppt_x"/>
                                          </p:val>
                                        </p:tav>
                                        <p:tav tm="100000">
                                          <p:val>
                                            <p:strVal val="#ppt_x"/>
                                          </p:val>
                                        </p:tav>
                                      </p:tavLst>
                                    </p:anim>
                                    <p:anim calcmode="lin" valueType="num">
                                      <p:cBhvr>
                                        <p:cTn id="156" dur="1000" fill="hold"/>
                                        <p:tgtEl>
                                          <p:spTgt spid="77"/>
                                        </p:tgtEl>
                                        <p:attrNameLst>
                                          <p:attrName>ppt_y</p:attrName>
                                        </p:attrNameLst>
                                      </p:cBhvr>
                                      <p:tavLst>
                                        <p:tav tm="0">
                                          <p:val>
                                            <p:strVal val="#ppt_y+.1"/>
                                          </p:val>
                                        </p:tav>
                                        <p:tav tm="100000">
                                          <p:val>
                                            <p:strVal val="#ppt_y"/>
                                          </p:val>
                                        </p:tav>
                                      </p:tavLst>
                                    </p:anim>
                                  </p:childTnLst>
                                </p:cTn>
                              </p:par>
                              <p:par>
                                <p:cTn id="157" presetID="42" presetClass="entr" presetSubtype="0" fill="hold" grpId="0" nodeType="withEffect">
                                  <p:stCondLst>
                                    <p:cond delay="0"/>
                                  </p:stCondLst>
                                  <p:childTnLst>
                                    <p:set>
                                      <p:cBhvr>
                                        <p:cTn id="158" dur="1" fill="hold">
                                          <p:stCondLst>
                                            <p:cond delay="0"/>
                                          </p:stCondLst>
                                        </p:cTn>
                                        <p:tgtEl>
                                          <p:spTgt spid="78"/>
                                        </p:tgtEl>
                                        <p:attrNameLst>
                                          <p:attrName>style.visibility</p:attrName>
                                        </p:attrNameLst>
                                      </p:cBhvr>
                                      <p:to>
                                        <p:strVal val="visible"/>
                                      </p:to>
                                    </p:set>
                                    <p:animEffect transition="in" filter="fade">
                                      <p:cBhvr>
                                        <p:cTn id="159" dur="1000"/>
                                        <p:tgtEl>
                                          <p:spTgt spid="78"/>
                                        </p:tgtEl>
                                      </p:cBhvr>
                                    </p:animEffect>
                                    <p:anim calcmode="lin" valueType="num">
                                      <p:cBhvr>
                                        <p:cTn id="160" dur="1000" fill="hold"/>
                                        <p:tgtEl>
                                          <p:spTgt spid="78"/>
                                        </p:tgtEl>
                                        <p:attrNameLst>
                                          <p:attrName>ppt_x</p:attrName>
                                        </p:attrNameLst>
                                      </p:cBhvr>
                                      <p:tavLst>
                                        <p:tav tm="0">
                                          <p:val>
                                            <p:strVal val="#ppt_x"/>
                                          </p:val>
                                        </p:tav>
                                        <p:tav tm="100000">
                                          <p:val>
                                            <p:strVal val="#ppt_x"/>
                                          </p:val>
                                        </p:tav>
                                      </p:tavLst>
                                    </p:anim>
                                    <p:anim calcmode="lin" valueType="num">
                                      <p:cBhvr>
                                        <p:cTn id="161" dur="1000" fill="hold"/>
                                        <p:tgtEl>
                                          <p:spTgt spid="78"/>
                                        </p:tgtEl>
                                        <p:attrNameLst>
                                          <p:attrName>ppt_y</p:attrName>
                                        </p:attrNameLst>
                                      </p:cBhvr>
                                      <p:tavLst>
                                        <p:tav tm="0">
                                          <p:val>
                                            <p:strVal val="#ppt_y+.1"/>
                                          </p:val>
                                        </p:tav>
                                        <p:tav tm="100000">
                                          <p:val>
                                            <p:strVal val="#ppt_y"/>
                                          </p:val>
                                        </p:tav>
                                      </p:tavLst>
                                    </p:anim>
                                  </p:childTnLst>
                                </p:cTn>
                              </p:par>
                              <p:par>
                                <p:cTn id="162" presetID="42" presetClass="entr" presetSubtype="0" fill="hold" grpId="0" nodeType="withEffect">
                                  <p:stCondLst>
                                    <p:cond delay="0"/>
                                  </p:stCondLst>
                                  <p:childTnLst>
                                    <p:set>
                                      <p:cBhvr>
                                        <p:cTn id="163" dur="1" fill="hold">
                                          <p:stCondLst>
                                            <p:cond delay="0"/>
                                          </p:stCondLst>
                                        </p:cTn>
                                        <p:tgtEl>
                                          <p:spTgt spid="79"/>
                                        </p:tgtEl>
                                        <p:attrNameLst>
                                          <p:attrName>style.visibility</p:attrName>
                                        </p:attrNameLst>
                                      </p:cBhvr>
                                      <p:to>
                                        <p:strVal val="visible"/>
                                      </p:to>
                                    </p:set>
                                    <p:animEffect transition="in" filter="fade">
                                      <p:cBhvr>
                                        <p:cTn id="164" dur="1000"/>
                                        <p:tgtEl>
                                          <p:spTgt spid="79"/>
                                        </p:tgtEl>
                                      </p:cBhvr>
                                    </p:animEffect>
                                    <p:anim calcmode="lin" valueType="num">
                                      <p:cBhvr>
                                        <p:cTn id="165" dur="1000" fill="hold"/>
                                        <p:tgtEl>
                                          <p:spTgt spid="79"/>
                                        </p:tgtEl>
                                        <p:attrNameLst>
                                          <p:attrName>ppt_x</p:attrName>
                                        </p:attrNameLst>
                                      </p:cBhvr>
                                      <p:tavLst>
                                        <p:tav tm="0">
                                          <p:val>
                                            <p:strVal val="#ppt_x"/>
                                          </p:val>
                                        </p:tav>
                                        <p:tav tm="100000">
                                          <p:val>
                                            <p:strVal val="#ppt_x"/>
                                          </p:val>
                                        </p:tav>
                                      </p:tavLst>
                                    </p:anim>
                                    <p:anim calcmode="lin" valueType="num">
                                      <p:cBhvr>
                                        <p:cTn id="166" dur="1000" fill="hold"/>
                                        <p:tgtEl>
                                          <p:spTgt spid="79"/>
                                        </p:tgtEl>
                                        <p:attrNameLst>
                                          <p:attrName>ppt_y</p:attrName>
                                        </p:attrNameLst>
                                      </p:cBhvr>
                                      <p:tavLst>
                                        <p:tav tm="0">
                                          <p:val>
                                            <p:strVal val="#ppt_y+.1"/>
                                          </p:val>
                                        </p:tav>
                                        <p:tav tm="100000">
                                          <p:val>
                                            <p:strVal val="#ppt_y"/>
                                          </p:val>
                                        </p:tav>
                                      </p:tavLst>
                                    </p:anim>
                                  </p:childTnLst>
                                </p:cTn>
                              </p:par>
                              <p:par>
                                <p:cTn id="167" presetID="42" presetClass="entr" presetSubtype="0" fill="hold" grpId="0" nodeType="withEffect">
                                  <p:stCondLst>
                                    <p:cond delay="0"/>
                                  </p:stCondLst>
                                  <p:childTnLst>
                                    <p:set>
                                      <p:cBhvr>
                                        <p:cTn id="168" dur="1" fill="hold">
                                          <p:stCondLst>
                                            <p:cond delay="0"/>
                                          </p:stCondLst>
                                        </p:cTn>
                                        <p:tgtEl>
                                          <p:spTgt spid="88"/>
                                        </p:tgtEl>
                                        <p:attrNameLst>
                                          <p:attrName>style.visibility</p:attrName>
                                        </p:attrNameLst>
                                      </p:cBhvr>
                                      <p:to>
                                        <p:strVal val="visible"/>
                                      </p:to>
                                    </p:set>
                                    <p:animEffect transition="in" filter="fade">
                                      <p:cBhvr>
                                        <p:cTn id="169" dur="1000"/>
                                        <p:tgtEl>
                                          <p:spTgt spid="88"/>
                                        </p:tgtEl>
                                      </p:cBhvr>
                                    </p:animEffect>
                                    <p:anim calcmode="lin" valueType="num">
                                      <p:cBhvr>
                                        <p:cTn id="170" dur="1000" fill="hold"/>
                                        <p:tgtEl>
                                          <p:spTgt spid="88"/>
                                        </p:tgtEl>
                                        <p:attrNameLst>
                                          <p:attrName>ppt_x</p:attrName>
                                        </p:attrNameLst>
                                      </p:cBhvr>
                                      <p:tavLst>
                                        <p:tav tm="0">
                                          <p:val>
                                            <p:strVal val="#ppt_x"/>
                                          </p:val>
                                        </p:tav>
                                        <p:tav tm="100000">
                                          <p:val>
                                            <p:strVal val="#ppt_x"/>
                                          </p:val>
                                        </p:tav>
                                      </p:tavLst>
                                    </p:anim>
                                    <p:anim calcmode="lin" valueType="num">
                                      <p:cBhvr>
                                        <p:cTn id="171" dur="1000" fill="hold"/>
                                        <p:tgtEl>
                                          <p:spTgt spid="88"/>
                                        </p:tgtEl>
                                        <p:attrNameLst>
                                          <p:attrName>ppt_y</p:attrName>
                                        </p:attrNameLst>
                                      </p:cBhvr>
                                      <p:tavLst>
                                        <p:tav tm="0">
                                          <p:val>
                                            <p:strVal val="#ppt_y+.1"/>
                                          </p:val>
                                        </p:tav>
                                        <p:tav tm="100000">
                                          <p:val>
                                            <p:strVal val="#ppt_y"/>
                                          </p:val>
                                        </p:tav>
                                      </p:tavLst>
                                    </p:anim>
                                  </p:childTnLst>
                                </p:cTn>
                              </p:par>
                              <p:par>
                                <p:cTn id="172" presetID="42" presetClass="entr" presetSubtype="0" fill="hold" grpId="0" nodeType="withEffect">
                                  <p:stCondLst>
                                    <p:cond delay="0"/>
                                  </p:stCondLst>
                                  <p:childTnLst>
                                    <p:set>
                                      <p:cBhvr>
                                        <p:cTn id="173" dur="1" fill="hold">
                                          <p:stCondLst>
                                            <p:cond delay="0"/>
                                          </p:stCondLst>
                                        </p:cTn>
                                        <p:tgtEl>
                                          <p:spTgt spid="2"/>
                                        </p:tgtEl>
                                        <p:attrNameLst>
                                          <p:attrName>style.visibility</p:attrName>
                                        </p:attrNameLst>
                                      </p:cBhvr>
                                      <p:to>
                                        <p:strVal val="visible"/>
                                      </p:to>
                                    </p:set>
                                    <p:animEffect transition="in" filter="fade">
                                      <p:cBhvr>
                                        <p:cTn id="174" dur="1000"/>
                                        <p:tgtEl>
                                          <p:spTgt spid="2"/>
                                        </p:tgtEl>
                                      </p:cBhvr>
                                    </p:animEffect>
                                    <p:anim calcmode="lin" valueType="num">
                                      <p:cBhvr>
                                        <p:cTn id="175" dur="1000" fill="hold"/>
                                        <p:tgtEl>
                                          <p:spTgt spid="2"/>
                                        </p:tgtEl>
                                        <p:attrNameLst>
                                          <p:attrName>ppt_x</p:attrName>
                                        </p:attrNameLst>
                                      </p:cBhvr>
                                      <p:tavLst>
                                        <p:tav tm="0">
                                          <p:val>
                                            <p:strVal val="#ppt_x"/>
                                          </p:val>
                                        </p:tav>
                                        <p:tav tm="100000">
                                          <p:val>
                                            <p:strVal val="#ppt_x"/>
                                          </p:val>
                                        </p:tav>
                                      </p:tavLst>
                                    </p:anim>
                                    <p:anim calcmode="lin" valueType="num">
                                      <p:cBhvr>
                                        <p:cTn id="176" dur="1000" fill="hold"/>
                                        <p:tgtEl>
                                          <p:spTgt spid="2"/>
                                        </p:tgtEl>
                                        <p:attrNameLst>
                                          <p:attrName>ppt_y</p:attrName>
                                        </p:attrNameLst>
                                      </p:cBhvr>
                                      <p:tavLst>
                                        <p:tav tm="0">
                                          <p:val>
                                            <p:strVal val="#ppt_y+.1"/>
                                          </p:val>
                                        </p:tav>
                                        <p:tav tm="100000">
                                          <p:val>
                                            <p:strVal val="#ppt_y"/>
                                          </p:val>
                                        </p:tav>
                                      </p:tavLst>
                                    </p:anim>
                                  </p:childTnLst>
                                </p:cTn>
                              </p:par>
                              <p:par>
                                <p:cTn id="177" presetID="42" presetClass="entr" presetSubtype="0" fill="hold" grpId="0" nodeType="withEffect">
                                  <p:stCondLst>
                                    <p:cond delay="0"/>
                                  </p:stCondLst>
                                  <p:childTnLst>
                                    <p:set>
                                      <p:cBhvr>
                                        <p:cTn id="178" dur="1" fill="hold">
                                          <p:stCondLst>
                                            <p:cond delay="0"/>
                                          </p:stCondLst>
                                        </p:cTn>
                                        <p:tgtEl>
                                          <p:spTgt spid="60"/>
                                        </p:tgtEl>
                                        <p:attrNameLst>
                                          <p:attrName>style.visibility</p:attrName>
                                        </p:attrNameLst>
                                      </p:cBhvr>
                                      <p:to>
                                        <p:strVal val="visible"/>
                                      </p:to>
                                    </p:set>
                                    <p:animEffect transition="in" filter="fade">
                                      <p:cBhvr>
                                        <p:cTn id="179" dur="1000"/>
                                        <p:tgtEl>
                                          <p:spTgt spid="60"/>
                                        </p:tgtEl>
                                      </p:cBhvr>
                                    </p:animEffect>
                                    <p:anim calcmode="lin" valueType="num">
                                      <p:cBhvr>
                                        <p:cTn id="180" dur="1000" fill="hold"/>
                                        <p:tgtEl>
                                          <p:spTgt spid="60"/>
                                        </p:tgtEl>
                                        <p:attrNameLst>
                                          <p:attrName>ppt_x</p:attrName>
                                        </p:attrNameLst>
                                      </p:cBhvr>
                                      <p:tavLst>
                                        <p:tav tm="0">
                                          <p:val>
                                            <p:strVal val="#ppt_x"/>
                                          </p:val>
                                        </p:tav>
                                        <p:tav tm="100000">
                                          <p:val>
                                            <p:strVal val="#ppt_x"/>
                                          </p:val>
                                        </p:tav>
                                      </p:tavLst>
                                    </p:anim>
                                    <p:anim calcmode="lin" valueType="num">
                                      <p:cBhvr>
                                        <p:cTn id="181" dur="1000" fill="hold"/>
                                        <p:tgtEl>
                                          <p:spTgt spid="60"/>
                                        </p:tgtEl>
                                        <p:attrNameLst>
                                          <p:attrName>ppt_y</p:attrName>
                                        </p:attrNameLst>
                                      </p:cBhvr>
                                      <p:tavLst>
                                        <p:tav tm="0">
                                          <p:val>
                                            <p:strVal val="#ppt_y+.1"/>
                                          </p:val>
                                        </p:tav>
                                        <p:tav tm="100000">
                                          <p:val>
                                            <p:strVal val="#ppt_y"/>
                                          </p:val>
                                        </p:tav>
                                      </p:tavLst>
                                    </p:anim>
                                  </p:childTnLst>
                                </p:cTn>
                              </p:par>
                              <p:par>
                                <p:cTn id="182" presetID="42" presetClass="entr" presetSubtype="0" fill="hold" grpId="0" nodeType="withEffect">
                                  <p:stCondLst>
                                    <p:cond delay="0"/>
                                  </p:stCondLst>
                                  <p:childTnLst>
                                    <p:set>
                                      <p:cBhvr>
                                        <p:cTn id="183" dur="1" fill="hold">
                                          <p:stCondLst>
                                            <p:cond delay="0"/>
                                          </p:stCondLst>
                                        </p:cTn>
                                        <p:tgtEl>
                                          <p:spTgt spid="61"/>
                                        </p:tgtEl>
                                        <p:attrNameLst>
                                          <p:attrName>style.visibility</p:attrName>
                                        </p:attrNameLst>
                                      </p:cBhvr>
                                      <p:to>
                                        <p:strVal val="visible"/>
                                      </p:to>
                                    </p:set>
                                    <p:animEffect transition="in" filter="fade">
                                      <p:cBhvr>
                                        <p:cTn id="184" dur="1000"/>
                                        <p:tgtEl>
                                          <p:spTgt spid="61"/>
                                        </p:tgtEl>
                                      </p:cBhvr>
                                    </p:animEffect>
                                    <p:anim calcmode="lin" valueType="num">
                                      <p:cBhvr>
                                        <p:cTn id="185" dur="1000" fill="hold"/>
                                        <p:tgtEl>
                                          <p:spTgt spid="61"/>
                                        </p:tgtEl>
                                        <p:attrNameLst>
                                          <p:attrName>ppt_x</p:attrName>
                                        </p:attrNameLst>
                                      </p:cBhvr>
                                      <p:tavLst>
                                        <p:tav tm="0">
                                          <p:val>
                                            <p:strVal val="#ppt_x"/>
                                          </p:val>
                                        </p:tav>
                                        <p:tav tm="100000">
                                          <p:val>
                                            <p:strVal val="#ppt_x"/>
                                          </p:val>
                                        </p:tav>
                                      </p:tavLst>
                                    </p:anim>
                                    <p:anim calcmode="lin" valueType="num">
                                      <p:cBhvr>
                                        <p:cTn id="186" dur="1000" fill="hold"/>
                                        <p:tgtEl>
                                          <p:spTgt spid="61"/>
                                        </p:tgtEl>
                                        <p:attrNameLst>
                                          <p:attrName>ppt_y</p:attrName>
                                        </p:attrNameLst>
                                      </p:cBhvr>
                                      <p:tavLst>
                                        <p:tav tm="0">
                                          <p:val>
                                            <p:strVal val="#ppt_y+.1"/>
                                          </p:val>
                                        </p:tav>
                                        <p:tav tm="100000">
                                          <p:val>
                                            <p:strVal val="#ppt_y"/>
                                          </p:val>
                                        </p:tav>
                                      </p:tavLst>
                                    </p:anim>
                                  </p:childTnLst>
                                </p:cTn>
                              </p:par>
                              <p:par>
                                <p:cTn id="187" presetID="42" presetClass="entr" presetSubtype="0" fill="hold" grpId="0" nodeType="withEffect">
                                  <p:stCondLst>
                                    <p:cond delay="0"/>
                                  </p:stCondLst>
                                  <p:childTnLst>
                                    <p:set>
                                      <p:cBhvr>
                                        <p:cTn id="188" dur="1" fill="hold">
                                          <p:stCondLst>
                                            <p:cond delay="0"/>
                                          </p:stCondLst>
                                        </p:cTn>
                                        <p:tgtEl>
                                          <p:spTgt spid="62"/>
                                        </p:tgtEl>
                                        <p:attrNameLst>
                                          <p:attrName>style.visibility</p:attrName>
                                        </p:attrNameLst>
                                      </p:cBhvr>
                                      <p:to>
                                        <p:strVal val="visible"/>
                                      </p:to>
                                    </p:set>
                                    <p:animEffect transition="in" filter="fade">
                                      <p:cBhvr>
                                        <p:cTn id="189" dur="1000"/>
                                        <p:tgtEl>
                                          <p:spTgt spid="62"/>
                                        </p:tgtEl>
                                      </p:cBhvr>
                                    </p:animEffect>
                                    <p:anim calcmode="lin" valueType="num">
                                      <p:cBhvr>
                                        <p:cTn id="190" dur="1000" fill="hold"/>
                                        <p:tgtEl>
                                          <p:spTgt spid="62"/>
                                        </p:tgtEl>
                                        <p:attrNameLst>
                                          <p:attrName>ppt_x</p:attrName>
                                        </p:attrNameLst>
                                      </p:cBhvr>
                                      <p:tavLst>
                                        <p:tav tm="0">
                                          <p:val>
                                            <p:strVal val="#ppt_x"/>
                                          </p:val>
                                        </p:tav>
                                        <p:tav tm="100000">
                                          <p:val>
                                            <p:strVal val="#ppt_x"/>
                                          </p:val>
                                        </p:tav>
                                      </p:tavLst>
                                    </p:anim>
                                    <p:anim calcmode="lin" valueType="num">
                                      <p:cBhvr>
                                        <p:cTn id="191" dur="1000" fill="hold"/>
                                        <p:tgtEl>
                                          <p:spTgt spid="6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P spid="47" grpId="0" animBg="1"/>
      <p:bldP spid="37" grpId="0" animBg="1"/>
      <p:bldP spid="27" grpId="0" animBg="1"/>
      <p:bldGraphic spid="59" grpId="0">
        <p:bldAsOne/>
      </p:bldGraphic>
      <p:bldP spid="28" grpId="0" animBg="1"/>
      <p:bldP spid="30" grpId="0" animBg="1"/>
      <p:bldP spid="31" grpId="0" animBg="1"/>
      <p:bldP spid="32" grpId="0" animBg="1"/>
      <p:bldP spid="36" grpId="0" animBg="1"/>
      <p:bldP spid="38" grpId="0" animBg="1"/>
      <p:bldP spid="40" grpId="0" animBg="1"/>
      <p:bldP spid="41" grpId="0" animBg="1"/>
      <p:bldP spid="42" grpId="0" animBg="1"/>
      <p:bldP spid="46" grpId="0" animBg="1"/>
      <p:bldP spid="48" grpId="0" animBg="1"/>
      <p:bldP spid="50" grpId="0" animBg="1"/>
      <p:bldP spid="51" grpId="0" animBg="1"/>
      <p:bldP spid="52" grpId="0" animBg="1"/>
      <p:bldP spid="56" grpId="0" animBg="1"/>
      <p:bldP spid="58" grpId="0" animBg="1"/>
      <p:bldP spid="77" grpId="0" animBg="1"/>
      <p:bldP spid="78" grpId="0" animBg="1"/>
      <p:bldP spid="79" grpId="0" animBg="1"/>
      <p:bldP spid="88" grpId="0" animBg="1"/>
      <p:bldP spid="2" grpId="0"/>
      <p:bldP spid="60" grpId="0"/>
      <p:bldP spid="61" grpId="0"/>
      <p:bldP spid="6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图表 7"/>
          <p:cNvGraphicFramePr/>
          <p:nvPr>
            <p:extLst>
              <p:ext uri="{D42A27DB-BD31-4B8C-83A1-F6EECF244321}">
                <p14:modId xmlns:p14="http://schemas.microsoft.com/office/powerpoint/2010/main" val="3831637005"/>
              </p:ext>
            </p:extLst>
          </p:nvPr>
        </p:nvGraphicFramePr>
        <p:xfrm>
          <a:off x="642729" y="758536"/>
          <a:ext cx="8101221" cy="5038138"/>
        </p:xfrm>
        <a:graphic>
          <a:graphicData uri="http://schemas.openxmlformats.org/drawingml/2006/chart">
            <c:chart xmlns:c="http://schemas.openxmlformats.org/drawingml/2006/chart" xmlns:r="http://schemas.openxmlformats.org/officeDocument/2006/relationships" r:id="rId3"/>
          </a:graphicData>
        </a:graphic>
      </p:graphicFrame>
      <p:grpSp>
        <p:nvGrpSpPr>
          <p:cNvPr id="9" name="组合 8">
            <a:extLst>
              <a:ext uri="{FF2B5EF4-FFF2-40B4-BE49-F238E27FC236}">
                <a16:creationId xmlns:a16="http://schemas.microsoft.com/office/drawing/2014/main" id="{DDAB4510-2148-4F6A-B971-F7D53E25011F}"/>
              </a:ext>
            </a:extLst>
          </p:cNvPr>
          <p:cNvGrpSpPr/>
          <p:nvPr/>
        </p:nvGrpSpPr>
        <p:grpSpPr>
          <a:xfrm>
            <a:off x="9019121" y="1975480"/>
            <a:ext cx="1934629" cy="1093928"/>
            <a:chOff x="468937" y="2419540"/>
            <a:chExt cx="1934629" cy="1093928"/>
          </a:xfrm>
        </p:grpSpPr>
        <p:sp>
          <p:nvSpPr>
            <p:cNvPr id="10" name="TextBox 18">
              <a:extLst>
                <a:ext uri="{FF2B5EF4-FFF2-40B4-BE49-F238E27FC236}">
                  <a16:creationId xmlns:a16="http://schemas.microsoft.com/office/drawing/2014/main" id="{6841FDDE-F682-4B7C-AA2F-83E6A4A480EA}"/>
                </a:ext>
              </a:extLst>
            </p:cNvPr>
            <p:cNvSpPr txBox="1"/>
            <p:nvPr/>
          </p:nvSpPr>
          <p:spPr>
            <a:xfrm flipH="1">
              <a:off x="468937" y="2419540"/>
              <a:ext cx="1638590" cy="461665"/>
            </a:xfrm>
            <a:prstGeom prst="rect">
              <a:avLst/>
            </a:prstGeom>
            <a:noFill/>
          </p:spPr>
          <p:txBody>
            <a:bodyPr wrap="none" rtlCol="0">
              <a:spAutoFit/>
            </a:bodyPr>
            <a:lstStyle/>
            <a:p>
              <a:r>
                <a:rPr lang="en-US" sz="2400" b="1">
                  <a:cs typeface="+mn-ea"/>
                  <a:sym typeface="+mn-lt"/>
                </a:rPr>
                <a:t>PRESENT</a:t>
              </a:r>
              <a:endParaRPr lang="en-US" sz="2400" b="1" dirty="0">
                <a:cs typeface="+mn-ea"/>
                <a:sym typeface="+mn-lt"/>
              </a:endParaRPr>
            </a:p>
          </p:txBody>
        </p:sp>
        <p:sp>
          <p:nvSpPr>
            <p:cNvPr id="11" name="矩形 10">
              <a:extLst>
                <a:ext uri="{FF2B5EF4-FFF2-40B4-BE49-F238E27FC236}">
                  <a16:creationId xmlns:a16="http://schemas.microsoft.com/office/drawing/2014/main" id="{7D8A161F-EFDE-410A-A1F1-DF2C32CCB1BE}"/>
                </a:ext>
              </a:extLst>
            </p:cNvPr>
            <p:cNvSpPr/>
            <p:nvPr/>
          </p:nvSpPr>
          <p:spPr>
            <a:xfrm>
              <a:off x="470268" y="2823664"/>
              <a:ext cx="1933298" cy="689804"/>
            </a:xfrm>
            <a:prstGeom prst="rect">
              <a:avLst/>
            </a:prstGeom>
          </p:spPr>
          <p:txBody>
            <a:bodyPr wrap="square">
              <a:spAutoFit/>
            </a:bodyPr>
            <a:lstStyle/>
            <a:p>
              <a:pPr>
                <a:lnSpc>
                  <a:spcPct val="150000"/>
                </a:lnSpc>
              </a:pPr>
              <a:r>
                <a:rPr lang="en-US" altLang="zh-CN" sz="900" dirty="0">
                  <a:cs typeface="+mn-ea"/>
                  <a:sym typeface="+mn-lt"/>
                </a:rPr>
                <a:t>OF THIS SCHEME, WE THANK YOU FOR YOUR READING, </a:t>
              </a:r>
              <a:r>
                <a:rPr lang="en-US" altLang="zh-CN" sz="900">
                  <a:cs typeface="+mn-ea"/>
                  <a:sym typeface="+mn-lt"/>
                </a:rPr>
                <a:t>THE PROPOSAL</a:t>
              </a:r>
              <a:endParaRPr lang="en-US" altLang="zh-CN" sz="900" dirty="0">
                <a:cs typeface="+mn-ea"/>
                <a:sym typeface="+mn-lt"/>
              </a:endParaRPr>
            </a:p>
          </p:txBody>
        </p:sp>
      </p:grpSp>
      <p:grpSp>
        <p:nvGrpSpPr>
          <p:cNvPr id="12" name="组合 11">
            <a:extLst>
              <a:ext uri="{FF2B5EF4-FFF2-40B4-BE49-F238E27FC236}">
                <a16:creationId xmlns:a16="http://schemas.microsoft.com/office/drawing/2014/main" id="{7D7A0333-1C3E-4E03-A8DA-D60F39052EF6}"/>
              </a:ext>
            </a:extLst>
          </p:cNvPr>
          <p:cNvGrpSpPr/>
          <p:nvPr/>
        </p:nvGrpSpPr>
        <p:grpSpPr>
          <a:xfrm>
            <a:off x="9019121" y="3480430"/>
            <a:ext cx="1934629" cy="1093928"/>
            <a:chOff x="468937" y="2419540"/>
            <a:chExt cx="1934629" cy="1093928"/>
          </a:xfrm>
        </p:grpSpPr>
        <p:sp>
          <p:nvSpPr>
            <p:cNvPr id="13" name="TextBox 18">
              <a:extLst>
                <a:ext uri="{FF2B5EF4-FFF2-40B4-BE49-F238E27FC236}">
                  <a16:creationId xmlns:a16="http://schemas.microsoft.com/office/drawing/2014/main" id="{4800E0AF-6D54-41EB-8EEF-3E4A59C67E03}"/>
                </a:ext>
              </a:extLst>
            </p:cNvPr>
            <p:cNvSpPr txBox="1"/>
            <p:nvPr/>
          </p:nvSpPr>
          <p:spPr>
            <a:xfrm flipH="1">
              <a:off x="468937" y="2419540"/>
              <a:ext cx="1638590" cy="461665"/>
            </a:xfrm>
            <a:prstGeom prst="rect">
              <a:avLst/>
            </a:prstGeom>
            <a:noFill/>
          </p:spPr>
          <p:txBody>
            <a:bodyPr wrap="none" rtlCol="0">
              <a:spAutoFit/>
            </a:bodyPr>
            <a:lstStyle/>
            <a:p>
              <a:r>
                <a:rPr lang="en-US" sz="2400" b="1">
                  <a:cs typeface="+mn-ea"/>
                  <a:sym typeface="+mn-lt"/>
                </a:rPr>
                <a:t>PRESENT</a:t>
              </a:r>
              <a:endParaRPr lang="en-US" sz="2400" b="1" dirty="0">
                <a:cs typeface="+mn-ea"/>
                <a:sym typeface="+mn-lt"/>
              </a:endParaRPr>
            </a:p>
          </p:txBody>
        </p:sp>
        <p:sp>
          <p:nvSpPr>
            <p:cNvPr id="14" name="矩形 13">
              <a:extLst>
                <a:ext uri="{FF2B5EF4-FFF2-40B4-BE49-F238E27FC236}">
                  <a16:creationId xmlns:a16="http://schemas.microsoft.com/office/drawing/2014/main" id="{0F954C3C-6EE9-444C-9E42-113E988A005D}"/>
                </a:ext>
              </a:extLst>
            </p:cNvPr>
            <p:cNvSpPr/>
            <p:nvPr/>
          </p:nvSpPr>
          <p:spPr>
            <a:xfrm>
              <a:off x="470268" y="2823664"/>
              <a:ext cx="1933298" cy="689804"/>
            </a:xfrm>
            <a:prstGeom prst="rect">
              <a:avLst/>
            </a:prstGeom>
          </p:spPr>
          <p:txBody>
            <a:bodyPr wrap="square">
              <a:spAutoFit/>
            </a:bodyPr>
            <a:lstStyle/>
            <a:p>
              <a:pPr>
                <a:lnSpc>
                  <a:spcPct val="150000"/>
                </a:lnSpc>
              </a:pPr>
              <a:r>
                <a:rPr lang="en-US" altLang="zh-CN" sz="900" dirty="0">
                  <a:cs typeface="+mn-ea"/>
                  <a:sym typeface="+mn-lt"/>
                </a:rPr>
                <a:t>OF THIS SCHEME, WE THANK YOU FOR YOUR READING, </a:t>
              </a:r>
              <a:r>
                <a:rPr lang="en-US" altLang="zh-CN" sz="900">
                  <a:cs typeface="+mn-ea"/>
                  <a:sym typeface="+mn-lt"/>
                </a:rPr>
                <a:t>THE PROPOSAL</a:t>
              </a:r>
              <a:endParaRPr lang="en-US" altLang="zh-CN" sz="900" dirty="0">
                <a:cs typeface="+mn-ea"/>
                <a:sym typeface="+mn-lt"/>
              </a:endParaRPr>
            </a:p>
          </p:txBody>
        </p:sp>
      </p:grpSp>
      <p:grpSp>
        <p:nvGrpSpPr>
          <p:cNvPr id="15" name="组合 14">
            <a:extLst>
              <a:ext uri="{FF2B5EF4-FFF2-40B4-BE49-F238E27FC236}">
                <a16:creationId xmlns:a16="http://schemas.microsoft.com/office/drawing/2014/main" id="{AD6186A6-CA24-41EE-94C0-DF5392DD03C2}"/>
              </a:ext>
            </a:extLst>
          </p:cNvPr>
          <p:cNvGrpSpPr/>
          <p:nvPr/>
        </p:nvGrpSpPr>
        <p:grpSpPr>
          <a:xfrm>
            <a:off x="9019121" y="4985380"/>
            <a:ext cx="1934629" cy="1093928"/>
            <a:chOff x="468937" y="2419540"/>
            <a:chExt cx="1934629" cy="1093928"/>
          </a:xfrm>
        </p:grpSpPr>
        <p:sp>
          <p:nvSpPr>
            <p:cNvPr id="20" name="TextBox 18">
              <a:extLst>
                <a:ext uri="{FF2B5EF4-FFF2-40B4-BE49-F238E27FC236}">
                  <a16:creationId xmlns:a16="http://schemas.microsoft.com/office/drawing/2014/main" id="{6F561FC6-94BE-4371-9556-09A6FC304D44}"/>
                </a:ext>
              </a:extLst>
            </p:cNvPr>
            <p:cNvSpPr txBox="1"/>
            <p:nvPr/>
          </p:nvSpPr>
          <p:spPr>
            <a:xfrm flipH="1">
              <a:off x="468937" y="2419540"/>
              <a:ext cx="1638590" cy="461665"/>
            </a:xfrm>
            <a:prstGeom prst="rect">
              <a:avLst/>
            </a:prstGeom>
            <a:noFill/>
          </p:spPr>
          <p:txBody>
            <a:bodyPr wrap="none" rtlCol="0">
              <a:spAutoFit/>
            </a:bodyPr>
            <a:lstStyle/>
            <a:p>
              <a:r>
                <a:rPr lang="en-US" sz="2400" b="1">
                  <a:cs typeface="+mn-ea"/>
                  <a:sym typeface="+mn-lt"/>
                </a:rPr>
                <a:t>PRESENT</a:t>
              </a:r>
              <a:endParaRPr lang="en-US" sz="2400" b="1" dirty="0">
                <a:cs typeface="+mn-ea"/>
                <a:sym typeface="+mn-lt"/>
              </a:endParaRPr>
            </a:p>
          </p:txBody>
        </p:sp>
        <p:sp>
          <p:nvSpPr>
            <p:cNvPr id="21" name="矩形 20">
              <a:extLst>
                <a:ext uri="{FF2B5EF4-FFF2-40B4-BE49-F238E27FC236}">
                  <a16:creationId xmlns:a16="http://schemas.microsoft.com/office/drawing/2014/main" id="{284AC051-4A1F-4D7A-A33B-CADF1FE09ECB}"/>
                </a:ext>
              </a:extLst>
            </p:cNvPr>
            <p:cNvSpPr/>
            <p:nvPr/>
          </p:nvSpPr>
          <p:spPr>
            <a:xfrm>
              <a:off x="470268" y="2823664"/>
              <a:ext cx="1933298" cy="689804"/>
            </a:xfrm>
            <a:prstGeom prst="rect">
              <a:avLst/>
            </a:prstGeom>
          </p:spPr>
          <p:txBody>
            <a:bodyPr wrap="square">
              <a:spAutoFit/>
            </a:bodyPr>
            <a:lstStyle/>
            <a:p>
              <a:pPr>
                <a:lnSpc>
                  <a:spcPct val="150000"/>
                </a:lnSpc>
              </a:pPr>
              <a:r>
                <a:rPr lang="en-US" altLang="zh-CN" sz="900" dirty="0">
                  <a:cs typeface="+mn-ea"/>
                  <a:sym typeface="+mn-lt"/>
                </a:rPr>
                <a:t>OF THIS SCHEME, WE THANK YOU FOR YOUR READING, </a:t>
              </a:r>
              <a:r>
                <a:rPr lang="en-US" altLang="zh-CN" sz="900">
                  <a:cs typeface="+mn-ea"/>
                  <a:sym typeface="+mn-lt"/>
                </a:rPr>
                <a:t>THE PROPOSAL</a:t>
              </a:r>
              <a:endParaRPr lang="en-US" altLang="zh-CN" sz="900" dirty="0">
                <a:cs typeface="+mn-ea"/>
                <a:sym typeface="+mn-lt"/>
              </a:endParaRPr>
            </a:p>
          </p:txBody>
        </p:sp>
      </p:grpSp>
      <p:grpSp>
        <p:nvGrpSpPr>
          <p:cNvPr id="16" name="组合 15">
            <a:extLst>
              <a:ext uri="{FF2B5EF4-FFF2-40B4-BE49-F238E27FC236}">
                <a16:creationId xmlns:a16="http://schemas.microsoft.com/office/drawing/2014/main" id="{7F2E3E99-883A-4EB0-A1AC-CA4810C35B7D}"/>
              </a:ext>
            </a:extLst>
          </p:cNvPr>
          <p:cNvGrpSpPr/>
          <p:nvPr/>
        </p:nvGrpSpPr>
        <p:grpSpPr>
          <a:xfrm>
            <a:off x="2918188" y="338191"/>
            <a:ext cx="5975713" cy="584775"/>
            <a:chOff x="2918188" y="338191"/>
            <a:chExt cx="5975713" cy="584775"/>
          </a:xfrm>
        </p:grpSpPr>
        <p:sp>
          <p:nvSpPr>
            <p:cNvPr id="17" name="TextBox 18">
              <a:extLst>
                <a:ext uri="{FF2B5EF4-FFF2-40B4-BE49-F238E27FC236}">
                  <a16:creationId xmlns:a16="http://schemas.microsoft.com/office/drawing/2014/main" id="{2E927BF5-7F24-4912-96D7-B0A5D9EEA3EC}"/>
                </a:ext>
              </a:extLst>
            </p:cNvPr>
            <p:cNvSpPr txBox="1"/>
            <p:nvPr/>
          </p:nvSpPr>
          <p:spPr>
            <a:xfrm flipH="1">
              <a:off x="4435692" y="338191"/>
              <a:ext cx="2989921" cy="584775"/>
            </a:xfrm>
            <a:prstGeom prst="rect">
              <a:avLst/>
            </a:prstGeom>
            <a:noFill/>
          </p:spPr>
          <p:txBody>
            <a:bodyPr wrap="none" rtlCol="0">
              <a:spAutoFit/>
            </a:bodyPr>
            <a:lstStyle/>
            <a:p>
              <a:r>
                <a:rPr lang="en-US" sz="3200" b="1" dirty="0">
                  <a:cs typeface="+mn-ea"/>
                  <a:sym typeface="+mn-lt"/>
                </a:rPr>
                <a:t>POWERPOINT</a:t>
              </a:r>
            </a:p>
          </p:txBody>
        </p:sp>
        <p:sp>
          <p:nvSpPr>
            <p:cNvPr id="18" name="椭圆 17">
              <a:extLst>
                <a:ext uri="{FF2B5EF4-FFF2-40B4-BE49-F238E27FC236}">
                  <a16:creationId xmlns:a16="http://schemas.microsoft.com/office/drawing/2014/main" id="{F9618624-FAE9-4286-8743-7BD3DBA83C93}"/>
                </a:ext>
              </a:extLst>
            </p:cNvPr>
            <p:cNvSpPr/>
            <p:nvPr/>
          </p:nvSpPr>
          <p:spPr>
            <a:xfrm>
              <a:off x="7518763"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9" name="椭圆 18">
              <a:extLst>
                <a:ext uri="{FF2B5EF4-FFF2-40B4-BE49-F238E27FC236}">
                  <a16:creationId xmlns:a16="http://schemas.microsoft.com/office/drawing/2014/main" id="{60041247-9EDB-492A-A161-DE33BC96D4DB}"/>
                </a:ext>
              </a:extLst>
            </p:cNvPr>
            <p:cNvSpPr/>
            <p:nvPr/>
          </p:nvSpPr>
          <p:spPr>
            <a:xfrm>
              <a:off x="7814038"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2" name="椭圆 21">
              <a:extLst>
                <a:ext uri="{FF2B5EF4-FFF2-40B4-BE49-F238E27FC236}">
                  <a16:creationId xmlns:a16="http://schemas.microsoft.com/office/drawing/2014/main" id="{92BED894-187C-402C-A86E-F6CBBDFD5AF8}"/>
                </a:ext>
              </a:extLst>
            </p:cNvPr>
            <p:cNvSpPr/>
            <p:nvPr/>
          </p:nvSpPr>
          <p:spPr>
            <a:xfrm>
              <a:off x="8109313"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3" name="椭圆 22">
              <a:extLst>
                <a:ext uri="{FF2B5EF4-FFF2-40B4-BE49-F238E27FC236}">
                  <a16:creationId xmlns:a16="http://schemas.microsoft.com/office/drawing/2014/main" id="{598DAB60-C56E-4CED-A028-044AF9DA98F6}"/>
                </a:ext>
              </a:extLst>
            </p:cNvPr>
            <p:cNvSpPr/>
            <p:nvPr/>
          </p:nvSpPr>
          <p:spPr>
            <a:xfrm>
              <a:off x="8404588"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4" name="椭圆 23">
              <a:extLst>
                <a:ext uri="{FF2B5EF4-FFF2-40B4-BE49-F238E27FC236}">
                  <a16:creationId xmlns:a16="http://schemas.microsoft.com/office/drawing/2014/main" id="{7D0F49A0-FF58-4473-88AB-491B2302A170}"/>
                </a:ext>
              </a:extLst>
            </p:cNvPr>
            <p:cNvSpPr/>
            <p:nvPr/>
          </p:nvSpPr>
          <p:spPr>
            <a:xfrm>
              <a:off x="8699863"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5" name="椭圆 24">
              <a:extLst>
                <a:ext uri="{FF2B5EF4-FFF2-40B4-BE49-F238E27FC236}">
                  <a16:creationId xmlns:a16="http://schemas.microsoft.com/office/drawing/2014/main" id="{CFC71D81-0A0B-4C0A-BC4B-BD361F7BD2FB}"/>
                </a:ext>
              </a:extLst>
            </p:cNvPr>
            <p:cNvSpPr/>
            <p:nvPr/>
          </p:nvSpPr>
          <p:spPr>
            <a:xfrm>
              <a:off x="2918188"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6" name="椭圆 25">
              <a:extLst>
                <a:ext uri="{FF2B5EF4-FFF2-40B4-BE49-F238E27FC236}">
                  <a16:creationId xmlns:a16="http://schemas.microsoft.com/office/drawing/2014/main" id="{C954C0D0-0A9F-41C8-A308-7B49E319AFE8}"/>
                </a:ext>
              </a:extLst>
            </p:cNvPr>
            <p:cNvSpPr/>
            <p:nvPr/>
          </p:nvSpPr>
          <p:spPr>
            <a:xfrm>
              <a:off x="3213463"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7" name="椭圆 26">
              <a:extLst>
                <a:ext uri="{FF2B5EF4-FFF2-40B4-BE49-F238E27FC236}">
                  <a16:creationId xmlns:a16="http://schemas.microsoft.com/office/drawing/2014/main" id="{78E03844-926C-4019-BA97-D1D8FCFAA07B}"/>
                </a:ext>
              </a:extLst>
            </p:cNvPr>
            <p:cNvSpPr/>
            <p:nvPr/>
          </p:nvSpPr>
          <p:spPr>
            <a:xfrm>
              <a:off x="3508738"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8" name="椭圆 27">
              <a:extLst>
                <a:ext uri="{FF2B5EF4-FFF2-40B4-BE49-F238E27FC236}">
                  <a16:creationId xmlns:a16="http://schemas.microsoft.com/office/drawing/2014/main" id="{6354EEF3-0201-4F8B-82C6-925CFFE99250}"/>
                </a:ext>
              </a:extLst>
            </p:cNvPr>
            <p:cNvSpPr/>
            <p:nvPr/>
          </p:nvSpPr>
          <p:spPr>
            <a:xfrm>
              <a:off x="3804013"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9" name="椭圆 28">
              <a:extLst>
                <a:ext uri="{FF2B5EF4-FFF2-40B4-BE49-F238E27FC236}">
                  <a16:creationId xmlns:a16="http://schemas.microsoft.com/office/drawing/2014/main" id="{0ECC9B5D-CD5B-46C2-9A64-9FBD622915EE}"/>
                </a:ext>
              </a:extLst>
            </p:cNvPr>
            <p:cNvSpPr/>
            <p:nvPr/>
          </p:nvSpPr>
          <p:spPr>
            <a:xfrm>
              <a:off x="4099288"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Tree>
    <p:extLst>
      <p:ext uri="{BB962C8B-B14F-4D97-AF65-F5344CB8AC3E}">
        <p14:creationId xmlns:p14="http://schemas.microsoft.com/office/powerpoint/2010/main" val="3005485525"/>
      </p:ext>
    </p:extLst>
  </p:cSld>
  <p:clrMapOvr>
    <a:masterClrMapping/>
  </p:clrMapOvr>
  <mc:AlternateContent xmlns:mc="http://schemas.openxmlformats.org/markup-compatibility/2006" xmlns:p14="http://schemas.microsoft.com/office/powerpoint/2010/main">
    <mc:Choice Requires="p14">
      <p:transition spd="slow" p14:dur="1500" advClick="0" advTm="2000">
        <p:random/>
      </p:transition>
    </mc:Choice>
    <mc:Fallback xmlns="">
      <p:transition spd="slow" advClick="0"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1000"/>
                                        <p:tgtEl>
                                          <p:spTgt spid="12"/>
                                        </p:tgtEl>
                                      </p:cBhvr>
                                    </p:animEffect>
                                    <p:anim calcmode="lin" valueType="num">
                                      <p:cBhvr>
                                        <p:cTn id="15" dur="1000" fill="hold"/>
                                        <p:tgtEl>
                                          <p:spTgt spid="12"/>
                                        </p:tgtEl>
                                        <p:attrNameLst>
                                          <p:attrName>ppt_x</p:attrName>
                                        </p:attrNameLst>
                                      </p:cBhvr>
                                      <p:tavLst>
                                        <p:tav tm="0">
                                          <p:val>
                                            <p:strVal val="#ppt_x"/>
                                          </p:val>
                                        </p:tav>
                                        <p:tav tm="100000">
                                          <p:val>
                                            <p:strVal val="#ppt_x"/>
                                          </p:val>
                                        </p:tav>
                                      </p:tavLst>
                                    </p:anim>
                                    <p:anim calcmode="lin" valueType="num">
                                      <p:cBhvr>
                                        <p:cTn id="16"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1000"/>
                                        <p:tgtEl>
                                          <p:spTgt spid="15"/>
                                        </p:tgtEl>
                                      </p:cBhvr>
                                    </p:animEffect>
                                    <p:anim calcmode="lin" valueType="num">
                                      <p:cBhvr>
                                        <p:cTn id="22" dur="1000" fill="hold"/>
                                        <p:tgtEl>
                                          <p:spTgt spid="15"/>
                                        </p:tgtEl>
                                        <p:attrNameLst>
                                          <p:attrName>ppt_x</p:attrName>
                                        </p:attrNameLst>
                                      </p:cBhvr>
                                      <p:tavLst>
                                        <p:tav tm="0">
                                          <p:val>
                                            <p:strVal val="#ppt_x"/>
                                          </p:val>
                                        </p:tav>
                                        <p:tav tm="100000">
                                          <p:val>
                                            <p:strVal val="#ppt_x"/>
                                          </p:val>
                                        </p:tav>
                                      </p:tavLst>
                                    </p:anim>
                                    <p:anim calcmode="lin" valueType="num">
                                      <p:cBhvr>
                                        <p:cTn id="23"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fade">
                                      <p:cBhvr>
                                        <p:cTn id="28" dur="1000"/>
                                        <p:tgtEl>
                                          <p:spTgt spid="8"/>
                                        </p:tgtEl>
                                      </p:cBhvr>
                                    </p:animEffect>
                                    <p:anim calcmode="lin" valueType="num">
                                      <p:cBhvr>
                                        <p:cTn id="29" dur="1000" fill="hold"/>
                                        <p:tgtEl>
                                          <p:spTgt spid="8"/>
                                        </p:tgtEl>
                                        <p:attrNameLst>
                                          <p:attrName>ppt_x</p:attrName>
                                        </p:attrNameLst>
                                      </p:cBhvr>
                                      <p:tavLst>
                                        <p:tav tm="0">
                                          <p:val>
                                            <p:strVal val="#ppt_x"/>
                                          </p:val>
                                        </p:tav>
                                        <p:tav tm="100000">
                                          <p:val>
                                            <p:strVal val="#ppt_x"/>
                                          </p:val>
                                        </p:tav>
                                      </p:tavLst>
                                    </p:anim>
                                    <p:anim calcmode="lin" valueType="num">
                                      <p:cBhvr>
                                        <p:cTn id="30"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p:bldAsOne/>
      </p:bldGraphic>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408100" y="932794"/>
            <a:ext cx="4083270" cy="2898264"/>
            <a:chOff x="408100" y="2837794"/>
            <a:chExt cx="4083270" cy="2898264"/>
          </a:xfrm>
        </p:grpSpPr>
        <p:pic>
          <p:nvPicPr>
            <p:cNvPr id="52" name="图片 5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0603" y="2837794"/>
              <a:ext cx="2898264" cy="2898264"/>
            </a:xfrm>
            <a:prstGeom prst="rect">
              <a:avLst/>
            </a:prstGeom>
            <a:effectLst>
              <a:outerShdw blurRad="279400" dist="228600" dir="2700000" sx="101000" sy="101000" algn="tl" rotWithShape="0">
                <a:prstClr val="black">
                  <a:alpha val="23000"/>
                </a:prstClr>
              </a:outerShdw>
            </a:effectLst>
          </p:spPr>
        </p:pic>
        <p:graphicFrame>
          <p:nvGraphicFramePr>
            <p:cNvPr id="6" name="图表 5"/>
            <p:cNvGraphicFramePr/>
            <p:nvPr>
              <p:extLst>
                <p:ext uri="{D42A27DB-BD31-4B8C-83A1-F6EECF244321}">
                  <p14:modId xmlns:p14="http://schemas.microsoft.com/office/powerpoint/2010/main" val="608226151"/>
                </p:ext>
              </p:extLst>
            </p:nvPr>
          </p:nvGraphicFramePr>
          <p:xfrm>
            <a:off x="408100" y="2925836"/>
            <a:ext cx="4083270" cy="2722180"/>
          </p:xfrm>
          <a:graphic>
            <a:graphicData uri="http://schemas.openxmlformats.org/drawingml/2006/chart">
              <c:chart xmlns:c="http://schemas.openxmlformats.org/drawingml/2006/chart" xmlns:r="http://schemas.openxmlformats.org/officeDocument/2006/relationships" r:id="rId4"/>
            </a:graphicData>
          </a:graphic>
        </p:graphicFrame>
      </p:grpSp>
      <p:grpSp>
        <p:nvGrpSpPr>
          <p:cNvPr id="53" name="组合 52"/>
          <p:cNvGrpSpPr/>
          <p:nvPr/>
        </p:nvGrpSpPr>
        <p:grpSpPr>
          <a:xfrm>
            <a:off x="4122850" y="932794"/>
            <a:ext cx="4083270" cy="2898264"/>
            <a:chOff x="408100" y="2837794"/>
            <a:chExt cx="4083270" cy="2898264"/>
          </a:xfrm>
        </p:grpSpPr>
        <p:pic>
          <p:nvPicPr>
            <p:cNvPr id="55" name="图片 5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0603" y="2837794"/>
              <a:ext cx="2898264" cy="2898264"/>
            </a:xfrm>
            <a:prstGeom prst="rect">
              <a:avLst/>
            </a:prstGeom>
            <a:effectLst>
              <a:outerShdw blurRad="279400" dist="228600" dir="2700000" sx="101000" sy="101000" algn="tl" rotWithShape="0">
                <a:prstClr val="black">
                  <a:alpha val="23000"/>
                </a:prstClr>
              </a:outerShdw>
            </a:effectLst>
          </p:spPr>
        </p:pic>
        <p:graphicFrame>
          <p:nvGraphicFramePr>
            <p:cNvPr id="56" name="图表 55"/>
            <p:cNvGraphicFramePr/>
            <p:nvPr>
              <p:extLst/>
            </p:nvPr>
          </p:nvGraphicFramePr>
          <p:xfrm>
            <a:off x="408100" y="2925836"/>
            <a:ext cx="4083270" cy="2722180"/>
          </p:xfrm>
          <a:graphic>
            <a:graphicData uri="http://schemas.openxmlformats.org/drawingml/2006/chart">
              <c:chart xmlns:c="http://schemas.openxmlformats.org/drawingml/2006/chart" xmlns:r="http://schemas.openxmlformats.org/officeDocument/2006/relationships" r:id="rId5"/>
            </a:graphicData>
          </a:graphic>
        </p:graphicFrame>
      </p:grpSp>
      <p:grpSp>
        <p:nvGrpSpPr>
          <p:cNvPr id="57" name="组合 56"/>
          <p:cNvGrpSpPr/>
          <p:nvPr/>
        </p:nvGrpSpPr>
        <p:grpSpPr>
          <a:xfrm>
            <a:off x="7837600" y="932794"/>
            <a:ext cx="4083270" cy="2898264"/>
            <a:chOff x="408100" y="2837794"/>
            <a:chExt cx="4083270" cy="2898264"/>
          </a:xfrm>
        </p:grpSpPr>
        <p:pic>
          <p:nvPicPr>
            <p:cNvPr id="58" name="图片 5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0603" y="2837794"/>
              <a:ext cx="2898264" cy="2898264"/>
            </a:xfrm>
            <a:prstGeom prst="rect">
              <a:avLst/>
            </a:prstGeom>
            <a:effectLst>
              <a:outerShdw blurRad="279400" dist="228600" dir="2700000" sx="101000" sy="101000" algn="tl" rotWithShape="0">
                <a:prstClr val="black">
                  <a:alpha val="23000"/>
                </a:prstClr>
              </a:outerShdw>
            </a:effectLst>
          </p:spPr>
        </p:pic>
        <p:graphicFrame>
          <p:nvGraphicFramePr>
            <p:cNvPr id="59" name="图表 58"/>
            <p:cNvGraphicFramePr/>
            <p:nvPr>
              <p:extLst>
                <p:ext uri="{D42A27DB-BD31-4B8C-83A1-F6EECF244321}">
                  <p14:modId xmlns:p14="http://schemas.microsoft.com/office/powerpoint/2010/main" val="3214488801"/>
                </p:ext>
              </p:extLst>
            </p:nvPr>
          </p:nvGraphicFramePr>
          <p:xfrm>
            <a:off x="408100" y="2925836"/>
            <a:ext cx="4083270" cy="2722180"/>
          </p:xfrm>
          <a:graphic>
            <a:graphicData uri="http://schemas.openxmlformats.org/drawingml/2006/chart">
              <c:chart xmlns:c="http://schemas.openxmlformats.org/drawingml/2006/chart" xmlns:r="http://schemas.openxmlformats.org/officeDocument/2006/relationships" r:id="rId6"/>
            </a:graphicData>
          </a:graphic>
        </p:graphicFrame>
      </p:grpSp>
      <p:sp>
        <p:nvSpPr>
          <p:cNvPr id="61" name="文本框 60"/>
          <p:cNvSpPr txBox="1"/>
          <p:nvPr/>
        </p:nvSpPr>
        <p:spPr>
          <a:xfrm>
            <a:off x="1599485" y="4068953"/>
            <a:ext cx="1864613" cy="523220"/>
          </a:xfrm>
          <a:prstGeom prst="rect">
            <a:avLst/>
          </a:prstGeom>
          <a:noFill/>
        </p:spPr>
        <p:txBody>
          <a:bodyPr wrap="none" rtlCol="0">
            <a:spAutoFit/>
          </a:bodyPr>
          <a:lstStyle/>
          <a:p>
            <a:r>
              <a:rPr lang="en-US" altLang="zh-CN" sz="2800" dirty="0">
                <a:solidFill>
                  <a:srgbClr val="605E5E"/>
                </a:solidFill>
                <a:cs typeface="+mn-ea"/>
                <a:sym typeface="+mn-lt"/>
              </a:rPr>
              <a:t>Title Here</a:t>
            </a:r>
            <a:endParaRPr lang="zh-CN" altLang="en-US" sz="2800" dirty="0">
              <a:solidFill>
                <a:srgbClr val="605E5E"/>
              </a:solidFill>
              <a:cs typeface="+mn-ea"/>
              <a:sym typeface="+mn-lt"/>
            </a:endParaRPr>
          </a:p>
        </p:txBody>
      </p:sp>
      <p:sp>
        <p:nvSpPr>
          <p:cNvPr id="62" name="文本框 61"/>
          <p:cNvSpPr txBox="1"/>
          <p:nvPr/>
        </p:nvSpPr>
        <p:spPr>
          <a:xfrm>
            <a:off x="5366029" y="4068953"/>
            <a:ext cx="1864613" cy="523220"/>
          </a:xfrm>
          <a:prstGeom prst="rect">
            <a:avLst/>
          </a:prstGeom>
          <a:noFill/>
        </p:spPr>
        <p:txBody>
          <a:bodyPr wrap="none" rtlCol="0">
            <a:spAutoFit/>
          </a:bodyPr>
          <a:lstStyle/>
          <a:p>
            <a:r>
              <a:rPr lang="en-US" altLang="zh-CN" sz="2800" dirty="0">
                <a:solidFill>
                  <a:srgbClr val="605E5E"/>
                </a:solidFill>
                <a:cs typeface="+mn-ea"/>
                <a:sym typeface="+mn-lt"/>
              </a:rPr>
              <a:t>Title Here</a:t>
            </a:r>
            <a:endParaRPr lang="zh-CN" altLang="en-US" sz="2800" dirty="0">
              <a:solidFill>
                <a:srgbClr val="605E5E"/>
              </a:solidFill>
              <a:cs typeface="+mn-ea"/>
              <a:sym typeface="+mn-lt"/>
            </a:endParaRPr>
          </a:p>
        </p:txBody>
      </p:sp>
      <p:sp>
        <p:nvSpPr>
          <p:cNvPr id="63" name="文本框 62"/>
          <p:cNvSpPr txBox="1"/>
          <p:nvPr/>
        </p:nvSpPr>
        <p:spPr>
          <a:xfrm>
            <a:off x="9080779" y="4068953"/>
            <a:ext cx="1864613" cy="523220"/>
          </a:xfrm>
          <a:prstGeom prst="rect">
            <a:avLst/>
          </a:prstGeom>
          <a:noFill/>
        </p:spPr>
        <p:txBody>
          <a:bodyPr wrap="none" rtlCol="0">
            <a:spAutoFit/>
          </a:bodyPr>
          <a:lstStyle/>
          <a:p>
            <a:r>
              <a:rPr lang="en-US" altLang="zh-CN" sz="2800" dirty="0">
                <a:solidFill>
                  <a:srgbClr val="605E5E"/>
                </a:solidFill>
                <a:cs typeface="+mn-ea"/>
                <a:sym typeface="+mn-lt"/>
              </a:rPr>
              <a:t>Title Here</a:t>
            </a:r>
            <a:endParaRPr lang="zh-CN" altLang="en-US" sz="2800" dirty="0">
              <a:solidFill>
                <a:srgbClr val="605E5E"/>
              </a:solidFill>
              <a:cs typeface="+mn-ea"/>
              <a:sym typeface="+mn-lt"/>
            </a:endParaRPr>
          </a:p>
        </p:txBody>
      </p:sp>
      <p:sp>
        <p:nvSpPr>
          <p:cNvPr id="64" name="文本框 63"/>
          <p:cNvSpPr txBox="1"/>
          <p:nvPr/>
        </p:nvSpPr>
        <p:spPr>
          <a:xfrm>
            <a:off x="2544331" y="1684770"/>
            <a:ext cx="1353256" cy="707886"/>
          </a:xfrm>
          <a:prstGeom prst="rect">
            <a:avLst/>
          </a:prstGeom>
          <a:noFill/>
        </p:spPr>
        <p:txBody>
          <a:bodyPr wrap="none" rtlCol="0">
            <a:spAutoFit/>
          </a:bodyPr>
          <a:lstStyle/>
          <a:p>
            <a:r>
              <a:rPr lang="en-US" altLang="zh-CN" sz="4000" dirty="0">
                <a:solidFill>
                  <a:schemeClr val="tx1">
                    <a:lumMod val="65000"/>
                    <a:lumOff val="35000"/>
                  </a:schemeClr>
                </a:solidFill>
                <a:cs typeface="+mn-ea"/>
                <a:sym typeface="+mn-lt"/>
              </a:rPr>
              <a:t>68%</a:t>
            </a:r>
            <a:endParaRPr lang="zh-CN" altLang="en-US" sz="4000" dirty="0">
              <a:solidFill>
                <a:schemeClr val="tx1">
                  <a:lumMod val="65000"/>
                  <a:lumOff val="35000"/>
                </a:schemeClr>
              </a:solidFill>
              <a:cs typeface="+mn-ea"/>
              <a:sym typeface="+mn-lt"/>
            </a:endParaRPr>
          </a:p>
        </p:txBody>
      </p:sp>
      <p:sp>
        <p:nvSpPr>
          <p:cNvPr id="65" name="文本框 64"/>
          <p:cNvSpPr txBox="1"/>
          <p:nvPr/>
        </p:nvSpPr>
        <p:spPr>
          <a:xfrm>
            <a:off x="6318429" y="1684770"/>
            <a:ext cx="1306768" cy="707886"/>
          </a:xfrm>
          <a:prstGeom prst="rect">
            <a:avLst/>
          </a:prstGeom>
          <a:noFill/>
        </p:spPr>
        <p:txBody>
          <a:bodyPr wrap="none" rtlCol="0">
            <a:spAutoFit/>
          </a:bodyPr>
          <a:lstStyle/>
          <a:p>
            <a:r>
              <a:rPr lang="en-US" altLang="zh-CN" sz="4000" dirty="0">
                <a:solidFill>
                  <a:schemeClr val="tx1">
                    <a:lumMod val="65000"/>
                    <a:lumOff val="35000"/>
                  </a:schemeClr>
                </a:solidFill>
                <a:cs typeface="+mn-ea"/>
                <a:sym typeface="+mn-lt"/>
              </a:rPr>
              <a:t>75%</a:t>
            </a:r>
            <a:endParaRPr lang="zh-CN" altLang="en-US" sz="4000" dirty="0">
              <a:solidFill>
                <a:schemeClr val="tx1">
                  <a:lumMod val="65000"/>
                  <a:lumOff val="35000"/>
                </a:schemeClr>
              </a:solidFill>
              <a:cs typeface="+mn-ea"/>
              <a:sym typeface="+mn-lt"/>
            </a:endParaRPr>
          </a:p>
        </p:txBody>
      </p:sp>
      <p:sp>
        <p:nvSpPr>
          <p:cNvPr id="66" name="文本框 65"/>
          <p:cNvSpPr txBox="1"/>
          <p:nvPr/>
        </p:nvSpPr>
        <p:spPr>
          <a:xfrm>
            <a:off x="10017186" y="1684770"/>
            <a:ext cx="1362874" cy="707886"/>
          </a:xfrm>
          <a:prstGeom prst="rect">
            <a:avLst/>
          </a:prstGeom>
          <a:noFill/>
        </p:spPr>
        <p:txBody>
          <a:bodyPr wrap="none" rtlCol="0">
            <a:spAutoFit/>
          </a:bodyPr>
          <a:lstStyle/>
          <a:p>
            <a:r>
              <a:rPr lang="en-US" altLang="zh-CN" sz="4000" dirty="0">
                <a:solidFill>
                  <a:schemeClr val="tx1">
                    <a:lumMod val="65000"/>
                    <a:lumOff val="35000"/>
                  </a:schemeClr>
                </a:solidFill>
                <a:cs typeface="+mn-ea"/>
                <a:sym typeface="+mn-lt"/>
              </a:rPr>
              <a:t>60%</a:t>
            </a:r>
            <a:endParaRPr lang="zh-CN" altLang="en-US" sz="4000" dirty="0">
              <a:solidFill>
                <a:schemeClr val="tx1">
                  <a:lumMod val="65000"/>
                  <a:lumOff val="35000"/>
                </a:schemeClr>
              </a:solidFill>
              <a:cs typeface="+mn-ea"/>
              <a:sym typeface="+mn-lt"/>
            </a:endParaRPr>
          </a:p>
        </p:txBody>
      </p:sp>
      <p:grpSp>
        <p:nvGrpSpPr>
          <p:cNvPr id="19" name="组合 18">
            <a:extLst>
              <a:ext uri="{FF2B5EF4-FFF2-40B4-BE49-F238E27FC236}">
                <a16:creationId xmlns:a16="http://schemas.microsoft.com/office/drawing/2014/main" id="{A680409B-5BF3-4231-8BCD-56F8DDEE240F}"/>
              </a:ext>
            </a:extLst>
          </p:cNvPr>
          <p:cNvGrpSpPr/>
          <p:nvPr/>
        </p:nvGrpSpPr>
        <p:grpSpPr>
          <a:xfrm>
            <a:off x="1477498" y="4947280"/>
            <a:ext cx="1934629" cy="1093928"/>
            <a:chOff x="468937" y="2419540"/>
            <a:chExt cx="1934629" cy="1093928"/>
          </a:xfrm>
        </p:grpSpPr>
        <p:sp>
          <p:nvSpPr>
            <p:cNvPr id="20" name="TextBox 18">
              <a:extLst>
                <a:ext uri="{FF2B5EF4-FFF2-40B4-BE49-F238E27FC236}">
                  <a16:creationId xmlns:a16="http://schemas.microsoft.com/office/drawing/2014/main" id="{E5BB6639-0CE0-45A0-9DC6-A914A3BF2ADB}"/>
                </a:ext>
              </a:extLst>
            </p:cNvPr>
            <p:cNvSpPr txBox="1"/>
            <p:nvPr/>
          </p:nvSpPr>
          <p:spPr>
            <a:xfrm flipH="1">
              <a:off x="468937" y="2419540"/>
              <a:ext cx="1638590" cy="461665"/>
            </a:xfrm>
            <a:prstGeom prst="rect">
              <a:avLst/>
            </a:prstGeom>
            <a:noFill/>
          </p:spPr>
          <p:txBody>
            <a:bodyPr wrap="none" rtlCol="0">
              <a:spAutoFit/>
            </a:bodyPr>
            <a:lstStyle/>
            <a:p>
              <a:r>
                <a:rPr lang="en-US" sz="2400" b="1">
                  <a:cs typeface="+mn-ea"/>
                  <a:sym typeface="+mn-lt"/>
                </a:rPr>
                <a:t>PRESENT</a:t>
              </a:r>
              <a:endParaRPr lang="en-US" sz="2400" b="1" dirty="0">
                <a:cs typeface="+mn-ea"/>
                <a:sym typeface="+mn-lt"/>
              </a:endParaRPr>
            </a:p>
          </p:txBody>
        </p:sp>
        <p:sp>
          <p:nvSpPr>
            <p:cNvPr id="21" name="矩形 20">
              <a:extLst>
                <a:ext uri="{FF2B5EF4-FFF2-40B4-BE49-F238E27FC236}">
                  <a16:creationId xmlns:a16="http://schemas.microsoft.com/office/drawing/2014/main" id="{ADF251EC-32FD-4B7C-AC0C-30A9EAEE015C}"/>
                </a:ext>
              </a:extLst>
            </p:cNvPr>
            <p:cNvSpPr/>
            <p:nvPr/>
          </p:nvSpPr>
          <p:spPr>
            <a:xfrm>
              <a:off x="470268" y="2823664"/>
              <a:ext cx="1933298" cy="689804"/>
            </a:xfrm>
            <a:prstGeom prst="rect">
              <a:avLst/>
            </a:prstGeom>
          </p:spPr>
          <p:txBody>
            <a:bodyPr wrap="square">
              <a:spAutoFit/>
            </a:bodyPr>
            <a:lstStyle/>
            <a:p>
              <a:pPr>
                <a:lnSpc>
                  <a:spcPct val="150000"/>
                </a:lnSpc>
              </a:pPr>
              <a:r>
                <a:rPr lang="en-US" altLang="zh-CN" sz="900" dirty="0">
                  <a:cs typeface="+mn-ea"/>
                  <a:sym typeface="+mn-lt"/>
                </a:rPr>
                <a:t>OF THIS SCHEME, WE THANK YOU FOR YOUR READING, </a:t>
              </a:r>
              <a:r>
                <a:rPr lang="en-US" altLang="zh-CN" sz="900">
                  <a:cs typeface="+mn-ea"/>
                  <a:sym typeface="+mn-lt"/>
                </a:rPr>
                <a:t>THE PROPOSAL</a:t>
              </a:r>
              <a:endParaRPr lang="en-US" altLang="zh-CN" sz="900" dirty="0">
                <a:cs typeface="+mn-ea"/>
                <a:sym typeface="+mn-lt"/>
              </a:endParaRPr>
            </a:p>
          </p:txBody>
        </p:sp>
      </p:grpSp>
      <p:grpSp>
        <p:nvGrpSpPr>
          <p:cNvPr id="22" name="组合 21">
            <a:extLst>
              <a:ext uri="{FF2B5EF4-FFF2-40B4-BE49-F238E27FC236}">
                <a16:creationId xmlns:a16="http://schemas.microsoft.com/office/drawing/2014/main" id="{ACA9B73E-945F-4AA9-A14D-C1AE755AB5D0}"/>
              </a:ext>
            </a:extLst>
          </p:cNvPr>
          <p:cNvGrpSpPr/>
          <p:nvPr/>
        </p:nvGrpSpPr>
        <p:grpSpPr>
          <a:xfrm>
            <a:off x="5363698" y="4947280"/>
            <a:ext cx="1934629" cy="1093928"/>
            <a:chOff x="468937" y="2419540"/>
            <a:chExt cx="1934629" cy="1093928"/>
          </a:xfrm>
        </p:grpSpPr>
        <p:sp>
          <p:nvSpPr>
            <p:cNvPr id="23" name="TextBox 18">
              <a:extLst>
                <a:ext uri="{FF2B5EF4-FFF2-40B4-BE49-F238E27FC236}">
                  <a16:creationId xmlns:a16="http://schemas.microsoft.com/office/drawing/2014/main" id="{E1809286-862D-4A6A-B7DD-A958CF09EB03}"/>
                </a:ext>
              </a:extLst>
            </p:cNvPr>
            <p:cNvSpPr txBox="1"/>
            <p:nvPr/>
          </p:nvSpPr>
          <p:spPr>
            <a:xfrm flipH="1">
              <a:off x="468937" y="2419540"/>
              <a:ext cx="1638590" cy="461665"/>
            </a:xfrm>
            <a:prstGeom prst="rect">
              <a:avLst/>
            </a:prstGeom>
            <a:noFill/>
          </p:spPr>
          <p:txBody>
            <a:bodyPr wrap="none" rtlCol="0">
              <a:spAutoFit/>
            </a:bodyPr>
            <a:lstStyle/>
            <a:p>
              <a:r>
                <a:rPr lang="en-US" sz="2400" b="1">
                  <a:cs typeface="+mn-ea"/>
                  <a:sym typeface="+mn-lt"/>
                </a:rPr>
                <a:t>PRESENT</a:t>
              </a:r>
              <a:endParaRPr lang="en-US" sz="2400" b="1" dirty="0">
                <a:cs typeface="+mn-ea"/>
                <a:sym typeface="+mn-lt"/>
              </a:endParaRPr>
            </a:p>
          </p:txBody>
        </p:sp>
        <p:sp>
          <p:nvSpPr>
            <p:cNvPr id="24" name="矩形 23">
              <a:extLst>
                <a:ext uri="{FF2B5EF4-FFF2-40B4-BE49-F238E27FC236}">
                  <a16:creationId xmlns:a16="http://schemas.microsoft.com/office/drawing/2014/main" id="{A77EF03C-7502-470E-BF5A-66540C567B45}"/>
                </a:ext>
              </a:extLst>
            </p:cNvPr>
            <p:cNvSpPr/>
            <p:nvPr/>
          </p:nvSpPr>
          <p:spPr>
            <a:xfrm>
              <a:off x="470268" y="2823664"/>
              <a:ext cx="1933298" cy="689804"/>
            </a:xfrm>
            <a:prstGeom prst="rect">
              <a:avLst/>
            </a:prstGeom>
          </p:spPr>
          <p:txBody>
            <a:bodyPr wrap="square">
              <a:spAutoFit/>
            </a:bodyPr>
            <a:lstStyle/>
            <a:p>
              <a:pPr>
                <a:lnSpc>
                  <a:spcPct val="150000"/>
                </a:lnSpc>
              </a:pPr>
              <a:r>
                <a:rPr lang="en-US" altLang="zh-CN" sz="900" dirty="0">
                  <a:cs typeface="+mn-ea"/>
                  <a:sym typeface="+mn-lt"/>
                </a:rPr>
                <a:t>OF THIS SCHEME, WE THANK YOU FOR YOUR READING, </a:t>
              </a:r>
              <a:r>
                <a:rPr lang="en-US" altLang="zh-CN" sz="900">
                  <a:cs typeface="+mn-ea"/>
                  <a:sym typeface="+mn-lt"/>
                </a:rPr>
                <a:t>THE PROPOSAL</a:t>
              </a:r>
              <a:endParaRPr lang="en-US" altLang="zh-CN" sz="900" dirty="0">
                <a:cs typeface="+mn-ea"/>
                <a:sym typeface="+mn-lt"/>
              </a:endParaRPr>
            </a:p>
          </p:txBody>
        </p:sp>
      </p:grpSp>
      <p:grpSp>
        <p:nvGrpSpPr>
          <p:cNvPr id="25" name="组合 24">
            <a:extLst>
              <a:ext uri="{FF2B5EF4-FFF2-40B4-BE49-F238E27FC236}">
                <a16:creationId xmlns:a16="http://schemas.microsoft.com/office/drawing/2014/main" id="{9074D24B-37FA-4F10-B22F-0662A026F295}"/>
              </a:ext>
            </a:extLst>
          </p:cNvPr>
          <p:cNvGrpSpPr/>
          <p:nvPr/>
        </p:nvGrpSpPr>
        <p:grpSpPr>
          <a:xfrm>
            <a:off x="9249898" y="4947280"/>
            <a:ext cx="1934629" cy="1093928"/>
            <a:chOff x="468937" y="2419540"/>
            <a:chExt cx="1934629" cy="1093928"/>
          </a:xfrm>
        </p:grpSpPr>
        <p:sp>
          <p:nvSpPr>
            <p:cNvPr id="26" name="TextBox 18">
              <a:extLst>
                <a:ext uri="{FF2B5EF4-FFF2-40B4-BE49-F238E27FC236}">
                  <a16:creationId xmlns:a16="http://schemas.microsoft.com/office/drawing/2014/main" id="{25168512-26C9-4D09-B4B6-97A267C63B17}"/>
                </a:ext>
              </a:extLst>
            </p:cNvPr>
            <p:cNvSpPr txBox="1"/>
            <p:nvPr/>
          </p:nvSpPr>
          <p:spPr>
            <a:xfrm flipH="1">
              <a:off x="468937" y="2419540"/>
              <a:ext cx="1638590" cy="461665"/>
            </a:xfrm>
            <a:prstGeom prst="rect">
              <a:avLst/>
            </a:prstGeom>
            <a:noFill/>
          </p:spPr>
          <p:txBody>
            <a:bodyPr wrap="none" rtlCol="0">
              <a:spAutoFit/>
            </a:bodyPr>
            <a:lstStyle/>
            <a:p>
              <a:r>
                <a:rPr lang="en-US" sz="2400" b="1">
                  <a:cs typeface="+mn-ea"/>
                  <a:sym typeface="+mn-lt"/>
                </a:rPr>
                <a:t>PRESENT</a:t>
              </a:r>
              <a:endParaRPr lang="en-US" sz="2400" b="1" dirty="0">
                <a:cs typeface="+mn-ea"/>
                <a:sym typeface="+mn-lt"/>
              </a:endParaRPr>
            </a:p>
          </p:txBody>
        </p:sp>
        <p:sp>
          <p:nvSpPr>
            <p:cNvPr id="27" name="矩形 26">
              <a:extLst>
                <a:ext uri="{FF2B5EF4-FFF2-40B4-BE49-F238E27FC236}">
                  <a16:creationId xmlns:a16="http://schemas.microsoft.com/office/drawing/2014/main" id="{237B7701-8A9E-4CFF-8216-3A927728AAE2}"/>
                </a:ext>
              </a:extLst>
            </p:cNvPr>
            <p:cNvSpPr/>
            <p:nvPr/>
          </p:nvSpPr>
          <p:spPr>
            <a:xfrm>
              <a:off x="470268" y="2823664"/>
              <a:ext cx="1933298" cy="689804"/>
            </a:xfrm>
            <a:prstGeom prst="rect">
              <a:avLst/>
            </a:prstGeom>
          </p:spPr>
          <p:txBody>
            <a:bodyPr wrap="square">
              <a:spAutoFit/>
            </a:bodyPr>
            <a:lstStyle/>
            <a:p>
              <a:pPr>
                <a:lnSpc>
                  <a:spcPct val="150000"/>
                </a:lnSpc>
              </a:pPr>
              <a:r>
                <a:rPr lang="en-US" altLang="zh-CN" sz="900" dirty="0">
                  <a:cs typeface="+mn-ea"/>
                  <a:sym typeface="+mn-lt"/>
                </a:rPr>
                <a:t>OF THIS SCHEME, WE THANK YOU FOR YOUR READING, </a:t>
              </a:r>
              <a:r>
                <a:rPr lang="en-US" altLang="zh-CN" sz="900">
                  <a:cs typeface="+mn-ea"/>
                  <a:sym typeface="+mn-lt"/>
                </a:rPr>
                <a:t>THE PROPOSAL</a:t>
              </a:r>
              <a:endParaRPr lang="en-US" altLang="zh-CN" sz="900" dirty="0">
                <a:cs typeface="+mn-ea"/>
                <a:sym typeface="+mn-lt"/>
              </a:endParaRPr>
            </a:p>
          </p:txBody>
        </p:sp>
      </p:grpSp>
      <p:grpSp>
        <p:nvGrpSpPr>
          <p:cNvPr id="28" name="组合 27">
            <a:extLst>
              <a:ext uri="{FF2B5EF4-FFF2-40B4-BE49-F238E27FC236}">
                <a16:creationId xmlns:a16="http://schemas.microsoft.com/office/drawing/2014/main" id="{747C98EE-B42E-4AF2-A164-155269D39678}"/>
              </a:ext>
            </a:extLst>
          </p:cNvPr>
          <p:cNvGrpSpPr/>
          <p:nvPr/>
        </p:nvGrpSpPr>
        <p:grpSpPr>
          <a:xfrm>
            <a:off x="2918188" y="338191"/>
            <a:ext cx="5975713" cy="584775"/>
            <a:chOff x="2918188" y="338191"/>
            <a:chExt cx="5975713" cy="584775"/>
          </a:xfrm>
        </p:grpSpPr>
        <p:sp>
          <p:nvSpPr>
            <p:cNvPr id="29" name="TextBox 18">
              <a:extLst>
                <a:ext uri="{FF2B5EF4-FFF2-40B4-BE49-F238E27FC236}">
                  <a16:creationId xmlns:a16="http://schemas.microsoft.com/office/drawing/2014/main" id="{BD4FFF2E-FDA0-4ED1-9D10-8C5A2DE2FD93}"/>
                </a:ext>
              </a:extLst>
            </p:cNvPr>
            <p:cNvSpPr txBox="1"/>
            <p:nvPr/>
          </p:nvSpPr>
          <p:spPr>
            <a:xfrm flipH="1">
              <a:off x="4435692" y="338191"/>
              <a:ext cx="2989921" cy="584775"/>
            </a:xfrm>
            <a:prstGeom prst="rect">
              <a:avLst/>
            </a:prstGeom>
            <a:noFill/>
          </p:spPr>
          <p:txBody>
            <a:bodyPr wrap="none" rtlCol="0">
              <a:spAutoFit/>
            </a:bodyPr>
            <a:lstStyle/>
            <a:p>
              <a:r>
                <a:rPr lang="en-US" sz="3200" b="1" dirty="0">
                  <a:cs typeface="+mn-ea"/>
                  <a:sym typeface="+mn-lt"/>
                </a:rPr>
                <a:t>POWERPOINT</a:t>
              </a:r>
            </a:p>
          </p:txBody>
        </p:sp>
        <p:sp>
          <p:nvSpPr>
            <p:cNvPr id="30" name="椭圆 29">
              <a:extLst>
                <a:ext uri="{FF2B5EF4-FFF2-40B4-BE49-F238E27FC236}">
                  <a16:creationId xmlns:a16="http://schemas.microsoft.com/office/drawing/2014/main" id="{72B81FFC-6D51-4105-9136-1E121D868D0A}"/>
                </a:ext>
              </a:extLst>
            </p:cNvPr>
            <p:cNvSpPr/>
            <p:nvPr/>
          </p:nvSpPr>
          <p:spPr>
            <a:xfrm>
              <a:off x="7518763"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1" name="椭圆 30">
              <a:extLst>
                <a:ext uri="{FF2B5EF4-FFF2-40B4-BE49-F238E27FC236}">
                  <a16:creationId xmlns:a16="http://schemas.microsoft.com/office/drawing/2014/main" id="{9673E855-DF6C-4CC6-8A9C-8F77ADCE7EFF}"/>
                </a:ext>
              </a:extLst>
            </p:cNvPr>
            <p:cNvSpPr/>
            <p:nvPr/>
          </p:nvSpPr>
          <p:spPr>
            <a:xfrm>
              <a:off x="7814038"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2" name="椭圆 31">
              <a:extLst>
                <a:ext uri="{FF2B5EF4-FFF2-40B4-BE49-F238E27FC236}">
                  <a16:creationId xmlns:a16="http://schemas.microsoft.com/office/drawing/2014/main" id="{494EEADC-B3C1-4D85-B7AF-56E701C90415}"/>
                </a:ext>
              </a:extLst>
            </p:cNvPr>
            <p:cNvSpPr/>
            <p:nvPr/>
          </p:nvSpPr>
          <p:spPr>
            <a:xfrm>
              <a:off x="8109313"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3" name="椭圆 32">
              <a:extLst>
                <a:ext uri="{FF2B5EF4-FFF2-40B4-BE49-F238E27FC236}">
                  <a16:creationId xmlns:a16="http://schemas.microsoft.com/office/drawing/2014/main" id="{0F763D40-8CA2-4C14-AB1B-F0386C17E858}"/>
                </a:ext>
              </a:extLst>
            </p:cNvPr>
            <p:cNvSpPr/>
            <p:nvPr/>
          </p:nvSpPr>
          <p:spPr>
            <a:xfrm>
              <a:off x="8404588"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4" name="椭圆 33">
              <a:extLst>
                <a:ext uri="{FF2B5EF4-FFF2-40B4-BE49-F238E27FC236}">
                  <a16:creationId xmlns:a16="http://schemas.microsoft.com/office/drawing/2014/main" id="{648F001E-2C5A-4931-8FD0-3BE425B1B87A}"/>
                </a:ext>
              </a:extLst>
            </p:cNvPr>
            <p:cNvSpPr/>
            <p:nvPr/>
          </p:nvSpPr>
          <p:spPr>
            <a:xfrm>
              <a:off x="8699863"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5" name="椭圆 34">
              <a:extLst>
                <a:ext uri="{FF2B5EF4-FFF2-40B4-BE49-F238E27FC236}">
                  <a16:creationId xmlns:a16="http://schemas.microsoft.com/office/drawing/2014/main" id="{8A21292F-667B-4AA5-9336-BAF7B1659583}"/>
                </a:ext>
              </a:extLst>
            </p:cNvPr>
            <p:cNvSpPr/>
            <p:nvPr/>
          </p:nvSpPr>
          <p:spPr>
            <a:xfrm>
              <a:off x="2918188"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6" name="椭圆 35">
              <a:extLst>
                <a:ext uri="{FF2B5EF4-FFF2-40B4-BE49-F238E27FC236}">
                  <a16:creationId xmlns:a16="http://schemas.microsoft.com/office/drawing/2014/main" id="{53AB628F-0929-4FF4-950A-2EBD6D9B28FE}"/>
                </a:ext>
              </a:extLst>
            </p:cNvPr>
            <p:cNvSpPr/>
            <p:nvPr/>
          </p:nvSpPr>
          <p:spPr>
            <a:xfrm>
              <a:off x="3213463"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7" name="椭圆 36">
              <a:extLst>
                <a:ext uri="{FF2B5EF4-FFF2-40B4-BE49-F238E27FC236}">
                  <a16:creationId xmlns:a16="http://schemas.microsoft.com/office/drawing/2014/main" id="{5FAD6BF6-A313-40AF-8E82-ED58093521AF}"/>
                </a:ext>
              </a:extLst>
            </p:cNvPr>
            <p:cNvSpPr/>
            <p:nvPr/>
          </p:nvSpPr>
          <p:spPr>
            <a:xfrm>
              <a:off x="3508738"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8" name="椭圆 37">
              <a:extLst>
                <a:ext uri="{FF2B5EF4-FFF2-40B4-BE49-F238E27FC236}">
                  <a16:creationId xmlns:a16="http://schemas.microsoft.com/office/drawing/2014/main" id="{65C0A7B5-558B-42C7-867F-EA9035A4C6A7}"/>
                </a:ext>
              </a:extLst>
            </p:cNvPr>
            <p:cNvSpPr/>
            <p:nvPr/>
          </p:nvSpPr>
          <p:spPr>
            <a:xfrm>
              <a:off x="3804013"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9" name="椭圆 38">
              <a:extLst>
                <a:ext uri="{FF2B5EF4-FFF2-40B4-BE49-F238E27FC236}">
                  <a16:creationId xmlns:a16="http://schemas.microsoft.com/office/drawing/2014/main" id="{3D70182A-8652-49DE-AE2D-469A0EC0EEB9}"/>
                </a:ext>
              </a:extLst>
            </p:cNvPr>
            <p:cNvSpPr/>
            <p:nvPr/>
          </p:nvSpPr>
          <p:spPr>
            <a:xfrm>
              <a:off x="4099288"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Tree>
    <p:extLst>
      <p:ext uri="{BB962C8B-B14F-4D97-AF65-F5344CB8AC3E}">
        <p14:creationId xmlns:p14="http://schemas.microsoft.com/office/powerpoint/2010/main" val="1973388742"/>
      </p:ext>
    </p:extLst>
  </p:cSld>
  <p:clrMapOvr>
    <a:masterClrMapping/>
  </p:clrMapOvr>
  <mc:AlternateContent xmlns:mc="http://schemas.openxmlformats.org/markup-compatibility/2006" xmlns:p14="http://schemas.microsoft.com/office/powerpoint/2010/main">
    <mc:Choice Requires="p14">
      <p:transition spd="slow" p14:dur="1500" advClick="0" advTm="2000">
        <p:random/>
      </p:transition>
    </mc:Choice>
    <mc:Fallback xmlns="">
      <p:transition spd="slow" advClick="0"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anim calcmode="lin" valueType="num">
                                      <p:cBhvr>
                                        <p:cTn id="8" dur="1000" fill="hold"/>
                                        <p:tgtEl>
                                          <p:spTgt spid="19"/>
                                        </p:tgtEl>
                                        <p:attrNameLst>
                                          <p:attrName>ppt_x</p:attrName>
                                        </p:attrNameLst>
                                      </p:cBhvr>
                                      <p:tavLst>
                                        <p:tav tm="0">
                                          <p:val>
                                            <p:strVal val="#ppt_x"/>
                                          </p:val>
                                        </p:tav>
                                        <p:tav tm="100000">
                                          <p:val>
                                            <p:strVal val="#ppt_x"/>
                                          </p:val>
                                        </p:tav>
                                      </p:tavLst>
                                    </p:anim>
                                    <p:anim calcmode="lin" valueType="num">
                                      <p:cBhvr>
                                        <p:cTn id="9"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2"/>
                                        </p:tgtEl>
                                        <p:attrNameLst>
                                          <p:attrName>style.visibility</p:attrName>
                                        </p:attrNameLst>
                                      </p:cBhvr>
                                      <p:to>
                                        <p:strVal val="visible"/>
                                      </p:to>
                                    </p:set>
                                    <p:animEffect transition="in" filter="fade">
                                      <p:cBhvr>
                                        <p:cTn id="14" dur="1000"/>
                                        <p:tgtEl>
                                          <p:spTgt spid="22"/>
                                        </p:tgtEl>
                                      </p:cBhvr>
                                    </p:animEffect>
                                    <p:anim calcmode="lin" valueType="num">
                                      <p:cBhvr>
                                        <p:cTn id="15" dur="1000" fill="hold"/>
                                        <p:tgtEl>
                                          <p:spTgt spid="22"/>
                                        </p:tgtEl>
                                        <p:attrNameLst>
                                          <p:attrName>ppt_x</p:attrName>
                                        </p:attrNameLst>
                                      </p:cBhvr>
                                      <p:tavLst>
                                        <p:tav tm="0">
                                          <p:val>
                                            <p:strVal val="#ppt_x"/>
                                          </p:val>
                                        </p:tav>
                                        <p:tav tm="100000">
                                          <p:val>
                                            <p:strVal val="#ppt_x"/>
                                          </p:val>
                                        </p:tav>
                                      </p:tavLst>
                                    </p:anim>
                                    <p:anim calcmode="lin" valueType="num">
                                      <p:cBhvr>
                                        <p:cTn id="16"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25"/>
                                        </p:tgtEl>
                                        <p:attrNameLst>
                                          <p:attrName>style.visibility</p:attrName>
                                        </p:attrNameLst>
                                      </p:cBhvr>
                                      <p:to>
                                        <p:strVal val="visible"/>
                                      </p:to>
                                    </p:set>
                                    <p:animEffect transition="in" filter="fade">
                                      <p:cBhvr>
                                        <p:cTn id="21" dur="1000"/>
                                        <p:tgtEl>
                                          <p:spTgt spid="25"/>
                                        </p:tgtEl>
                                      </p:cBhvr>
                                    </p:animEffect>
                                    <p:anim calcmode="lin" valueType="num">
                                      <p:cBhvr>
                                        <p:cTn id="22" dur="1000" fill="hold"/>
                                        <p:tgtEl>
                                          <p:spTgt spid="25"/>
                                        </p:tgtEl>
                                        <p:attrNameLst>
                                          <p:attrName>ppt_x</p:attrName>
                                        </p:attrNameLst>
                                      </p:cBhvr>
                                      <p:tavLst>
                                        <p:tav tm="0">
                                          <p:val>
                                            <p:strVal val="#ppt_x"/>
                                          </p:val>
                                        </p:tav>
                                        <p:tav tm="100000">
                                          <p:val>
                                            <p:strVal val="#ppt_x"/>
                                          </p:val>
                                        </p:tav>
                                      </p:tavLst>
                                    </p:anim>
                                    <p:anim calcmode="lin" valueType="num">
                                      <p:cBhvr>
                                        <p:cTn id="23"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fade">
                                      <p:cBhvr>
                                        <p:cTn id="28" dur="1000"/>
                                        <p:tgtEl>
                                          <p:spTgt spid="8"/>
                                        </p:tgtEl>
                                      </p:cBhvr>
                                    </p:animEffect>
                                    <p:anim calcmode="lin" valueType="num">
                                      <p:cBhvr>
                                        <p:cTn id="29" dur="1000" fill="hold"/>
                                        <p:tgtEl>
                                          <p:spTgt spid="8"/>
                                        </p:tgtEl>
                                        <p:attrNameLst>
                                          <p:attrName>ppt_x</p:attrName>
                                        </p:attrNameLst>
                                      </p:cBhvr>
                                      <p:tavLst>
                                        <p:tav tm="0">
                                          <p:val>
                                            <p:strVal val="#ppt_x"/>
                                          </p:val>
                                        </p:tav>
                                        <p:tav tm="100000">
                                          <p:val>
                                            <p:strVal val="#ppt_x"/>
                                          </p:val>
                                        </p:tav>
                                      </p:tavLst>
                                    </p:anim>
                                    <p:anim calcmode="lin" valueType="num">
                                      <p:cBhvr>
                                        <p:cTn id="30" dur="1000" fill="hold"/>
                                        <p:tgtEl>
                                          <p:spTgt spid="8"/>
                                        </p:tgtEl>
                                        <p:attrNameLst>
                                          <p:attrName>ppt_y</p:attrName>
                                        </p:attrNameLst>
                                      </p:cBhvr>
                                      <p:tavLst>
                                        <p:tav tm="0">
                                          <p:val>
                                            <p:strVal val="#ppt_y+.1"/>
                                          </p:val>
                                        </p:tav>
                                        <p:tav tm="100000">
                                          <p:val>
                                            <p:strVal val="#ppt_y"/>
                                          </p:val>
                                        </p:tav>
                                      </p:tavLst>
                                    </p:anim>
                                  </p:childTnLst>
                                </p:cTn>
                              </p:par>
                              <p:par>
                                <p:cTn id="31" presetID="42" presetClass="entr" presetSubtype="0" fill="hold" nodeType="withEffect">
                                  <p:stCondLst>
                                    <p:cond delay="0"/>
                                  </p:stCondLst>
                                  <p:childTnLst>
                                    <p:set>
                                      <p:cBhvr>
                                        <p:cTn id="32" dur="1" fill="hold">
                                          <p:stCondLst>
                                            <p:cond delay="0"/>
                                          </p:stCondLst>
                                        </p:cTn>
                                        <p:tgtEl>
                                          <p:spTgt spid="53"/>
                                        </p:tgtEl>
                                        <p:attrNameLst>
                                          <p:attrName>style.visibility</p:attrName>
                                        </p:attrNameLst>
                                      </p:cBhvr>
                                      <p:to>
                                        <p:strVal val="visible"/>
                                      </p:to>
                                    </p:set>
                                    <p:animEffect transition="in" filter="fade">
                                      <p:cBhvr>
                                        <p:cTn id="33" dur="1000"/>
                                        <p:tgtEl>
                                          <p:spTgt spid="53"/>
                                        </p:tgtEl>
                                      </p:cBhvr>
                                    </p:animEffect>
                                    <p:anim calcmode="lin" valueType="num">
                                      <p:cBhvr>
                                        <p:cTn id="34" dur="1000" fill="hold"/>
                                        <p:tgtEl>
                                          <p:spTgt spid="53"/>
                                        </p:tgtEl>
                                        <p:attrNameLst>
                                          <p:attrName>ppt_x</p:attrName>
                                        </p:attrNameLst>
                                      </p:cBhvr>
                                      <p:tavLst>
                                        <p:tav tm="0">
                                          <p:val>
                                            <p:strVal val="#ppt_x"/>
                                          </p:val>
                                        </p:tav>
                                        <p:tav tm="100000">
                                          <p:val>
                                            <p:strVal val="#ppt_x"/>
                                          </p:val>
                                        </p:tav>
                                      </p:tavLst>
                                    </p:anim>
                                    <p:anim calcmode="lin" valueType="num">
                                      <p:cBhvr>
                                        <p:cTn id="35" dur="1000" fill="hold"/>
                                        <p:tgtEl>
                                          <p:spTgt spid="53"/>
                                        </p:tgtEl>
                                        <p:attrNameLst>
                                          <p:attrName>ppt_y</p:attrName>
                                        </p:attrNameLst>
                                      </p:cBhvr>
                                      <p:tavLst>
                                        <p:tav tm="0">
                                          <p:val>
                                            <p:strVal val="#ppt_y+.1"/>
                                          </p:val>
                                        </p:tav>
                                        <p:tav tm="100000">
                                          <p:val>
                                            <p:strVal val="#ppt_y"/>
                                          </p:val>
                                        </p:tav>
                                      </p:tavLst>
                                    </p:anim>
                                  </p:childTnLst>
                                </p:cTn>
                              </p:par>
                              <p:par>
                                <p:cTn id="36" presetID="42" presetClass="entr" presetSubtype="0" fill="hold" nodeType="withEffect">
                                  <p:stCondLst>
                                    <p:cond delay="0"/>
                                  </p:stCondLst>
                                  <p:childTnLst>
                                    <p:set>
                                      <p:cBhvr>
                                        <p:cTn id="37" dur="1" fill="hold">
                                          <p:stCondLst>
                                            <p:cond delay="0"/>
                                          </p:stCondLst>
                                        </p:cTn>
                                        <p:tgtEl>
                                          <p:spTgt spid="57"/>
                                        </p:tgtEl>
                                        <p:attrNameLst>
                                          <p:attrName>style.visibility</p:attrName>
                                        </p:attrNameLst>
                                      </p:cBhvr>
                                      <p:to>
                                        <p:strVal val="visible"/>
                                      </p:to>
                                    </p:set>
                                    <p:animEffect transition="in" filter="fade">
                                      <p:cBhvr>
                                        <p:cTn id="38" dur="1000"/>
                                        <p:tgtEl>
                                          <p:spTgt spid="57"/>
                                        </p:tgtEl>
                                      </p:cBhvr>
                                    </p:animEffect>
                                    <p:anim calcmode="lin" valueType="num">
                                      <p:cBhvr>
                                        <p:cTn id="39" dur="1000" fill="hold"/>
                                        <p:tgtEl>
                                          <p:spTgt spid="57"/>
                                        </p:tgtEl>
                                        <p:attrNameLst>
                                          <p:attrName>ppt_x</p:attrName>
                                        </p:attrNameLst>
                                      </p:cBhvr>
                                      <p:tavLst>
                                        <p:tav tm="0">
                                          <p:val>
                                            <p:strVal val="#ppt_x"/>
                                          </p:val>
                                        </p:tav>
                                        <p:tav tm="100000">
                                          <p:val>
                                            <p:strVal val="#ppt_x"/>
                                          </p:val>
                                        </p:tav>
                                      </p:tavLst>
                                    </p:anim>
                                    <p:anim calcmode="lin" valueType="num">
                                      <p:cBhvr>
                                        <p:cTn id="40" dur="1000" fill="hold"/>
                                        <p:tgtEl>
                                          <p:spTgt spid="57"/>
                                        </p:tgtEl>
                                        <p:attrNameLst>
                                          <p:attrName>ppt_y</p:attrName>
                                        </p:attrNameLst>
                                      </p:cBhvr>
                                      <p:tavLst>
                                        <p:tav tm="0">
                                          <p:val>
                                            <p:strVal val="#ppt_y+.1"/>
                                          </p:val>
                                        </p:tav>
                                        <p:tav tm="100000">
                                          <p:val>
                                            <p:strVal val="#ppt_y"/>
                                          </p:val>
                                        </p:tav>
                                      </p:tavLst>
                                    </p:anim>
                                  </p:childTnLst>
                                </p:cTn>
                              </p:par>
                              <p:par>
                                <p:cTn id="41" presetID="42" presetClass="entr" presetSubtype="0" fill="hold" grpId="0" nodeType="withEffect">
                                  <p:stCondLst>
                                    <p:cond delay="0"/>
                                  </p:stCondLst>
                                  <p:childTnLst>
                                    <p:set>
                                      <p:cBhvr>
                                        <p:cTn id="42" dur="1" fill="hold">
                                          <p:stCondLst>
                                            <p:cond delay="0"/>
                                          </p:stCondLst>
                                        </p:cTn>
                                        <p:tgtEl>
                                          <p:spTgt spid="61"/>
                                        </p:tgtEl>
                                        <p:attrNameLst>
                                          <p:attrName>style.visibility</p:attrName>
                                        </p:attrNameLst>
                                      </p:cBhvr>
                                      <p:to>
                                        <p:strVal val="visible"/>
                                      </p:to>
                                    </p:set>
                                    <p:animEffect transition="in" filter="fade">
                                      <p:cBhvr>
                                        <p:cTn id="43" dur="1000"/>
                                        <p:tgtEl>
                                          <p:spTgt spid="61"/>
                                        </p:tgtEl>
                                      </p:cBhvr>
                                    </p:animEffect>
                                    <p:anim calcmode="lin" valueType="num">
                                      <p:cBhvr>
                                        <p:cTn id="44" dur="1000" fill="hold"/>
                                        <p:tgtEl>
                                          <p:spTgt spid="61"/>
                                        </p:tgtEl>
                                        <p:attrNameLst>
                                          <p:attrName>ppt_x</p:attrName>
                                        </p:attrNameLst>
                                      </p:cBhvr>
                                      <p:tavLst>
                                        <p:tav tm="0">
                                          <p:val>
                                            <p:strVal val="#ppt_x"/>
                                          </p:val>
                                        </p:tav>
                                        <p:tav tm="100000">
                                          <p:val>
                                            <p:strVal val="#ppt_x"/>
                                          </p:val>
                                        </p:tav>
                                      </p:tavLst>
                                    </p:anim>
                                    <p:anim calcmode="lin" valueType="num">
                                      <p:cBhvr>
                                        <p:cTn id="45" dur="1000" fill="hold"/>
                                        <p:tgtEl>
                                          <p:spTgt spid="61"/>
                                        </p:tgtEl>
                                        <p:attrNameLst>
                                          <p:attrName>ppt_y</p:attrName>
                                        </p:attrNameLst>
                                      </p:cBhvr>
                                      <p:tavLst>
                                        <p:tav tm="0">
                                          <p:val>
                                            <p:strVal val="#ppt_y+.1"/>
                                          </p:val>
                                        </p:tav>
                                        <p:tav tm="100000">
                                          <p:val>
                                            <p:strVal val="#ppt_y"/>
                                          </p:val>
                                        </p:tav>
                                      </p:tavLst>
                                    </p:anim>
                                  </p:childTnLst>
                                </p:cTn>
                              </p:par>
                              <p:par>
                                <p:cTn id="46" presetID="42" presetClass="entr" presetSubtype="0" fill="hold" grpId="0" nodeType="withEffect">
                                  <p:stCondLst>
                                    <p:cond delay="0"/>
                                  </p:stCondLst>
                                  <p:childTnLst>
                                    <p:set>
                                      <p:cBhvr>
                                        <p:cTn id="47" dur="1" fill="hold">
                                          <p:stCondLst>
                                            <p:cond delay="0"/>
                                          </p:stCondLst>
                                        </p:cTn>
                                        <p:tgtEl>
                                          <p:spTgt spid="62"/>
                                        </p:tgtEl>
                                        <p:attrNameLst>
                                          <p:attrName>style.visibility</p:attrName>
                                        </p:attrNameLst>
                                      </p:cBhvr>
                                      <p:to>
                                        <p:strVal val="visible"/>
                                      </p:to>
                                    </p:set>
                                    <p:animEffect transition="in" filter="fade">
                                      <p:cBhvr>
                                        <p:cTn id="48" dur="1000"/>
                                        <p:tgtEl>
                                          <p:spTgt spid="62"/>
                                        </p:tgtEl>
                                      </p:cBhvr>
                                    </p:animEffect>
                                    <p:anim calcmode="lin" valueType="num">
                                      <p:cBhvr>
                                        <p:cTn id="49" dur="1000" fill="hold"/>
                                        <p:tgtEl>
                                          <p:spTgt spid="62"/>
                                        </p:tgtEl>
                                        <p:attrNameLst>
                                          <p:attrName>ppt_x</p:attrName>
                                        </p:attrNameLst>
                                      </p:cBhvr>
                                      <p:tavLst>
                                        <p:tav tm="0">
                                          <p:val>
                                            <p:strVal val="#ppt_x"/>
                                          </p:val>
                                        </p:tav>
                                        <p:tav tm="100000">
                                          <p:val>
                                            <p:strVal val="#ppt_x"/>
                                          </p:val>
                                        </p:tav>
                                      </p:tavLst>
                                    </p:anim>
                                    <p:anim calcmode="lin" valueType="num">
                                      <p:cBhvr>
                                        <p:cTn id="50" dur="1000" fill="hold"/>
                                        <p:tgtEl>
                                          <p:spTgt spid="62"/>
                                        </p:tgtEl>
                                        <p:attrNameLst>
                                          <p:attrName>ppt_y</p:attrName>
                                        </p:attrNameLst>
                                      </p:cBhvr>
                                      <p:tavLst>
                                        <p:tav tm="0">
                                          <p:val>
                                            <p:strVal val="#ppt_y+.1"/>
                                          </p:val>
                                        </p:tav>
                                        <p:tav tm="100000">
                                          <p:val>
                                            <p:strVal val="#ppt_y"/>
                                          </p:val>
                                        </p:tav>
                                      </p:tavLst>
                                    </p:anim>
                                  </p:childTnLst>
                                </p:cTn>
                              </p:par>
                              <p:par>
                                <p:cTn id="51" presetID="42" presetClass="entr" presetSubtype="0" fill="hold" grpId="0" nodeType="withEffect">
                                  <p:stCondLst>
                                    <p:cond delay="0"/>
                                  </p:stCondLst>
                                  <p:childTnLst>
                                    <p:set>
                                      <p:cBhvr>
                                        <p:cTn id="52" dur="1" fill="hold">
                                          <p:stCondLst>
                                            <p:cond delay="0"/>
                                          </p:stCondLst>
                                        </p:cTn>
                                        <p:tgtEl>
                                          <p:spTgt spid="63"/>
                                        </p:tgtEl>
                                        <p:attrNameLst>
                                          <p:attrName>style.visibility</p:attrName>
                                        </p:attrNameLst>
                                      </p:cBhvr>
                                      <p:to>
                                        <p:strVal val="visible"/>
                                      </p:to>
                                    </p:set>
                                    <p:animEffect transition="in" filter="fade">
                                      <p:cBhvr>
                                        <p:cTn id="53" dur="1000"/>
                                        <p:tgtEl>
                                          <p:spTgt spid="63"/>
                                        </p:tgtEl>
                                      </p:cBhvr>
                                    </p:animEffect>
                                    <p:anim calcmode="lin" valueType="num">
                                      <p:cBhvr>
                                        <p:cTn id="54" dur="1000" fill="hold"/>
                                        <p:tgtEl>
                                          <p:spTgt spid="63"/>
                                        </p:tgtEl>
                                        <p:attrNameLst>
                                          <p:attrName>ppt_x</p:attrName>
                                        </p:attrNameLst>
                                      </p:cBhvr>
                                      <p:tavLst>
                                        <p:tav tm="0">
                                          <p:val>
                                            <p:strVal val="#ppt_x"/>
                                          </p:val>
                                        </p:tav>
                                        <p:tav tm="100000">
                                          <p:val>
                                            <p:strVal val="#ppt_x"/>
                                          </p:val>
                                        </p:tav>
                                      </p:tavLst>
                                    </p:anim>
                                    <p:anim calcmode="lin" valueType="num">
                                      <p:cBhvr>
                                        <p:cTn id="55" dur="1000" fill="hold"/>
                                        <p:tgtEl>
                                          <p:spTgt spid="63"/>
                                        </p:tgtEl>
                                        <p:attrNameLst>
                                          <p:attrName>ppt_y</p:attrName>
                                        </p:attrNameLst>
                                      </p:cBhvr>
                                      <p:tavLst>
                                        <p:tav tm="0">
                                          <p:val>
                                            <p:strVal val="#ppt_y+.1"/>
                                          </p:val>
                                        </p:tav>
                                        <p:tav tm="100000">
                                          <p:val>
                                            <p:strVal val="#ppt_y"/>
                                          </p:val>
                                        </p:tav>
                                      </p:tavLst>
                                    </p:anim>
                                  </p:childTnLst>
                                </p:cTn>
                              </p:par>
                              <p:par>
                                <p:cTn id="56" presetID="42" presetClass="entr" presetSubtype="0" fill="hold" grpId="0" nodeType="withEffect">
                                  <p:stCondLst>
                                    <p:cond delay="0"/>
                                  </p:stCondLst>
                                  <p:childTnLst>
                                    <p:set>
                                      <p:cBhvr>
                                        <p:cTn id="57" dur="1" fill="hold">
                                          <p:stCondLst>
                                            <p:cond delay="0"/>
                                          </p:stCondLst>
                                        </p:cTn>
                                        <p:tgtEl>
                                          <p:spTgt spid="64"/>
                                        </p:tgtEl>
                                        <p:attrNameLst>
                                          <p:attrName>style.visibility</p:attrName>
                                        </p:attrNameLst>
                                      </p:cBhvr>
                                      <p:to>
                                        <p:strVal val="visible"/>
                                      </p:to>
                                    </p:set>
                                    <p:animEffect transition="in" filter="fade">
                                      <p:cBhvr>
                                        <p:cTn id="58" dur="1000"/>
                                        <p:tgtEl>
                                          <p:spTgt spid="64"/>
                                        </p:tgtEl>
                                      </p:cBhvr>
                                    </p:animEffect>
                                    <p:anim calcmode="lin" valueType="num">
                                      <p:cBhvr>
                                        <p:cTn id="59" dur="1000" fill="hold"/>
                                        <p:tgtEl>
                                          <p:spTgt spid="64"/>
                                        </p:tgtEl>
                                        <p:attrNameLst>
                                          <p:attrName>ppt_x</p:attrName>
                                        </p:attrNameLst>
                                      </p:cBhvr>
                                      <p:tavLst>
                                        <p:tav tm="0">
                                          <p:val>
                                            <p:strVal val="#ppt_x"/>
                                          </p:val>
                                        </p:tav>
                                        <p:tav tm="100000">
                                          <p:val>
                                            <p:strVal val="#ppt_x"/>
                                          </p:val>
                                        </p:tav>
                                      </p:tavLst>
                                    </p:anim>
                                    <p:anim calcmode="lin" valueType="num">
                                      <p:cBhvr>
                                        <p:cTn id="60" dur="1000" fill="hold"/>
                                        <p:tgtEl>
                                          <p:spTgt spid="64"/>
                                        </p:tgtEl>
                                        <p:attrNameLst>
                                          <p:attrName>ppt_y</p:attrName>
                                        </p:attrNameLst>
                                      </p:cBhvr>
                                      <p:tavLst>
                                        <p:tav tm="0">
                                          <p:val>
                                            <p:strVal val="#ppt_y+.1"/>
                                          </p:val>
                                        </p:tav>
                                        <p:tav tm="100000">
                                          <p:val>
                                            <p:strVal val="#ppt_y"/>
                                          </p:val>
                                        </p:tav>
                                      </p:tavLst>
                                    </p:anim>
                                  </p:childTnLst>
                                </p:cTn>
                              </p:par>
                              <p:par>
                                <p:cTn id="61" presetID="42" presetClass="entr" presetSubtype="0" fill="hold" grpId="0" nodeType="withEffect">
                                  <p:stCondLst>
                                    <p:cond delay="0"/>
                                  </p:stCondLst>
                                  <p:childTnLst>
                                    <p:set>
                                      <p:cBhvr>
                                        <p:cTn id="62" dur="1" fill="hold">
                                          <p:stCondLst>
                                            <p:cond delay="0"/>
                                          </p:stCondLst>
                                        </p:cTn>
                                        <p:tgtEl>
                                          <p:spTgt spid="65"/>
                                        </p:tgtEl>
                                        <p:attrNameLst>
                                          <p:attrName>style.visibility</p:attrName>
                                        </p:attrNameLst>
                                      </p:cBhvr>
                                      <p:to>
                                        <p:strVal val="visible"/>
                                      </p:to>
                                    </p:set>
                                    <p:animEffect transition="in" filter="fade">
                                      <p:cBhvr>
                                        <p:cTn id="63" dur="1000"/>
                                        <p:tgtEl>
                                          <p:spTgt spid="65"/>
                                        </p:tgtEl>
                                      </p:cBhvr>
                                    </p:animEffect>
                                    <p:anim calcmode="lin" valueType="num">
                                      <p:cBhvr>
                                        <p:cTn id="64" dur="1000" fill="hold"/>
                                        <p:tgtEl>
                                          <p:spTgt spid="65"/>
                                        </p:tgtEl>
                                        <p:attrNameLst>
                                          <p:attrName>ppt_x</p:attrName>
                                        </p:attrNameLst>
                                      </p:cBhvr>
                                      <p:tavLst>
                                        <p:tav tm="0">
                                          <p:val>
                                            <p:strVal val="#ppt_x"/>
                                          </p:val>
                                        </p:tav>
                                        <p:tav tm="100000">
                                          <p:val>
                                            <p:strVal val="#ppt_x"/>
                                          </p:val>
                                        </p:tav>
                                      </p:tavLst>
                                    </p:anim>
                                    <p:anim calcmode="lin" valueType="num">
                                      <p:cBhvr>
                                        <p:cTn id="65" dur="1000" fill="hold"/>
                                        <p:tgtEl>
                                          <p:spTgt spid="65"/>
                                        </p:tgtEl>
                                        <p:attrNameLst>
                                          <p:attrName>ppt_y</p:attrName>
                                        </p:attrNameLst>
                                      </p:cBhvr>
                                      <p:tavLst>
                                        <p:tav tm="0">
                                          <p:val>
                                            <p:strVal val="#ppt_y+.1"/>
                                          </p:val>
                                        </p:tav>
                                        <p:tav tm="100000">
                                          <p:val>
                                            <p:strVal val="#ppt_y"/>
                                          </p:val>
                                        </p:tav>
                                      </p:tavLst>
                                    </p:anim>
                                  </p:childTnLst>
                                </p:cTn>
                              </p:par>
                              <p:par>
                                <p:cTn id="66" presetID="42" presetClass="entr" presetSubtype="0" fill="hold" grpId="0" nodeType="withEffect">
                                  <p:stCondLst>
                                    <p:cond delay="0"/>
                                  </p:stCondLst>
                                  <p:childTnLst>
                                    <p:set>
                                      <p:cBhvr>
                                        <p:cTn id="67" dur="1" fill="hold">
                                          <p:stCondLst>
                                            <p:cond delay="0"/>
                                          </p:stCondLst>
                                        </p:cTn>
                                        <p:tgtEl>
                                          <p:spTgt spid="66"/>
                                        </p:tgtEl>
                                        <p:attrNameLst>
                                          <p:attrName>style.visibility</p:attrName>
                                        </p:attrNameLst>
                                      </p:cBhvr>
                                      <p:to>
                                        <p:strVal val="visible"/>
                                      </p:to>
                                    </p:set>
                                    <p:animEffect transition="in" filter="fade">
                                      <p:cBhvr>
                                        <p:cTn id="68" dur="1000"/>
                                        <p:tgtEl>
                                          <p:spTgt spid="66"/>
                                        </p:tgtEl>
                                      </p:cBhvr>
                                    </p:animEffect>
                                    <p:anim calcmode="lin" valueType="num">
                                      <p:cBhvr>
                                        <p:cTn id="69" dur="1000" fill="hold"/>
                                        <p:tgtEl>
                                          <p:spTgt spid="66"/>
                                        </p:tgtEl>
                                        <p:attrNameLst>
                                          <p:attrName>ppt_x</p:attrName>
                                        </p:attrNameLst>
                                      </p:cBhvr>
                                      <p:tavLst>
                                        <p:tav tm="0">
                                          <p:val>
                                            <p:strVal val="#ppt_x"/>
                                          </p:val>
                                        </p:tav>
                                        <p:tav tm="100000">
                                          <p:val>
                                            <p:strVal val="#ppt_x"/>
                                          </p:val>
                                        </p:tav>
                                      </p:tavLst>
                                    </p:anim>
                                    <p:anim calcmode="lin" valueType="num">
                                      <p:cBhvr>
                                        <p:cTn id="70" dur="1000" fill="hold"/>
                                        <p:tgtEl>
                                          <p:spTgt spid="6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p:bldP spid="62" grpId="0"/>
      <p:bldP spid="63" grpId="0"/>
      <p:bldP spid="64" grpId="0"/>
      <p:bldP spid="65" grpId="0"/>
      <p:bldP spid="6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2" name="组合 211"/>
          <p:cNvGrpSpPr/>
          <p:nvPr/>
        </p:nvGrpSpPr>
        <p:grpSpPr>
          <a:xfrm>
            <a:off x="6277234" y="1080668"/>
            <a:ext cx="5395612" cy="5402982"/>
            <a:chOff x="6277234" y="1080668"/>
            <a:chExt cx="5395612" cy="5402982"/>
          </a:xfrm>
          <a:solidFill>
            <a:schemeClr val="accent2"/>
          </a:solidFill>
        </p:grpSpPr>
        <p:sp>
          <p:nvSpPr>
            <p:cNvPr id="5" name="Freeform 5"/>
            <p:cNvSpPr/>
            <p:nvPr/>
          </p:nvSpPr>
          <p:spPr bwMode="auto">
            <a:xfrm>
              <a:off x="6739609" y="5043101"/>
              <a:ext cx="556325" cy="556325"/>
            </a:xfrm>
            <a:custGeom>
              <a:avLst/>
              <a:gdLst>
                <a:gd name="T0" fmla="*/ 78 w 78"/>
                <a:gd name="T1" fmla="*/ 34 h 78"/>
                <a:gd name="T2" fmla="*/ 52 w 78"/>
                <a:gd name="T3" fmla="*/ 0 h 78"/>
                <a:gd name="T4" fmla="*/ 0 w 78"/>
                <a:gd name="T5" fmla="*/ 35 h 78"/>
                <a:gd name="T6" fmla="*/ 34 w 78"/>
                <a:gd name="T7" fmla="*/ 78 h 78"/>
                <a:gd name="T8" fmla="*/ 78 w 78"/>
                <a:gd name="T9" fmla="*/ 34 h 78"/>
              </a:gdLst>
              <a:ahLst/>
              <a:cxnLst>
                <a:cxn ang="0">
                  <a:pos x="T0" y="T1"/>
                </a:cxn>
                <a:cxn ang="0">
                  <a:pos x="T2" y="T3"/>
                </a:cxn>
                <a:cxn ang="0">
                  <a:pos x="T4" y="T5"/>
                </a:cxn>
                <a:cxn ang="0">
                  <a:pos x="T6" y="T7"/>
                </a:cxn>
                <a:cxn ang="0">
                  <a:pos x="T8" y="T9"/>
                </a:cxn>
              </a:cxnLst>
              <a:rect l="0" t="0" r="r" b="b"/>
              <a:pathLst>
                <a:path w="78" h="78">
                  <a:moveTo>
                    <a:pt x="78" y="34"/>
                  </a:moveTo>
                  <a:cubicBezTo>
                    <a:pt x="69" y="23"/>
                    <a:pt x="60" y="12"/>
                    <a:pt x="52" y="0"/>
                  </a:cubicBezTo>
                  <a:cubicBezTo>
                    <a:pt x="0" y="35"/>
                    <a:pt x="0" y="35"/>
                    <a:pt x="0" y="35"/>
                  </a:cubicBezTo>
                  <a:cubicBezTo>
                    <a:pt x="10" y="50"/>
                    <a:pt x="22" y="65"/>
                    <a:pt x="34" y="78"/>
                  </a:cubicBezTo>
                  <a:lnTo>
                    <a:pt x="78" y="3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2" name="Freeform 6"/>
            <p:cNvSpPr/>
            <p:nvPr/>
          </p:nvSpPr>
          <p:spPr bwMode="auto">
            <a:xfrm>
              <a:off x="8428847" y="1080668"/>
              <a:ext cx="399743" cy="491851"/>
            </a:xfrm>
            <a:custGeom>
              <a:avLst/>
              <a:gdLst>
                <a:gd name="T0" fmla="*/ 0 w 56"/>
                <a:gd name="T1" fmla="*/ 8 h 69"/>
                <a:gd name="T2" fmla="*/ 12 w 56"/>
                <a:gd name="T3" fmla="*/ 69 h 69"/>
                <a:gd name="T4" fmla="*/ 56 w 56"/>
                <a:gd name="T5" fmla="*/ 63 h 69"/>
                <a:gd name="T6" fmla="*/ 56 w 56"/>
                <a:gd name="T7" fmla="*/ 0 h 69"/>
                <a:gd name="T8" fmla="*/ 0 w 56"/>
                <a:gd name="T9" fmla="*/ 8 h 69"/>
              </a:gdLst>
              <a:ahLst/>
              <a:cxnLst>
                <a:cxn ang="0">
                  <a:pos x="T0" y="T1"/>
                </a:cxn>
                <a:cxn ang="0">
                  <a:pos x="T2" y="T3"/>
                </a:cxn>
                <a:cxn ang="0">
                  <a:pos x="T4" y="T5"/>
                </a:cxn>
                <a:cxn ang="0">
                  <a:pos x="T6" y="T7"/>
                </a:cxn>
                <a:cxn ang="0">
                  <a:pos x="T8" y="T9"/>
                </a:cxn>
              </a:cxnLst>
              <a:rect l="0" t="0" r="r" b="b"/>
              <a:pathLst>
                <a:path w="56" h="69">
                  <a:moveTo>
                    <a:pt x="0" y="8"/>
                  </a:moveTo>
                  <a:cubicBezTo>
                    <a:pt x="12" y="69"/>
                    <a:pt x="12" y="69"/>
                    <a:pt x="12" y="69"/>
                  </a:cubicBezTo>
                  <a:cubicBezTo>
                    <a:pt x="26" y="66"/>
                    <a:pt x="41" y="64"/>
                    <a:pt x="56" y="63"/>
                  </a:cubicBezTo>
                  <a:cubicBezTo>
                    <a:pt x="56" y="0"/>
                    <a:pt x="56" y="0"/>
                    <a:pt x="56" y="0"/>
                  </a:cubicBezTo>
                  <a:cubicBezTo>
                    <a:pt x="37" y="1"/>
                    <a:pt x="18" y="4"/>
                    <a:pt x="0" y="8"/>
                  </a:cubicBezTo>
                  <a:close/>
                </a:path>
              </a:pathLst>
            </a:custGeom>
            <a:grpFill/>
            <a:ln>
              <a:noFill/>
            </a:ln>
          </p:spPr>
          <p:txBody>
            <a:bodyPr vert="horz" wrap="square" lIns="91440" tIns="45720" rIns="91440" bIns="45720" numCol="1" anchor="t" anchorCtr="0" compatLnSpc="1"/>
            <a:lstStyle/>
            <a:p>
              <a:endParaRPr lang="zh-CN" altLang="en-US">
                <a:cs typeface="+mn-ea"/>
                <a:sym typeface="+mn-lt"/>
              </a:endParaRPr>
            </a:p>
          </p:txBody>
        </p:sp>
        <p:sp>
          <p:nvSpPr>
            <p:cNvPr id="13" name="Freeform 7"/>
            <p:cNvSpPr/>
            <p:nvPr/>
          </p:nvSpPr>
          <p:spPr bwMode="auto">
            <a:xfrm>
              <a:off x="7067509" y="5371001"/>
              <a:ext cx="548956" cy="578430"/>
            </a:xfrm>
            <a:custGeom>
              <a:avLst/>
              <a:gdLst>
                <a:gd name="T0" fmla="*/ 77 w 77"/>
                <a:gd name="T1" fmla="*/ 29 h 81"/>
                <a:gd name="T2" fmla="*/ 44 w 77"/>
                <a:gd name="T3" fmla="*/ 0 h 81"/>
                <a:gd name="T4" fmla="*/ 0 w 77"/>
                <a:gd name="T5" fmla="*/ 45 h 81"/>
                <a:gd name="T6" fmla="*/ 42 w 77"/>
                <a:gd name="T7" fmla="*/ 81 h 81"/>
                <a:gd name="T8" fmla="*/ 77 w 77"/>
                <a:gd name="T9" fmla="*/ 29 h 81"/>
              </a:gdLst>
              <a:ahLst/>
              <a:cxnLst>
                <a:cxn ang="0">
                  <a:pos x="T0" y="T1"/>
                </a:cxn>
                <a:cxn ang="0">
                  <a:pos x="T2" y="T3"/>
                </a:cxn>
                <a:cxn ang="0">
                  <a:pos x="T4" y="T5"/>
                </a:cxn>
                <a:cxn ang="0">
                  <a:pos x="T6" y="T7"/>
                </a:cxn>
                <a:cxn ang="0">
                  <a:pos x="T8" y="T9"/>
                </a:cxn>
              </a:cxnLst>
              <a:rect l="0" t="0" r="r" b="b"/>
              <a:pathLst>
                <a:path w="77" h="81">
                  <a:moveTo>
                    <a:pt x="77" y="29"/>
                  </a:moveTo>
                  <a:cubicBezTo>
                    <a:pt x="65" y="20"/>
                    <a:pt x="54" y="11"/>
                    <a:pt x="44" y="0"/>
                  </a:cubicBezTo>
                  <a:cubicBezTo>
                    <a:pt x="0" y="45"/>
                    <a:pt x="0" y="45"/>
                    <a:pt x="0" y="45"/>
                  </a:cubicBezTo>
                  <a:cubicBezTo>
                    <a:pt x="13" y="58"/>
                    <a:pt x="27" y="70"/>
                    <a:pt x="42" y="81"/>
                  </a:cubicBezTo>
                  <a:lnTo>
                    <a:pt x="77" y="2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4" name="Freeform 8"/>
            <p:cNvSpPr/>
            <p:nvPr/>
          </p:nvSpPr>
          <p:spPr bwMode="auto">
            <a:xfrm>
              <a:off x="6334340" y="4260193"/>
              <a:ext cx="526851" cy="462376"/>
            </a:xfrm>
            <a:custGeom>
              <a:avLst/>
              <a:gdLst>
                <a:gd name="T0" fmla="*/ 74 w 74"/>
                <a:gd name="T1" fmla="*/ 41 h 65"/>
                <a:gd name="T2" fmla="*/ 62 w 74"/>
                <a:gd name="T3" fmla="*/ 0 h 65"/>
                <a:gd name="T4" fmla="*/ 0 w 74"/>
                <a:gd name="T5" fmla="*/ 13 h 65"/>
                <a:gd name="T6" fmla="*/ 16 w 74"/>
                <a:gd name="T7" fmla="*/ 65 h 65"/>
                <a:gd name="T8" fmla="*/ 74 w 74"/>
                <a:gd name="T9" fmla="*/ 41 h 65"/>
              </a:gdLst>
              <a:ahLst/>
              <a:cxnLst>
                <a:cxn ang="0">
                  <a:pos x="T0" y="T1"/>
                </a:cxn>
                <a:cxn ang="0">
                  <a:pos x="T2" y="T3"/>
                </a:cxn>
                <a:cxn ang="0">
                  <a:pos x="T4" y="T5"/>
                </a:cxn>
                <a:cxn ang="0">
                  <a:pos x="T6" y="T7"/>
                </a:cxn>
                <a:cxn ang="0">
                  <a:pos x="T8" y="T9"/>
                </a:cxn>
              </a:cxnLst>
              <a:rect l="0" t="0" r="r" b="b"/>
              <a:pathLst>
                <a:path w="74" h="65">
                  <a:moveTo>
                    <a:pt x="74" y="41"/>
                  </a:moveTo>
                  <a:cubicBezTo>
                    <a:pt x="69" y="28"/>
                    <a:pt x="65" y="14"/>
                    <a:pt x="62" y="0"/>
                  </a:cubicBezTo>
                  <a:cubicBezTo>
                    <a:pt x="0" y="13"/>
                    <a:pt x="0" y="13"/>
                    <a:pt x="0" y="13"/>
                  </a:cubicBezTo>
                  <a:cubicBezTo>
                    <a:pt x="4" y="31"/>
                    <a:pt x="9" y="48"/>
                    <a:pt x="16" y="65"/>
                  </a:cubicBezTo>
                  <a:lnTo>
                    <a:pt x="74" y="41"/>
                  </a:lnTo>
                  <a:close/>
                </a:path>
              </a:pathLst>
            </a:custGeom>
            <a:grpFill/>
            <a:ln>
              <a:noFill/>
            </a:ln>
          </p:spPr>
          <p:txBody>
            <a:bodyPr vert="horz" wrap="square" lIns="91440" tIns="45720" rIns="91440" bIns="45720" numCol="1" anchor="t" anchorCtr="0" compatLnSpc="1"/>
            <a:lstStyle/>
            <a:p>
              <a:endParaRPr lang="zh-CN" altLang="en-US">
                <a:cs typeface="+mn-ea"/>
                <a:sym typeface="+mn-lt"/>
              </a:endParaRPr>
            </a:p>
          </p:txBody>
        </p:sp>
        <p:sp>
          <p:nvSpPr>
            <p:cNvPr id="15" name="Freeform 9"/>
            <p:cNvSpPr/>
            <p:nvPr/>
          </p:nvSpPr>
          <p:spPr bwMode="auto">
            <a:xfrm>
              <a:off x="6277234" y="3838344"/>
              <a:ext cx="477112" cy="392375"/>
            </a:xfrm>
            <a:custGeom>
              <a:avLst/>
              <a:gdLst>
                <a:gd name="T0" fmla="*/ 67 w 67"/>
                <a:gd name="T1" fmla="*/ 42 h 55"/>
                <a:gd name="T2" fmla="*/ 63 w 67"/>
                <a:gd name="T3" fmla="*/ 0 h 55"/>
                <a:gd name="T4" fmla="*/ 0 w 67"/>
                <a:gd name="T5" fmla="*/ 0 h 55"/>
                <a:gd name="T6" fmla="*/ 5 w 67"/>
                <a:gd name="T7" fmla="*/ 55 h 55"/>
                <a:gd name="T8" fmla="*/ 67 w 67"/>
                <a:gd name="T9" fmla="*/ 42 h 55"/>
              </a:gdLst>
              <a:ahLst/>
              <a:cxnLst>
                <a:cxn ang="0">
                  <a:pos x="T0" y="T1"/>
                </a:cxn>
                <a:cxn ang="0">
                  <a:pos x="T2" y="T3"/>
                </a:cxn>
                <a:cxn ang="0">
                  <a:pos x="T4" y="T5"/>
                </a:cxn>
                <a:cxn ang="0">
                  <a:pos x="T6" y="T7"/>
                </a:cxn>
                <a:cxn ang="0">
                  <a:pos x="T8" y="T9"/>
                </a:cxn>
              </a:cxnLst>
              <a:rect l="0" t="0" r="r" b="b"/>
              <a:pathLst>
                <a:path w="67" h="55">
                  <a:moveTo>
                    <a:pt x="67" y="42"/>
                  </a:moveTo>
                  <a:cubicBezTo>
                    <a:pt x="64" y="29"/>
                    <a:pt x="63" y="15"/>
                    <a:pt x="63" y="0"/>
                  </a:cubicBezTo>
                  <a:cubicBezTo>
                    <a:pt x="0" y="0"/>
                    <a:pt x="0" y="0"/>
                    <a:pt x="0" y="0"/>
                  </a:cubicBezTo>
                  <a:cubicBezTo>
                    <a:pt x="0" y="19"/>
                    <a:pt x="2" y="37"/>
                    <a:pt x="5" y="55"/>
                  </a:cubicBezTo>
                  <a:lnTo>
                    <a:pt x="67" y="42"/>
                  </a:lnTo>
                  <a:close/>
                </a:path>
              </a:pathLst>
            </a:custGeom>
            <a:grpFill/>
            <a:ln>
              <a:noFill/>
            </a:ln>
          </p:spPr>
          <p:txBody>
            <a:bodyPr vert="horz" wrap="square" lIns="91440" tIns="45720" rIns="91440" bIns="45720" numCol="1" anchor="t" anchorCtr="0" compatLnSpc="1"/>
            <a:lstStyle/>
            <a:p>
              <a:endParaRPr lang="zh-CN" altLang="en-US">
                <a:cs typeface="+mn-ea"/>
                <a:sym typeface="+mn-lt"/>
              </a:endParaRPr>
            </a:p>
          </p:txBody>
        </p:sp>
        <p:sp>
          <p:nvSpPr>
            <p:cNvPr id="16" name="Freeform 10"/>
            <p:cNvSpPr/>
            <p:nvPr/>
          </p:nvSpPr>
          <p:spPr bwMode="auto">
            <a:xfrm>
              <a:off x="8428847" y="5984431"/>
              <a:ext cx="399743" cy="491851"/>
            </a:xfrm>
            <a:custGeom>
              <a:avLst/>
              <a:gdLst>
                <a:gd name="T0" fmla="*/ 56 w 56"/>
                <a:gd name="T1" fmla="*/ 6 h 69"/>
                <a:gd name="T2" fmla="*/ 12 w 56"/>
                <a:gd name="T3" fmla="*/ 0 h 69"/>
                <a:gd name="T4" fmla="*/ 0 w 56"/>
                <a:gd name="T5" fmla="*/ 62 h 69"/>
                <a:gd name="T6" fmla="*/ 56 w 56"/>
                <a:gd name="T7" fmla="*/ 69 h 69"/>
                <a:gd name="T8" fmla="*/ 56 w 56"/>
                <a:gd name="T9" fmla="*/ 6 h 69"/>
              </a:gdLst>
              <a:ahLst/>
              <a:cxnLst>
                <a:cxn ang="0">
                  <a:pos x="T0" y="T1"/>
                </a:cxn>
                <a:cxn ang="0">
                  <a:pos x="T2" y="T3"/>
                </a:cxn>
                <a:cxn ang="0">
                  <a:pos x="T4" y="T5"/>
                </a:cxn>
                <a:cxn ang="0">
                  <a:pos x="T6" y="T7"/>
                </a:cxn>
                <a:cxn ang="0">
                  <a:pos x="T8" y="T9"/>
                </a:cxn>
              </a:cxnLst>
              <a:rect l="0" t="0" r="r" b="b"/>
              <a:pathLst>
                <a:path w="56" h="69">
                  <a:moveTo>
                    <a:pt x="56" y="6"/>
                  </a:moveTo>
                  <a:cubicBezTo>
                    <a:pt x="41" y="5"/>
                    <a:pt x="26" y="3"/>
                    <a:pt x="12" y="0"/>
                  </a:cubicBezTo>
                  <a:cubicBezTo>
                    <a:pt x="0" y="62"/>
                    <a:pt x="0" y="62"/>
                    <a:pt x="0" y="62"/>
                  </a:cubicBezTo>
                  <a:cubicBezTo>
                    <a:pt x="18" y="65"/>
                    <a:pt x="37" y="68"/>
                    <a:pt x="56" y="69"/>
                  </a:cubicBezTo>
                  <a:lnTo>
                    <a:pt x="56" y="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7" name="Freeform 11"/>
            <p:cNvSpPr/>
            <p:nvPr/>
          </p:nvSpPr>
          <p:spPr bwMode="auto">
            <a:xfrm>
              <a:off x="7467253" y="5649162"/>
              <a:ext cx="521324" cy="571062"/>
            </a:xfrm>
            <a:custGeom>
              <a:avLst/>
              <a:gdLst>
                <a:gd name="T0" fmla="*/ 73 w 73"/>
                <a:gd name="T1" fmla="*/ 22 h 80"/>
                <a:gd name="T2" fmla="*/ 35 w 73"/>
                <a:gd name="T3" fmla="*/ 0 h 80"/>
                <a:gd name="T4" fmla="*/ 0 w 73"/>
                <a:gd name="T5" fmla="*/ 52 h 80"/>
                <a:gd name="T6" fmla="*/ 49 w 73"/>
                <a:gd name="T7" fmla="*/ 80 h 80"/>
                <a:gd name="T8" fmla="*/ 73 w 73"/>
                <a:gd name="T9" fmla="*/ 22 h 80"/>
              </a:gdLst>
              <a:ahLst/>
              <a:cxnLst>
                <a:cxn ang="0">
                  <a:pos x="T0" y="T1"/>
                </a:cxn>
                <a:cxn ang="0">
                  <a:pos x="T2" y="T3"/>
                </a:cxn>
                <a:cxn ang="0">
                  <a:pos x="T4" y="T5"/>
                </a:cxn>
                <a:cxn ang="0">
                  <a:pos x="T6" y="T7"/>
                </a:cxn>
                <a:cxn ang="0">
                  <a:pos x="T8" y="T9"/>
                </a:cxn>
              </a:cxnLst>
              <a:rect l="0" t="0" r="r" b="b"/>
              <a:pathLst>
                <a:path w="73" h="80">
                  <a:moveTo>
                    <a:pt x="73" y="22"/>
                  </a:moveTo>
                  <a:cubicBezTo>
                    <a:pt x="60" y="15"/>
                    <a:pt x="47" y="8"/>
                    <a:pt x="35" y="0"/>
                  </a:cubicBezTo>
                  <a:cubicBezTo>
                    <a:pt x="0" y="52"/>
                    <a:pt x="0" y="52"/>
                    <a:pt x="0" y="52"/>
                  </a:cubicBezTo>
                  <a:cubicBezTo>
                    <a:pt x="16" y="62"/>
                    <a:pt x="32" y="72"/>
                    <a:pt x="49" y="80"/>
                  </a:cubicBezTo>
                  <a:lnTo>
                    <a:pt x="73" y="2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8" name="Freeform 12"/>
            <p:cNvSpPr/>
            <p:nvPr/>
          </p:nvSpPr>
          <p:spPr bwMode="auto">
            <a:xfrm>
              <a:off x="7924102" y="5855481"/>
              <a:ext cx="469744" cy="543430"/>
            </a:xfrm>
            <a:custGeom>
              <a:avLst/>
              <a:gdLst>
                <a:gd name="T0" fmla="*/ 66 w 66"/>
                <a:gd name="T1" fmla="*/ 14 h 76"/>
                <a:gd name="T2" fmla="*/ 24 w 66"/>
                <a:gd name="T3" fmla="*/ 0 h 76"/>
                <a:gd name="T4" fmla="*/ 0 w 66"/>
                <a:gd name="T5" fmla="*/ 58 h 76"/>
                <a:gd name="T6" fmla="*/ 54 w 66"/>
                <a:gd name="T7" fmla="*/ 76 h 76"/>
                <a:gd name="T8" fmla="*/ 66 w 66"/>
                <a:gd name="T9" fmla="*/ 14 h 76"/>
              </a:gdLst>
              <a:ahLst/>
              <a:cxnLst>
                <a:cxn ang="0">
                  <a:pos x="T0" y="T1"/>
                </a:cxn>
                <a:cxn ang="0">
                  <a:pos x="T2" y="T3"/>
                </a:cxn>
                <a:cxn ang="0">
                  <a:pos x="T4" y="T5"/>
                </a:cxn>
                <a:cxn ang="0">
                  <a:pos x="T6" y="T7"/>
                </a:cxn>
                <a:cxn ang="0">
                  <a:pos x="T8" y="T9"/>
                </a:cxn>
              </a:cxnLst>
              <a:rect l="0" t="0" r="r" b="b"/>
              <a:pathLst>
                <a:path w="66" h="76">
                  <a:moveTo>
                    <a:pt x="66" y="14"/>
                  </a:moveTo>
                  <a:cubicBezTo>
                    <a:pt x="52" y="10"/>
                    <a:pt x="38" y="6"/>
                    <a:pt x="24" y="0"/>
                  </a:cubicBezTo>
                  <a:cubicBezTo>
                    <a:pt x="0" y="58"/>
                    <a:pt x="0" y="58"/>
                    <a:pt x="0" y="58"/>
                  </a:cubicBezTo>
                  <a:cubicBezTo>
                    <a:pt x="18" y="65"/>
                    <a:pt x="35" y="71"/>
                    <a:pt x="54" y="76"/>
                  </a:cubicBezTo>
                  <a:lnTo>
                    <a:pt x="66" y="1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9" name="Freeform 13"/>
            <p:cNvSpPr/>
            <p:nvPr/>
          </p:nvSpPr>
          <p:spPr bwMode="auto">
            <a:xfrm>
              <a:off x="6490922" y="4665462"/>
              <a:ext cx="556325" cy="521325"/>
            </a:xfrm>
            <a:custGeom>
              <a:avLst/>
              <a:gdLst>
                <a:gd name="T0" fmla="*/ 78 w 78"/>
                <a:gd name="T1" fmla="*/ 38 h 73"/>
                <a:gd name="T2" fmla="*/ 58 w 78"/>
                <a:gd name="T3" fmla="*/ 0 h 73"/>
                <a:gd name="T4" fmla="*/ 0 w 78"/>
                <a:gd name="T5" fmla="*/ 24 h 73"/>
                <a:gd name="T6" fmla="*/ 25 w 78"/>
                <a:gd name="T7" fmla="*/ 73 h 73"/>
                <a:gd name="T8" fmla="*/ 78 w 78"/>
                <a:gd name="T9" fmla="*/ 38 h 73"/>
              </a:gdLst>
              <a:ahLst/>
              <a:cxnLst>
                <a:cxn ang="0">
                  <a:pos x="T0" y="T1"/>
                </a:cxn>
                <a:cxn ang="0">
                  <a:pos x="T2" y="T3"/>
                </a:cxn>
                <a:cxn ang="0">
                  <a:pos x="T4" y="T5"/>
                </a:cxn>
                <a:cxn ang="0">
                  <a:pos x="T6" y="T7"/>
                </a:cxn>
                <a:cxn ang="0">
                  <a:pos x="T8" y="T9"/>
                </a:cxn>
              </a:cxnLst>
              <a:rect l="0" t="0" r="r" b="b"/>
              <a:pathLst>
                <a:path w="78" h="73">
                  <a:moveTo>
                    <a:pt x="78" y="38"/>
                  </a:moveTo>
                  <a:cubicBezTo>
                    <a:pt x="70" y="26"/>
                    <a:pt x="64" y="13"/>
                    <a:pt x="58" y="0"/>
                  </a:cubicBezTo>
                  <a:cubicBezTo>
                    <a:pt x="0" y="24"/>
                    <a:pt x="0" y="24"/>
                    <a:pt x="0" y="24"/>
                  </a:cubicBezTo>
                  <a:cubicBezTo>
                    <a:pt x="7" y="41"/>
                    <a:pt x="16" y="58"/>
                    <a:pt x="25" y="73"/>
                  </a:cubicBezTo>
                  <a:lnTo>
                    <a:pt x="78" y="3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0" name="Freeform 14"/>
            <p:cNvSpPr/>
            <p:nvPr/>
          </p:nvSpPr>
          <p:spPr bwMode="auto">
            <a:xfrm>
              <a:off x="7467253" y="1336725"/>
              <a:ext cx="521324" cy="571062"/>
            </a:xfrm>
            <a:custGeom>
              <a:avLst/>
              <a:gdLst>
                <a:gd name="T0" fmla="*/ 35 w 73"/>
                <a:gd name="T1" fmla="*/ 80 h 80"/>
                <a:gd name="T2" fmla="*/ 73 w 73"/>
                <a:gd name="T3" fmla="*/ 58 h 80"/>
                <a:gd name="T4" fmla="*/ 49 w 73"/>
                <a:gd name="T5" fmla="*/ 0 h 80"/>
                <a:gd name="T6" fmla="*/ 0 w 73"/>
                <a:gd name="T7" fmla="*/ 28 h 80"/>
                <a:gd name="T8" fmla="*/ 35 w 73"/>
                <a:gd name="T9" fmla="*/ 80 h 80"/>
              </a:gdLst>
              <a:ahLst/>
              <a:cxnLst>
                <a:cxn ang="0">
                  <a:pos x="T0" y="T1"/>
                </a:cxn>
                <a:cxn ang="0">
                  <a:pos x="T2" y="T3"/>
                </a:cxn>
                <a:cxn ang="0">
                  <a:pos x="T4" y="T5"/>
                </a:cxn>
                <a:cxn ang="0">
                  <a:pos x="T6" y="T7"/>
                </a:cxn>
                <a:cxn ang="0">
                  <a:pos x="T8" y="T9"/>
                </a:cxn>
              </a:cxnLst>
              <a:rect l="0" t="0" r="r" b="b"/>
              <a:pathLst>
                <a:path w="73" h="80">
                  <a:moveTo>
                    <a:pt x="35" y="80"/>
                  </a:moveTo>
                  <a:cubicBezTo>
                    <a:pt x="47" y="72"/>
                    <a:pt x="60" y="65"/>
                    <a:pt x="73" y="58"/>
                  </a:cubicBezTo>
                  <a:cubicBezTo>
                    <a:pt x="49" y="0"/>
                    <a:pt x="49" y="0"/>
                    <a:pt x="49" y="0"/>
                  </a:cubicBezTo>
                  <a:cubicBezTo>
                    <a:pt x="32" y="9"/>
                    <a:pt x="16" y="18"/>
                    <a:pt x="0" y="28"/>
                  </a:cubicBezTo>
                  <a:lnTo>
                    <a:pt x="35" y="80"/>
                  </a:lnTo>
                  <a:close/>
                </a:path>
              </a:pathLst>
            </a:custGeom>
            <a:grpFill/>
            <a:ln>
              <a:noFill/>
            </a:ln>
          </p:spPr>
          <p:txBody>
            <a:bodyPr vert="horz" wrap="square" lIns="91440" tIns="45720" rIns="91440" bIns="45720" numCol="1" anchor="t" anchorCtr="0" compatLnSpc="1"/>
            <a:lstStyle/>
            <a:p>
              <a:endParaRPr lang="zh-CN" altLang="en-US">
                <a:cs typeface="+mn-ea"/>
                <a:sym typeface="+mn-lt"/>
              </a:endParaRPr>
            </a:p>
          </p:txBody>
        </p:sp>
        <p:sp>
          <p:nvSpPr>
            <p:cNvPr id="21" name="Freeform 15"/>
            <p:cNvSpPr/>
            <p:nvPr/>
          </p:nvSpPr>
          <p:spPr bwMode="auto">
            <a:xfrm>
              <a:off x="6277234" y="3326231"/>
              <a:ext cx="477112" cy="392375"/>
            </a:xfrm>
            <a:custGeom>
              <a:avLst/>
              <a:gdLst>
                <a:gd name="T0" fmla="*/ 63 w 67"/>
                <a:gd name="T1" fmla="*/ 55 h 55"/>
                <a:gd name="T2" fmla="*/ 67 w 67"/>
                <a:gd name="T3" fmla="*/ 13 h 55"/>
                <a:gd name="T4" fmla="*/ 5 w 67"/>
                <a:gd name="T5" fmla="*/ 0 h 55"/>
                <a:gd name="T6" fmla="*/ 0 w 67"/>
                <a:gd name="T7" fmla="*/ 55 h 55"/>
                <a:gd name="T8" fmla="*/ 63 w 67"/>
                <a:gd name="T9" fmla="*/ 55 h 55"/>
              </a:gdLst>
              <a:ahLst/>
              <a:cxnLst>
                <a:cxn ang="0">
                  <a:pos x="T0" y="T1"/>
                </a:cxn>
                <a:cxn ang="0">
                  <a:pos x="T2" y="T3"/>
                </a:cxn>
                <a:cxn ang="0">
                  <a:pos x="T4" y="T5"/>
                </a:cxn>
                <a:cxn ang="0">
                  <a:pos x="T6" y="T7"/>
                </a:cxn>
                <a:cxn ang="0">
                  <a:pos x="T8" y="T9"/>
                </a:cxn>
              </a:cxnLst>
              <a:rect l="0" t="0" r="r" b="b"/>
              <a:pathLst>
                <a:path w="67" h="55">
                  <a:moveTo>
                    <a:pt x="63" y="55"/>
                  </a:moveTo>
                  <a:cubicBezTo>
                    <a:pt x="63" y="41"/>
                    <a:pt x="64" y="26"/>
                    <a:pt x="67" y="13"/>
                  </a:cubicBezTo>
                  <a:cubicBezTo>
                    <a:pt x="5" y="0"/>
                    <a:pt x="5" y="0"/>
                    <a:pt x="5" y="0"/>
                  </a:cubicBezTo>
                  <a:cubicBezTo>
                    <a:pt x="2" y="18"/>
                    <a:pt x="0" y="36"/>
                    <a:pt x="0" y="55"/>
                  </a:cubicBezTo>
                  <a:lnTo>
                    <a:pt x="63" y="55"/>
                  </a:lnTo>
                  <a:close/>
                </a:path>
              </a:pathLst>
            </a:custGeom>
            <a:grpFill/>
            <a:ln>
              <a:noFill/>
            </a:ln>
          </p:spPr>
          <p:txBody>
            <a:bodyPr vert="horz" wrap="square" lIns="91440" tIns="45720" rIns="91440" bIns="45720" numCol="1" anchor="t" anchorCtr="0" compatLnSpc="1"/>
            <a:lstStyle/>
            <a:p>
              <a:endParaRPr lang="zh-CN" altLang="en-US">
                <a:cs typeface="+mn-ea"/>
                <a:sym typeface="+mn-lt"/>
              </a:endParaRPr>
            </a:p>
          </p:txBody>
        </p:sp>
        <p:sp>
          <p:nvSpPr>
            <p:cNvPr id="22" name="Freeform 16"/>
            <p:cNvSpPr/>
            <p:nvPr/>
          </p:nvSpPr>
          <p:spPr bwMode="auto">
            <a:xfrm>
              <a:off x="7067509" y="1607519"/>
              <a:ext cx="548956" cy="578430"/>
            </a:xfrm>
            <a:custGeom>
              <a:avLst/>
              <a:gdLst>
                <a:gd name="T0" fmla="*/ 44 w 77"/>
                <a:gd name="T1" fmla="*/ 81 h 81"/>
                <a:gd name="T2" fmla="*/ 77 w 77"/>
                <a:gd name="T3" fmla="*/ 52 h 81"/>
                <a:gd name="T4" fmla="*/ 42 w 77"/>
                <a:gd name="T5" fmla="*/ 0 h 81"/>
                <a:gd name="T6" fmla="*/ 0 w 77"/>
                <a:gd name="T7" fmla="*/ 37 h 81"/>
                <a:gd name="T8" fmla="*/ 44 w 77"/>
                <a:gd name="T9" fmla="*/ 81 h 81"/>
              </a:gdLst>
              <a:ahLst/>
              <a:cxnLst>
                <a:cxn ang="0">
                  <a:pos x="T0" y="T1"/>
                </a:cxn>
                <a:cxn ang="0">
                  <a:pos x="T2" y="T3"/>
                </a:cxn>
                <a:cxn ang="0">
                  <a:pos x="T4" y="T5"/>
                </a:cxn>
                <a:cxn ang="0">
                  <a:pos x="T6" y="T7"/>
                </a:cxn>
                <a:cxn ang="0">
                  <a:pos x="T8" y="T9"/>
                </a:cxn>
              </a:cxnLst>
              <a:rect l="0" t="0" r="r" b="b"/>
              <a:pathLst>
                <a:path w="77" h="81">
                  <a:moveTo>
                    <a:pt x="44" y="81"/>
                  </a:moveTo>
                  <a:cubicBezTo>
                    <a:pt x="54" y="71"/>
                    <a:pt x="65" y="61"/>
                    <a:pt x="77" y="52"/>
                  </a:cubicBezTo>
                  <a:cubicBezTo>
                    <a:pt x="42" y="0"/>
                    <a:pt x="42" y="0"/>
                    <a:pt x="42" y="0"/>
                  </a:cubicBezTo>
                  <a:cubicBezTo>
                    <a:pt x="27" y="11"/>
                    <a:pt x="13" y="23"/>
                    <a:pt x="0" y="37"/>
                  </a:cubicBezTo>
                  <a:lnTo>
                    <a:pt x="44" y="81"/>
                  </a:lnTo>
                  <a:close/>
                </a:path>
              </a:pathLst>
            </a:custGeom>
            <a:grpFill/>
            <a:ln>
              <a:noFill/>
            </a:ln>
          </p:spPr>
          <p:txBody>
            <a:bodyPr vert="horz" wrap="square" lIns="91440" tIns="45720" rIns="91440" bIns="45720" numCol="1" anchor="t" anchorCtr="0" compatLnSpc="1"/>
            <a:lstStyle/>
            <a:p>
              <a:endParaRPr lang="zh-CN" altLang="en-US">
                <a:cs typeface="+mn-ea"/>
                <a:sym typeface="+mn-lt"/>
              </a:endParaRPr>
            </a:p>
          </p:txBody>
        </p:sp>
        <p:sp>
          <p:nvSpPr>
            <p:cNvPr id="23" name="Freeform 17"/>
            <p:cNvSpPr/>
            <p:nvPr/>
          </p:nvSpPr>
          <p:spPr bwMode="auto">
            <a:xfrm>
              <a:off x="7931471" y="1159880"/>
              <a:ext cx="462375" cy="541588"/>
            </a:xfrm>
            <a:custGeom>
              <a:avLst/>
              <a:gdLst>
                <a:gd name="T0" fmla="*/ 0 w 65"/>
                <a:gd name="T1" fmla="*/ 18 h 76"/>
                <a:gd name="T2" fmla="*/ 24 w 65"/>
                <a:gd name="T3" fmla="*/ 76 h 76"/>
                <a:gd name="T4" fmla="*/ 65 w 65"/>
                <a:gd name="T5" fmla="*/ 62 h 76"/>
                <a:gd name="T6" fmla="*/ 53 w 65"/>
                <a:gd name="T7" fmla="*/ 0 h 76"/>
                <a:gd name="T8" fmla="*/ 0 w 65"/>
                <a:gd name="T9" fmla="*/ 18 h 76"/>
              </a:gdLst>
              <a:ahLst/>
              <a:cxnLst>
                <a:cxn ang="0">
                  <a:pos x="T0" y="T1"/>
                </a:cxn>
                <a:cxn ang="0">
                  <a:pos x="T2" y="T3"/>
                </a:cxn>
                <a:cxn ang="0">
                  <a:pos x="T4" y="T5"/>
                </a:cxn>
                <a:cxn ang="0">
                  <a:pos x="T6" y="T7"/>
                </a:cxn>
                <a:cxn ang="0">
                  <a:pos x="T8" y="T9"/>
                </a:cxn>
              </a:cxnLst>
              <a:rect l="0" t="0" r="r" b="b"/>
              <a:pathLst>
                <a:path w="65" h="76">
                  <a:moveTo>
                    <a:pt x="0" y="18"/>
                  </a:moveTo>
                  <a:cubicBezTo>
                    <a:pt x="24" y="76"/>
                    <a:pt x="24" y="76"/>
                    <a:pt x="24" y="76"/>
                  </a:cubicBezTo>
                  <a:cubicBezTo>
                    <a:pt x="37" y="71"/>
                    <a:pt x="51" y="66"/>
                    <a:pt x="65" y="62"/>
                  </a:cubicBezTo>
                  <a:cubicBezTo>
                    <a:pt x="53" y="0"/>
                    <a:pt x="53" y="0"/>
                    <a:pt x="53" y="0"/>
                  </a:cubicBezTo>
                  <a:cubicBezTo>
                    <a:pt x="35" y="5"/>
                    <a:pt x="17" y="11"/>
                    <a:pt x="0" y="18"/>
                  </a:cubicBezTo>
                  <a:close/>
                </a:path>
              </a:pathLst>
            </a:custGeom>
            <a:grpFill/>
            <a:ln>
              <a:noFill/>
            </a:ln>
          </p:spPr>
          <p:txBody>
            <a:bodyPr vert="horz" wrap="square" lIns="91440" tIns="45720" rIns="91440" bIns="45720" numCol="1" anchor="t" anchorCtr="0" compatLnSpc="1"/>
            <a:lstStyle/>
            <a:p>
              <a:endParaRPr lang="zh-CN" altLang="en-US">
                <a:cs typeface="+mn-ea"/>
                <a:sym typeface="+mn-lt"/>
              </a:endParaRPr>
            </a:p>
          </p:txBody>
        </p:sp>
        <p:sp>
          <p:nvSpPr>
            <p:cNvPr id="24" name="Freeform 18"/>
            <p:cNvSpPr/>
            <p:nvPr/>
          </p:nvSpPr>
          <p:spPr bwMode="auto">
            <a:xfrm>
              <a:off x="6334340" y="2834380"/>
              <a:ext cx="526851" cy="462376"/>
            </a:xfrm>
            <a:custGeom>
              <a:avLst/>
              <a:gdLst>
                <a:gd name="T0" fmla="*/ 62 w 74"/>
                <a:gd name="T1" fmla="*/ 65 h 65"/>
                <a:gd name="T2" fmla="*/ 74 w 74"/>
                <a:gd name="T3" fmla="*/ 24 h 65"/>
                <a:gd name="T4" fmla="*/ 16 w 74"/>
                <a:gd name="T5" fmla="*/ 0 h 65"/>
                <a:gd name="T6" fmla="*/ 0 w 74"/>
                <a:gd name="T7" fmla="*/ 52 h 65"/>
                <a:gd name="T8" fmla="*/ 62 w 74"/>
                <a:gd name="T9" fmla="*/ 65 h 65"/>
              </a:gdLst>
              <a:ahLst/>
              <a:cxnLst>
                <a:cxn ang="0">
                  <a:pos x="T0" y="T1"/>
                </a:cxn>
                <a:cxn ang="0">
                  <a:pos x="T2" y="T3"/>
                </a:cxn>
                <a:cxn ang="0">
                  <a:pos x="T4" y="T5"/>
                </a:cxn>
                <a:cxn ang="0">
                  <a:pos x="T6" y="T7"/>
                </a:cxn>
                <a:cxn ang="0">
                  <a:pos x="T8" y="T9"/>
                </a:cxn>
              </a:cxnLst>
              <a:rect l="0" t="0" r="r" b="b"/>
              <a:pathLst>
                <a:path w="74" h="65">
                  <a:moveTo>
                    <a:pt x="62" y="65"/>
                  </a:moveTo>
                  <a:cubicBezTo>
                    <a:pt x="65" y="51"/>
                    <a:pt x="69" y="37"/>
                    <a:pt x="74" y="24"/>
                  </a:cubicBezTo>
                  <a:cubicBezTo>
                    <a:pt x="16" y="0"/>
                    <a:pt x="16" y="0"/>
                    <a:pt x="16" y="0"/>
                  </a:cubicBezTo>
                  <a:cubicBezTo>
                    <a:pt x="9" y="17"/>
                    <a:pt x="4" y="34"/>
                    <a:pt x="0" y="52"/>
                  </a:cubicBezTo>
                  <a:lnTo>
                    <a:pt x="62" y="65"/>
                  </a:lnTo>
                  <a:close/>
                </a:path>
              </a:pathLst>
            </a:custGeom>
            <a:grpFill/>
            <a:ln>
              <a:noFill/>
            </a:ln>
          </p:spPr>
          <p:txBody>
            <a:bodyPr vert="horz" wrap="square" lIns="91440" tIns="45720" rIns="91440" bIns="45720" numCol="1" anchor="t" anchorCtr="0" compatLnSpc="1"/>
            <a:lstStyle/>
            <a:p>
              <a:endParaRPr lang="zh-CN" altLang="en-US">
                <a:cs typeface="+mn-ea"/>
                <a:sym typeface="+mn-lt"/>
              </a:endParaRPr>
            </a:p>
          </p:txBody>
        </p:sp>
        <p:sp>
          <p:nvSpPr>
            <p:cNvPr id="25" name="Freeform 19"/>
            <p:cNvSpPr/>
            <p:nvPr/>
          </p:nvSpPr>
          <p:spPr bwMode="auto">
            <a:xfrm>
              <a:off x="6490922" y="2370162"/>
              <a:ext cx="556325" cy="521325"/>
            </a:xfrm>
            <a:custGeom>
              <a:avLst/>
              <a:gdLst>
                <a:gd name="T0" fmla="*/ 58 w 78"/>
                <a:gd name="T1" fmla="*/ 73 h 73"/>
                <a:gd name="T2" fmla="*/ 78 w 78"/>
                <a:gd name="T3" fmla="*/ 35 h 73"/>
                <a:gd name="T4" fmla="*/ 25 w 78"/>
                <a:gd name="T5" fmla="*/ 0 h 73"/>
                <a:gd name="T6" fmla="*/ 0 w 78"/>
                <a:gd name="T7" fmla="*/ 49 h 73"/>
                <a:gd name="T8" fmla="*/ 58 w 78"/>
                <a:gd name="T9" fmla="*/ 73 h 73"/>
              </a:gdLst>
              <a:ahLst/>
              <a:cxnLst>
                <a:cxn ang="0">
                  <a:pos x="T0" y="T1"/>
                </a:cxn>
                <a:cxn ang="0">
                  <a:pos x="T2" y="T3"/>
                </a:cxn>
                <a:cxn ang="0">
                  <a:pos x="T4" y="T5"/>
                </a:cxn>
                <a:cxn ang="0">
                  <a:pos x="T6" y="T7"/>
                </a:cxn>
                <a:cxn ang="0">
                  <a:pos x="T8" y="T9"/>
                </a:cxn>
              </a:cxnLst>
              <a:rect l="0" t="0" r="r" b="b"/>
              <a:pathLst>
                <a:path w="78" h="73">
                  <a:moveTo>
                    <a:pt x="58" y="73"/>
                  </a:moveTo>
                  <a:cubicBezTo>
                    <a:pt x="64" y="60"/>
                    <a:pt x="70" y="47"/>
                    <a:pt x="78" y="35"/>
                  </a:cubicBezTo>
                  <a:cubicBezTo>
                    <a:pt x="25" y="0"/>
                    <a:pt x="25" y="0"/>
                    <a:pt x="25" y="0"/>
                  </a:cubicBezTo>
                  <a:cubicBezTo>
                    <a:pt x="16" y="15"/>
                    <a:pt x="7" y="32"/>
                    <a:pt x="0" y="49"/>
                  </a:cubicBezTo>
                  <a:lnTo>
                    <a:pt x="58" y="73"/>
                  </a:lnTo>
                  <a:close/>
                </a:path>
              </a:pathLst>
            </a:custGeom>
            <a:grpFill/>
            <a:ln>
              <a:noFill/>
            </a:ln>
          </p:spPr>
          <p:txBody>
            <a:bodyPr vert="horz" wrap="square" lIns="91440" tIns="45720" rIns="91440" bIns="45720" numCol="1" anchor="t" anchorCtr="0" compatLnSpc="1"/>
            <a:lstStyle/>
            <a:p>
              <a:endParaRPr lang="zh-CN" altLang="en-US">
                <a:cs typeface="+mn-ea"/>
                <a:sym typeface="+mn-lt"/>
              </a:endParaRPr>
            </a:p>
          </p:txBody>
        </p:sp>
        <p:sp>
          <p:nvSpPr>
            <p:cNvPr id="26" name="Freeform 20"/>
            <p:cNvSpPr/>
            <p:nvPr/>
          </p:nvSpPr>
          <p:spPr bwMode="auto">
            <a:xfrm>
              <a:off x="6739609" y="1957524"/>
              <a:ext cx="556325" cy="556325"/>
            </a:xfrm>
            <a:custGeom>
              <a:avLst/>
              <a:gdLst>
                <a:gd name="T0" fmla="*/ 52 w 78"/>
                <a:gd name="T1" fmla="*/ 78 h 78"/>
                <a:gd name="T2" fmla="*/ 78 w 78"/>
                <a:gd name="T3" fmla="*/ 44 h 78"/>
                <a:gd name="T4" fmla="*/ 34 w 78"/>
                <a:gd name="T5" fmla="*/ 0 h 78"/>
                <a:gd name="T6" fmla="*/ 0 w 78"/>
                <a:gd name="T7" fmla="*/ 43 h 78"/>
                <a:gd name="T8" fmla="*/ 52 w 78"/>
                <a:gd name="T9" fmla="*/ 78 h 78"/>
              </a:gdLst>
              <a:ahLst/>
              <a:cxnLst>
                <a:cxn ang="0">
                  <a:pos x="T0" y="T1"/>
                </a:cxn>
                <a:cxn ang="0">
                  <a:pos x="T2" y="T3"/>
                </a:cxn>
                <a:cxn ang="0">
                  <a:pos x="T4" y="T5"/>
                </a:cxn>
                <a:cxn ang="0">
                  <a:pos x="T6" y="T7"/>
                </a:cxn>
                <a:cxn ang="0">
                  <a:pos x="T8" y="T9"/>
                </a:cxn>
              </a:cxnLst>
              <a:rect l="0" t="0" r="r" b="b"/>
              <a:pathLst>
                <a:path w="78" h="78">
                  <a:moveTo>
                    <a:pt x="52" y="78"/>
                  </a:moveTo>
                  <a:cubicBezTo>
                    <a:pt x="60" y="66"/>
                    <a:pt x="69" y="55"/>
                    <a:pt x="78" y="44"/>
                  </a:cubicBezTo>
                  <a:cubicBezTo>
                    <a:pt x="34" y="0"/>
                    <a:pt x="34" y="0"/>
                    <a:pt x="34" y="0"/>
                  </a:cubicBezTo>
                  <a:cubicBezTo>
                    <a:pt x="22" y="14"/>
                    <a:pt x="10" y="28"/>
                    <a:pt x="0" y="43"/>
                  </a:cubicBezTo>
                  <a:lnTo>
                    <a:pt x="52" y="78"/>
                  </a:lnTo>
                  <a:close/>
                </a:path>
              </a:pathLst>
            </a:custGeom>
            <a:grpFill/>
            <a:ln>
              <a:noFill/>
            </a:ln>
          </p:spPr>
          <p:txBody>
            <a:bodyPr vert="horz" wrap="square" lIns="91440" tIns="45720" rIns="91440" bIns="45720" numCol="1" anchor="t" anchorCtr="0" compatLnSpc="1"/>
            <a:lstStyle/>
            <a:p>
              <a:endParaRPr lang="zh-CN" altLang="en-US">
                <a:cs typeface="+mn-ea"/>
                <a:sym typeface="+mn-lt"/>
              </a:endParaRPr>
            </a:p>
          </p:txBody>
        </p:sp>
        <p:sp>
          <p:nvSpPr>
            <p:cNvPr id="27" name="Freeform 21"/>
            <p:cNvSpPr/>
            <p:nvPr/>
          </p:nvSpPr>
          <p:spPr bwMode="auto">
            <a:xfrm>
              <a:off x="11195734" y="3838344"/>
              <a:ext cx="477112" cy="421849"/>
            </a:xfrm>
            <a:custGeom>
              <a:avLst/>
              <a:gdLst>
                <a:gd name="T0" fmla="*/ 5 w 67"/>
                <a:gd name="T1" fmla="*/ 0 h 59"/>
                <a:gd name="T2" fmla="*/ 0 w 67"/>
                <a:gd name="T3" fmla="*/ 47 h 59"/>
                <a:gd name="T4" fmla="*/ 61 w 67"/>
                <a:gd name="T5" fmla="*/ 59 h 59"/>
                <a:gd name="T6" fmla="*/ 67 w 67"/>
                <a:gd name="T7" fmla="*/ 0 h 59"/>
                <a:gd name="T8" fmla="*/ 5 w 67"/>
                <a:gd name="T9" fmla="*/ 0 h 59"/>
              </a:gdLst>
              <a:ahLst/>
              <a:cxnLst>
                <a:cxn ang="0">
                  <a:pos x="T0" y="T1"/>
                </a:cxn>
                <a:cxn ang="0">
                  <a:pos x="T2" y="T3"/>
                </a:cxn>
                <a:cxn ang="0">
                  <a:pos x="T4" y="T5"/>
                </a:cxn>
                <a:cxn ang="0">
                  <a:pos x="T6" y="T7"/>
                </a:cxn>
                <a:cxn ang="0">
                  <a:pos x="T8" y="T9"/>
                </a:cxn>
              </a:cxnLst>
              <a:rect l="0" t="0" r="r" b="b"/>
              <a:pathLst>
                <a:path w="67" h="59">
                  <a:moveTo>
                    <a:pt x="5" y="0"/>
                  </a:moveTo>
                  <a:cubicBezTo>
                    <a:pt x="4" y="16"/>
                    <a:pt x="3" y="32"/>
                    <a:pt x="0" y="47"/>
                  </a:cubicBezTo>
                  <a:cubicBezTo>
                    <a:pt x="61" y="59"/>
                    <a:pt x="61" y="59"/>
                    <a:pt x="61" y="59"/>
                  </a:cubicBezTo>
                  <a:cubicBezTo>
                    <a:pt x="65" y="40"/>
                    <a:pt x="67" y="20"/>
                    <a:pt x="67" y="0"/>
                  </a:cubicBezTo>
                  <a:lnTo>
                    <a:pt x="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8" name="Freeform 22"/>
            <p:cNvSpPr/>
            <p:nvPr/>
          </p:nvSpPr>
          <p:spPr bwMode="auto">
            <a:xfrm>
              <a:off x="11066784" y="4295194"/>
              <a:ext cx="541588" cy="491851"/>
            </a:xfrm>
            <a:custGeom>
              <a:avLst/>
              <a:gdLst>
                <a:gd name="T0" fmla="*/ 14 w 76"/>
                <a:gd name="T1" fmla="*/ 0 h 69"/>
                <a:gd name="T2" fmla="*/ 0 w 76"/>
                <a:gd name="T3" fmla="*/ 45 h 69"/>
                <a:gd name="T4" fmla="*/ 58 w 76"/>
                <a:gd name="T5" fmla="*/ 69 h 69"/>
                <a:gd name="T6" fmla="*/ 76 w 76"/>
                <a:gd name="T7" fmla="*/ 12 h 69"/>
                <a:gd name="T8" fmla="*/ 14 w 76"/>
                <a:gd name="T9" fmla="*/ 0 h 69"/>
              </a:gdLst>
              <a:ahLst/>
              <a:cxnLst>
                <a:cxn ang="0">
                  <a:pos x="T0" y="T1"/>
                </a:cxn>
                <a:cxn ang="0">
                  <a:pos x="T2" y="T3"/>
                </a:cxn>
                <a:cxn ang="0">
                  <a:pos x="T4" y="T5"/>
                </a:cxn>
                <a:cxn ang="0">
                  <a:pos x="T6" y="T7"/>
                </a:cxn>
                <a:cxn ang="0">
                  <a:pos x="T8" y="T9"/>
                </a:cxn>
              </a:cxnLst>
              <a:rect l="0" t="0" r="r" b="b"/>
              <a:pathLst>
                <a:path w="76" h="69">
                  <a:moveTo>
                    <a:pt x="14" y="0"/>
                  </a:moveTo>
                  <a:cubicBezTo>
                    <a:pt x="11" y="15"/>
                    <a:pt x="6" y="30"/>
                    <a:pt x="0" y="45"/>
                  </a:cubicBezTo>
                  <a:cubicBezTo>
                    <a:pt x="58" y="69"/>
                    <a:pt x="58" y="69"/>
                    <a:pt x="58" y="69"/>
                  </a:cubicBezTo>
                  <a:cubicBezTo>
                    <a:pt x="66" y="51"/>
                    <a:pt x="71" y="32"/>
                    <a:pt x="76" y="12"/>
                  </a:cubicBezTo>
                  <a:lnTo>
                    <a:pt x="1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9" name="Freeform 23"/>
            <p:cNvSpPr/>
            <p:nvPr/>
          </p:nvSpPr>
          <p:spPr bwMode="auto">
            <a:xfrm>
              <a:off x="10860465" y="4729938"/>
              <a:ext cx="571062" cy="534219"/>
            </a:xfrm>
            <a:custGeom>
              <a:avLst/>
              <a:gdLst>
                <a:gd name="T0" fmla="*/ 22 w 80"/>
                <a:gd name="T1" fmla="*/ 0 h 75"/>
                <a:gd name="T2" fmla="*/ 0 w 80"/>
                <a:gd name="T3" fmla="*/ 41 h 75"/>
                <a:gd name="T4" fmla="*/ 52 w 80"/>
                <a:gd name="T5" fmla="*/ 75 h 75"/>
                <a:gd name="T6" fmla="*/ 80 w 80"/>
                <a:gd name="T7" fmla="*/ 24 h 75"/>
                <a:gd name="T8" fmla="*/ 22 w 80"/>
                <a:gd name="T9" fmla="*/ 0 h 75"/>
              </a:gdLst>
              <a:ahLst/>
              <a:cxnLst>
                <a:cxn ang="0">
                  <a:pos x="T0" y="T1"/>
                </a:cxn>
                <a:cxn ang="0">
                  <a:pos x="T2" y="T3"/>
                </a:cxn>
                <a:cxn ang="0">
                  <a:pos x="T4" y="T5"/>
                </a:cxn>
                <a:cxn ang="0">
                  <a:pos x="T6" y="T7"/>
                </a:cxn>
                <a:cxn ang="0">
                  <a:pos x="T8" y="T9"/>
                </a:cxn>
              </a:cxnLst>
              <a:rect l="0" t="0" r="r" b="b"/>
              <a:pathLst>
                <a:path w="80" h="75">
                  <a:moveTo>
                    <a:pt x="22" y="0"/>
                  </a:moveTo>
                  <a:cubicBezTo>
                    <a:pt x="16" y="14"/>
                    <a:pt x="8" y="28"/>
                    <a:pt x="0" y="41"/>
                  </a:cubicBezTo>
                  <a:cubicBezTo>
                    <a:pt x="52" y="75"/>
                    <a:pt x="52" y="75"/>
                    <a:pt x="52" y="75"/>
                  </a:cubicBezTo>
                  <a:cubicBezTo>
                    <a:pt x="63" y="59"/>
                    <a:pt x="72" y="42"/>
                    <a:pt x="80" y="24"/>
                  </a:cubicBezTo>
                  <a:lnTo>
                    <a:pt x="2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0" name="Freeform 24"/>
            <p:cNvSpPr/>
            <p:nvPr/>
          </p:nvSpPr>
          <p:spPr bwMode="auto">
            <a:xfrm>
              <a:off x="10219402" y="5457580"/>
              <a:ext cx="576588" cy="569220"/>
            </a:xfrm>
            <a:custGeom>
              <a:avLst/>
              <a:gdLst>
                <a:gd name="T0" fmla="*/ 37 w 81"/>
                <a:gd name="T1" fmla="*/ 0 h 80"/>
                <a:gd name="T2" fmla="*/ 0 w 81"/>
                <a:gd name="T3" fmla="*/ 28 h 80"/>
                <a:gd name="T4" fmla="*/ 35 w 81"/>
                <a:gd name="T5" fmla="*/ 80 h 80"/>
                <a:gd name="T6" fmla="*/ 81 w 81"/>
                <a:gd name="T7" fmla="*/ 44 h 80"/>
                <a:gd name="T8" fmla="*/ 37 w 81"/>
                <a:gd name="T9" fmla="*/ 0 h 80"/>
              </a:gdLst>
              <a:ahLst/>
              <a:cxnLst>
                <a:cxn ang="0">
                  <a:pos x="T0" y="T1"/>
                </a:cxn>
                <a:cxn ang="0">
                  <a:pos x="T2" y="T3"/>
                </a:cxn>
                <a:cxn ang="0">
                  <a:pos x="T4" y="T5"/>
                </a:cxn>
                <a:cxn ang="0">
                  <a:pos x="T6" y="T7"/>
                </a:cxn>
                <a:cxn ang="0">
                  <a:pos x="T8" y="T9"/>
                </a:cxn>
              </a:cxnLst>
              <a:rect l="0" t="0" r="r" b="b"/>
              <a:pathLst>
                <a:path w="81" h="80">
                  <a:moveTo>
                    <a:pt x="37" y="0"/>
                  </a:moveTo>
                  <a:cubicBezTo>
                    <a:pt x="25" y="10"/>
                    <a:pt x="13" y="20"/>
                    <a:pt x="0" y="28"/>
                  </a:cubicBezTo>
                  <a:cubicBezTo>
                    <a:pt x="35" y="80"/>
                    <a:pt x="35" y="80"/>
                    <a:pt x="35" y="80"/>
                  </a:cubicBezTo>
                  <a:cubicBezTo>
                    <a:pt x="51" y="70"/>
                    <a:pt x="67" y="57"/>
                    <a:pt x="81" y="44"/>
                  </a:cubicBezTo>
                  <a:lnTo>
                    <a:pt x="37"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1" name="Freeform 25"/>
            <p:cNvSpPr/>
            <p:nvPr/>
          </p:nvSpPr>
          <p:spPr bwMode="auto">
            <a:xfrm>
              <a:off x="10567565" y="5122312"/>
              <a:ext cx="593167" cy="563693"/>
            </a:xfrm>
            <a:custGeom>
              <a:avLst/>
              <a:gdLst>
                <a:gd name="T0" fmla="*/ 31 w 83"/>
                <a:gd name="T1" fmla="*/ 0 h 79"/>
                <a:gd name="T2" fmla="*/ 0 w 83"/>
                <a:gd name="T3" fmla="*/ 35 h 79"/>
                <a:gd name="T4" fmla="*/ 45 w 83"/>
                <a:gd name="T5" fmla="*/ 79 h 79"/>
                <a:gd name="T6" fmla="*/ 83 w 83"/>
                <a:gd name="T7" fmla="*/ 35 h 79"/>
                <a:gd name="T8" fmla="*/ 31 w 83"/>
                <a:gd name="T9" fmla="*/ 0 h 79"/>
              </a:gdLst>
              <a:ahLst/>
              <a:cxnLst>
                <a:cxn ang="0">
                  <a:pos x="T0" y="T1"/>
                </a:cxn>
                <a:cxn ang="0">
                  <a:pos x="T2" y="T3"/>
                </a:cxn>
                <a:cxn ang="0">
                  <a:pos x="T4" y="T5"/>
                </a:cxn>
                <a:cxn ang="0">
                  <a:pos x="T6" y="T7"/>
                </a:cxn>
                <a:cxn ang="0">
                  <a:pos x="T8" y="T9"/>
                </a:cxn>
              </a:cxnLst>
              <a:rect l="0" t="0" r="r" b="b"/>
              <a:pathLst>
                <a:path w="83" h="79">
                  <a:moveTo>
                    <a:pt x="31" y="0"/>
                  </a:moveTo>
                  <a:cubicBezTo>
                    <a:pt x="22" y="12"/>
                    <a:pt x="11" y="24"/>
                    <a:pt x="0" y="35"/>
                  </a:cubicBezTo>
                  <a:cubicBezTo>
                    <a:pt x="45" y="79"/>
                    <a:pt x="45" y="79"/>
                    <a:pt x="45" y="79"/>
                  </a:cubicBezTo>
                  <a:cubicBezTo>
                    <a:pt x="59" y="65"/>
                    <a:pt x="71" y="50"/>
                    <a:pt x="83" y="35"/>
                  </a:cubicBezTo>
                  <a:lnTo>
                    <a:pt x="3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64" name="Freeform 26"/>
            <p:cNvSpPr/>
            <p:nvPr/>
          </p:nvSpPr>
          <p:spPr bwMode="auto">
            <a:xfrm>
              <a:off x="8950171" y="6013905"/>
              <a:ext cx="412638" cy="469745"/>
            </a:xfrm>
            <a:custGeom>
              <a:avLst/>
              <a:gdLst>
                <a:gd name="T0" fmla="*/ 45 w 58"/>
                <a:gd name="T1" fmla="*/ 0 h 66"/>
                <a:gd name="T2" fmla="*/ 4 w 58"/>
                <a:gd name="T3" fmla="*/ 3 h 66"/>
                <a:gd name="T4" fmla="*/ 0 w 58"/>
                <a:gd name="T5" fmla="*/ 3 h 66"/>
                <a:gd name="T6" fmla="*/ 0 w 58"/>
                <a:gd name="T7" fmla="*/ 65 h 66"/>
                <a:gd name="T8" fmla="*/ 4 w 58"/>
                <a:gd name="T9" fmla="*/ 66 h 66"/>
                <a:gd name="T10" fmla="*/ 58 w 58"/>
                <a:gd name="T11" fmla="*/ 62 h 66"/>
                <a:gd name="T12" fmla="*/ 45 w 58"/>
                <a:gd name="T13" fmla="*/ 0 h 66"/>
              </a:gdLst>
              <a:ahLst/>
              <a:cxnLst>
                <a:cxn ang="0">
                  <a:pos x="T0" y="T1"/>
                </a:cxn>
                <a:cxn ang="0">
                  <a:pos x="T2" y="T3"/>
                </a:cxn>
                <a:cxn ang="0">
                  <a:pos x="T4" y="T5"/>
                </a:cxn>
                <a:cxn ang="0">
                  <a:pos x="T6" y="T7"/>
                </a:cxn>
                <a:cxn ang="0">
                  <a:pos x="T8" y="T9"/>
                </a:cxn>
                <a:cxn ang="0">
                  <a:pos x="T10" y="T11"/>
                </a:cxn>
                <a:cxn ang="0">
                  <a:pos x="T12" y="T13"/>
                </a:cxn>
              </a:cxnLst>
              <a:rect l="0" t="0" r="r" b="b"/>
              <a:pathLst>
                <a:path w="58" h="66">
                  <a:moveTo>
                    <a:pt x="45" y="0"/>
                  </a:moveTo>
                  <a:cubicBezTo>
                    <a:pt x="32" y="2"/>
                    <a:pt x="18" y="3"/>
                    <a:pt x="4" y="3"/>
                  </a:cubicBezTo>
                  <a:cubicBezTo>
                    <a:pt x="3" y="3"/>
                    <a:pt x="1" y="3"/>
                    <a:pt x="0" y="3"/>
                  </a:cubicBezTo>
                  <a:cubicBezTo>
                    <a:pt x="0" y="65"/>
                    <a:pt x="0" y="65"/>
                    <a:pt x="0" y="65"/>
                  </a:cubicBezTo>
                  <a:cubicBezTo>
                    <a:pt x="1" y="65"/>
                    <a:pt x="3" y="66"/>
                    <a:pt x="4" y="66"/>
                  </a:cubicBezTo>
                  <a:cubicBezTo>
                    <a:pt x="22" y="66"/>
                    <a:pt x="40" y="64"/>
                    <a:pt x="58" y="62"/>
                  </a:cubicBezTo>
                  <a:lnTo>
                    <a:pt x="4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65" name="Freeform 27"/>
            <p:cNvSpPr/>
            <p:nvPr/>
          </p:nvSpPr>
          <p:spPr bwMode="auto">
            <a:xfrm>
              <a:off x="8950171" y="1080668"/>
              <a:ext cx="412638" cy="464218"/>
            </a:xfrm>
            <a:custGeom>
              <a:avLst/>
              <a:gdLst>
                <a:gd name="T0" fmla="*/ 0 w 58"/>
                <a:gd name="T1" fmla="*/ 62 h 65"/>
                <a:gd name="T2" fmla="*/ 4 w 58"/>
                <a:gd name="T3" fmla="*/ 62 h 65"/>
                <a:gd name="T4" fmla="*/ 45 w 58"/>
                <a:gd name="T5" fmla="*/ 65 h 65"/>
                <a:gd name="T6" fmla="*/ 58 w 58"/>
                <a:gd name="T7" fmla="*/ 4 h 65"/>
                <a:gd name="T8" fmla="*/ 4 w 58"/>
                <a:gd name="T9" fmla="*/ 0 h 65"/>
                <a:gd name="T10" fmla="*/ 0 w 58"/>
                <a:gd name="T11" fmla="*/ 0 h 65"/>
                <a:gd name="T12" fmla="*/ 0 w 58"/>
                <a:gd name="T13" fmla="*/ 62 h 65"/>
              </a:gdLst>
              <a:ahLst/>
              <a:cxnLst>
                <a:cxn ang="0">
                  <a:pos x="T0" y="T1"/>
                </a:cxn>
                <a:cxn ang="0">
                  <a:pos x="T2" y="T3"/>
                </a:cxn>
                <a:cxn ang="0">
                  <a:pos x="T4" y="T5"/>
                </a:cxn>
                <a:cxn ang="0">
                  <a:pos x="T6" y="T7"/>
                </a:cxn>
                <a:cxn ang="0">
                  <a:pos x="T8" y="T9"/>
                </a:cxn>
                <a:cxn ang="0">
                  <a:pos x="T10" y="T11"/>
                </a:cxn>
                <a:cxn ang="0">
                  <a:pos x="T12" y="T13"/>
                </a:cxn>
              </a:cxnLst>
              <a:rect l="0" t="0" r="r" b="b"/>
              <a:pathLst>
                <a:path w="58" h="65">
                  <a:moveTo>
                    <a:pt x="0" y="62"/>
                  </a:moveTo>
                  <a:cubicBezTo>
                    <a:pt x="1" y="62"/>
                    <a:pt x="3" y="62"/>
                    <a:pt x="4" y="62"/>
                  </a:cubicBezTo>
                  <a:cubicBezTo>
                    <a:pt x="18" y="62"/>
                    <a:pt x="32" y="63"/>
                    <a:pt x="45" y="65"/>
                  </a:cubicBezTo>
                  <a:cubicBezTo>
                    <a:pt x="58" y="4"/>
                    <a:pt x="58" y="4"/>
                    <a:pt x="58" y="4"/>
                  </a:cubicBezTo>
                  <a:cubicBezTo>
                    <a:pt x="40" y="1"/>
                    <a:pt x="22" y="0"/>
                    <a:pt x="4" y="0"/>
                  </a:cubicBezTo>
                  <a:cubicBezTo>
                    <a:pt x="3" y="0"/>
                    <a:pt x="1" y="0"/>
                    <a:pt x="0" y="0"/>
                  </a:cubicBezTo>
                  <a:lnTo>
                    <a:pt x="0" y="6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66" name="Freeform 28"/>
            <p:cNvSpPr/>
            <p:nvPr/>
          </p:nvSpPr>
          <p:spPr bwMode="auto">
            <a:xfrm>
              <a:off x="11195734" y="3296757"/>
              <a:ext cx="477112" cy="421849"/>
            </a:xfrm>
            <a:custGeom>
              <a:avLst/>
              <a:gdLst>
                <a:gd name="T0" fmla="*/ 0 w 67"/>
                <a:gd name="T1" fmla="*/ 12 h 59"/>
                <a:gd name="T2" fmla="*/ 5 w 67"/>
                <a:gd name="T3" fmla="*/ 59 h 59"/>
                <a:gd name="T4" fmla="*/ 67 w 67"/>
                <a:gd name="T5" fmla="*/ 59 h 59"/>
                <a:gd name="T6" fmla="*/ 61 w 67"/>
                <a:gd name="T7" fmla="*/ 0 h 59"/>
                <a:gd name="T8" fmla="*/ 0 w 67"/>
                <a:gd name="T9" fmla="*/ 12 h 59"/>
              </a:gdLst>
              <a:ahLst/>
              <a:cxnLst>
                <a:cxn ang="0">
                  <a:pos x="T0" y="T1"/>
                </a:cxn>
                <a:cxn ang="0">
                  <a:pos x="T2" y="T3"/>
                </a:cxn>
                <a:cxn ang="0">
                  <a:pos x="T4" y="T5"/>
                </a:cxn>
                <a:cxn ang="0">
                  <a:pos x="T6" y="T7"/>
                </a:cxn>
                <a:cxn ang="0">
                  <a:pos x="T8" y="T9"/>
                </a:cxn>
              </a:cxnLst>
              <a:rect l="0" t="0" r="r" b="b"/>
              <a:pathLst>
                <a:path w="67" h="59">
                  <a:moveTo>
                    <a:pt x="0" y="12"/>
                  </a:moveTo>
                  <a:cubicBezTo>
                    <a:pt x="3" y="27"/>
                    <a:pt x="4" y="43"/>
                    <a:pt x="5" y="59"/>
                  </a:cubicBezTo>
                  <a:cubicBezTo>
                    <a:pt x="67" y="59"/>
                    <a:pt x="67" y="59"/>
                    <a:pt x="67" y="59"/>
                  </a:cubicBezTo>
                  <a:cubicBezTo>
                    <a:pt x="67" y="39"/>
                    <a:pt x="65" y="19"/>
                    <a:pt x="61" y="0"/>
                  </a:cubicBezTo>
                  <a:lnTo>
                    <a:pt x="0" y="1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67" name="Freeform 29"/>
            <p:cNvSpPr/>
            <p:nvPr/>
          </p:nvSpPr>
          <p:spPr bwMode="auto">
            <a:xfrm>
              <a:off x="10219402" y="1530149"/>
              <a:ext cx="576588" cy="569220"/>
            </a:xfrm>
            <a:custGeom>
              <a:avLst/>
              <a:gdLst>
                <a:gd name="T0" fmla="*/ 0 w 81"/>
                <a:gd name="T1" fmla="*/ 52 h 80"/>
                <a:gd name="T2" fmla="*/ 37 w 81"/>
                <a:gd name="T3" fmla="*/ 80 h 80"/>
                <a:gd name="T4" fmla="*/ 81 w 81"/>
                <a:gd name="T5" fmla="*/ 36 h 80"/>
                <a:gd name="T6" fmla="*/ 35 w 81"/>
                <a:gd name="T7" fmla="*/ 0 h 80"/>
                <a:gd name="T8" fmla="*/ 0 w 81"/>
                <a:gd name="T9" fmla="*/ 52 h 80"/>
              </a:gdLst>
              <a:ahLst/>
              <a:cxnLst>
                <a:cxn ang="0">
                  <a:pos x="T0" y="T1"/>
                </a:cxn>
                <a:cxn ang="0">
                  <a:pos x="T2" y="T3"/>
                </a:cxn>
                <a:cxn ang="0">
                  <a:pos x="T4" y="T5"/>
                </a:cxn>
                <a:cxn ang="0">
                  <a:pos x="T6" y="T7"/>
                </a:cxn>
                <a:cxn ang="0">
                  <a:pos x="T8" y="T9"/>
                </a:cxn>
              </a:cxnLst>
              <a:rect l="0" t="0" r="r" b="b"/>
              <a:pathLst>
                <a:path w="81" h="80">
                  <a:moveTo>
                    <a:pt x="0" y="52"/>
                  </a:moveTo>
                  <a:cubicBezTo>
                    <a:pt x="13" y="61"/>
                    <a:pt x="25" y="70"/>
                    <a:pt x="37" y="80"/>
                  </a:cubicBezTo>
                  <a:cubicBezTo>
                    <a:pt x="81" y="36"/>
                    <a:pt x="81" y="36"/>
                    <a:pt x="81" y="36"/>
                  </a:cubicBezTo>
                  <a:cubicBezTo>
                    <a:pt x="67" y="23"/>
                    <a:pt x="51" y="11"/>
                    <a:pt x="35" y="0"/>
                  </a:cubicBezTo>
                  <a:lnTo>
                    <a:pt x="0" y="5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68" name="Freeform 30"/>
            <p:cNvSpPr/>
            <p:nvPr/>
          </p:nvSpPr>
          <p:spPr bwMode="auto">
            <a:xfrm>
              <a:off x="10567565" y="1872786"/>
              <a:ext cx="593167" cy="569220"/>
            </a:xfrm>
            <a:custGeom>
              <a:avLst/>
              <a:gdLst>
                <a:gd name="T0" fmla="*/ 0 w 83"/>
                <a:gd name="T1" fmla="*/ 44 h 80"/>
                <a:gd name="T2" fmla="*/ 31 w 83"/>
                <a:gd name="T3" fmla="*/ 80 h 80"/>
                <a:gd name="T4" fmla="*/ 83 w 83"/>
                <a:gd name="T5" fmla="*/ 45 h 80"/>
                <a:gd name="T6" fmla="*/ 45 w 83"/>
                <a:gd name="T7" fmla="*/ 0 h 80"/>
                <a:gd name="T8" fmla="*/ 0 w 83"/>
                <a:gd name="T9" fmla="*/ 44 h 80"/>
              </a:gdLst>
              <a:ahLst/>
              <a:cxnLst>
                <a:cxn ang="0">
                  <a:pos x="T0" y="T1"/>
                </a:cxn>
                <a:cxn ang="0">
                  <a:pos x="T2" y="T3"/>
                </a:cxn>
                <a:cxn ang="0">
                  <a:pos x="T4" y="T5"/>
                </a:cxn>
                <a:cxn ang="0">
                  <a:pos x="T6" y="T7"/>
                </a:cxn>
                <a:cxn ang="0">
                  <a:pos x="T8" y="T9"/>
                </a:cxn>
              </a:cxnLst>
              <a:rect l="0" t="0" r="r" b="b"/>
              <a:pathLst>
                <a:path w="83" h="80">
                  <a:moveTo>
                    <a:pt x="0" y="44"/>
                  </a:moveTo>
                  <a:cubicBezTo>
                    <a:pt x="11" y="55"/>
                    <a:pt x="22" y="67"/>
                    <a:pt x="31" y="80"/>
                  </a:cubicBezTo>
                  <a:cubicBezTo>
                    <a:pt x="83" y="45"/>
                    <a:pt x="83" y="45"/>
                    <a:pt x="83" y="45"/>
                  </a:cubicBezTo>
                  <a:cubicBezTo>
                    <a:pt x="71" y="29"/>
                    <a:pt x="59" y="14"/>
                    <a:pt x="45" y="0"/>
                  </a:cubicBezTo>
                  <a:lnTo>
                    <a:pt x="0" y="4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69" name="Freeform 31"/>
            <p:cNvSpPr/>
            <p:nvPr/>
          </p:nvSpPr>
          <p:spPr bwMode="auto">
            <a:xfrm>
              <a:off x="10860465" y="2292793"/>
              <a:ext cx="571062" cy="541588"/>
            </a:xfrm>
            <a:custGeom>
              <a:avLst/>
              <a:gdLst>
                <a:gd name="T0" fmla="*/ 0 w 80"/>
                <a:gd name="T1" fmla="*/ 35 h 76"/>
                <a:gd name="T2" fmla="*/ 23 w 80"/>
                <a:gd name="T3" fmla="*/ 76 h 76"/>
                <a:gd name="T4" fmla="*/ 80 w 80"/>
                <a:gd name="T5" fmla="*/ 52 h 76"/>
                <a:gd name="T6" fmla="*/ 52 w 80"/>
                <a:gd name="T7" fmla="*/ 0 h 76"/>
                <a:gd name="T8" fmla="*/ 0 w 80"/>
                <a:gd name="T9" fmla="*/ 35 h 76"/>
              </a:gdLst>
              <a:ahLst/>
              <a:cxnLst>
                <a:cxn ang="0">
                  <a:pos x="T0" y="T1"/>
                </a:cxn>
                <a:cxn ang="0">
                  <a:pos x="T2" y="T3"/>
                </a:cxn>
                <a:cxn ang="0">
                  <a:pos x="T4" y="T5"/>
                </a:cxn>
                <a:cxn ang="0">
                  <a:pos x="T6" y="T7"/>
                </a:cxn>
                <a:cxn ang="0">
                  <a:pos x="T8" y="T9"/>
                </a:cxn>
              </a:cxnLst>
              <a:rect l="0" t="0" r="r" b="b"/>
              <a:pathLst>
                <a:path w="80" h="76">
                  <a:moveTo>
                    <a:pt x="0" y="35"/>
                  </a:moveTo>
                  <a:cubicBezTo>
                    <a:pt x="8" y="48"/>
                    <a:pt x="16" y="61"/>
                    <a:pt x="23" y="76"/>
                  </a:cubicBezTo>
                  <a:cubicBezTo>
                    <a:pt x="80" y="52"/>
                    <a:pt x="80" y="52"/>
                    <a:pt x="80" y="52"/>
                  </a:cubicBezTo>
                  <a:cubicBezTo>
                    <a:pt x="72" y="34"/>
                    <a:pt x="63" y="16"/>
                    <a:pt x="52" y="0"/>
                  </a:cubicBezTo>
                  <a:lnTo>
                    <a:pt x="0"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71" name="Freeform 32"/>
            <p:cNvSpPr/>
            <p:nvPr/>
          </p:nvSpPr>
          <p:spPr bwMode="auto">
            <a:xfrm>
              <a:off x="11066784" y="2769906"/>
              <a:ext cx="541588" cy="491851"/>
            </a:xfrm>
            <a:custGeom>
              <a:avLst/>
              <a:gdLst>
                <a:gd name="T0" fmla="*/ 58 w 76"/>
                <a:gd name="T1" fmla="*/ 0 h 69"/>
                <a:gd name="T2" fmla="*/ 0 w 76"/>
                <a:gd name="T3" fmla="*/ 24 h 69"/>
                <a:gd name="T4" fmla="*/ 14 w 76"/>
                <a:gd name="T5" fmla="*/ 69 h 69"/>
                <a:gd name="T6" fmla="*/ 76 w 76"/>
                <a:gd name="T7" fmla="*/ 57 h 69"/>
                <a:gd name="T8" fmla="*/ 58 w 76"/>
                <a:gd name="T9" fmla="*/ 0 h 69"/>
              </a:gdLst>
              <a:ahLst/>
              <a:cxnLst>
                <a:cxn ang="0">
                  <a:pos x="T0" y="T1"/>
                </a:cxn>
                <a:cxn ang="0">
                  <a:pos x="T2" y="T3"/>
                </a:cxn>
                <a:cxn ang="0">
                  <a:pos x="T4" y="T5"/>
                </a:cxn>
                <a:cxn ang="0">
                  <a:pos x="T6" y="T7"/>
                </a:cxn>
                <a:cxn ang="0">
                  <a:pos x="T8" y="T9"/>
                </a:cxn>
              </a:cxnLst>
              <a:rect l="0" t="0" r="r" b="b"/>
              <a:pathLst>
                <a:path w="76" h="69">
                  <a:moveTo>
                    <a:pt x="58" y="0"/>
                  </a:moveTo>
                  <a:cubicBezTo>
                    <a:pt x="0" y="24"/>
                    <a:pt x="0" y="24"/>
                    <a:pt x="0" y="24"/>
                  </a:cubicBezTo>
                  <a:cubicBezTo>
                    <a:pt x="6" y="39"/>
                    <a:pt x="11" y="54"/>
                    <a:pt x="14" y="69"/>
                  </a:cubicBezTo>
                  <a:cubicBezTo>
                    <a:pt x="76" y="57"/>
                    <a:pt x="76" y="57"/>
                    <a:pt x="76" y="57"/>
                  </a:cubicBezTo>
                  <a:cubicBezTo>
                    <a:pt x="72" y="38"/>
                    <a:pt x="66" y="19"/>
                    <a:pt x="5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72" name="Freeform 33"/>
            <p:cNvSpPr/>
            <p:nvPr/>
          </p:nvSpPr>
          <p:spPr bwMode="auto">
            <a:xfrm>
              <a:off x="9827027" y="1279619"/>
              <a:ext cx="541588" cy="556325"/>
            </a:xfrm>
            <a:custGeom>
              <a:avLst/>
              <a:gdLst>
                <a:gd name="T0" fmla="*/ 0 w 76"/>
                <a:gd name="T1" fmla="*/ 58 h 78"/>
                <a:gd name="T2" fmla="*/ 41 w 76"/>
                <a:gd name="T3" fmla="*/ 78 h 78"/>
                <a:gd name="T4" fmla="*/ 76 w 76"/>
                <a:gd name="T5" fmla="*/ 26 h 78"/>
                <a:gd name="T6" fmla="*/ 24 w 76"/>
                <a:gd name="T7" fmla="*/ 0 h 78"/>
                <a:gd name="T8" fmla="*/ 0 w 76"/>
                <a:gd name="T9" fmla="*/ 58 h 78"/>
              </a:gdLst>
              <a:ahLst/>
              <a:cxnLst>
                <a:cxn ang="0">
                  <a:pos x="T0" y="T1"/>
                </a:cxn>
                <a:cxn ang="0">
                  <a:pos x="T2" y="T3"/>
                </a:cxn>
                <a:cxn ang="0">
                  <a:pos x="T4" y="T5"/>
                </a:cxn>
                <a:cxn ang="0">
                  <a:pos x="T6" y="T7"/>
                </a:cxn>
                <a:cxn ang="0">
                  <a:pos x="T8" y="T9"/>
                </a:cxn>
              </a:cxnLst>
              <a:rect l="0" t="0" r="r" b="b"/>
              <a:pathLst>
                <a:path w="76" h="78">
                  <a:moveTo>
                    <a:pt x="0" y="58"/>
                  </a:moveTo>
                  <a:cubicBezTo>
                    <a:pt x="14" y="63"/>
                    <a:pt x="28" y="70"/>
                    <a:pt x="41" y="78"/>
                  </a:cubicBezTo>
                  <a:cubicBezTo>
                    <a:pt x="76" y="26"/>
                    <a:pt x="76" y="26"/>
                    <a:pt x="76" y="26"/>
                  </a:cubicBezTo>
                  <a:cubicBezTo>
                    <a:pt x="59" y="16"/>
                    <a:pt x="42" y="7"/>
                    <a:pt x="24" y="0"/>
                  </a:cubicBezTo>
                  <a:lnTo>
                    <a:pt x="0" y="5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73" name="Freeform 34"/>
            <p:cNvSpPr/>
            <p:nvPr/>
          </p:nvSpPr>
          <p:spPr bwMode="auto">
            <a:xfrm>
              <a:off x="9392283" y="5912588"/>
              <a:ext cx="484481" cy="521325"/>
            </a:xfrm>
            <a:custGeom>
              <a:avLst/>
              <a:gdLst>
                <a:gd name="T0" fmla="*/ 68 w 68"/>
                <a:gd name="T1" fmla="*/ 58 h 73"/>
                <a:gd name="T2" fmla="*/ 44 w 68"/>
                <a:gd name="T3" fmla="*/ 0 h 73"/>
                <a:gd name="T4" fmla="*/ 0 w 68"/>
                <a:gd name="T5" fmla="*/ 11 h 73"/>
                <a:gd name="T6" fmla="*/ 13 w 68"/>
                <a:gd name="T7" fmla="*/ 73 h 73"/>
                <a:gd name="T8" fmla="*/ 68 w 68"/>
                <a:gd name="T9" fmla="*/ 58 h 73"/>
              </a:gdLst>
              <a:ahLst/>
              <a:cxnLst>
                <a:cxn ang="0">
                  <a:pos x="T0" y="T1"/>
                </a:cxn>
                <a:cxn ang="0">
                  <a:pos x="T2" y="T3"/>
                </a:cxn>
                <a:cxn ang="0">
                  <a:pos x="T4" y="T5"/>
                </a:cxn>
                <a:cxn ang="0">
                  <a:pos x="T6" y="T7"/>
                </a:cxn>
                <a:cxn ang="0">
                  <a:pos x="T8" y="T9"/>
                </a:cxn>
              </a:cxnLst>
              <a:rect l="0" t="0" r="r" b="b"/>
              <a:pathLst>
                <a:path w="68" h="73">
                  <a:moveTo>
                    <a:pt x="68" y="58"/>
                  </a:moveTo>
                  <a:cubicBezTo>
                    <a:pt x="44" y="0"/>
                    <a:pt x="44" y="0"/>
                    <a:pt x="44" y="0"/>
                  </a:cubicBezTo>
                  <a:cubicBezTo>
                    <a:pt x="30" y="5"/>
                    <a:pt x="15" y="8"/>
                    <a:pt x="0" y="11"/>
                  </a:cubicBezTo>
                  <a:cubicBezTo>
                    <a:pt x="13" y="73"/>
                    <a:pt x="13" y="73"/>
                    <a:pt x="13" y="73"/>
                  </a:cubicBezTo>
                  <a:cubicBezTo>
                    <a:pt x="32" y="69"/>
                    <a:pt x="50" y="64"/>
                    <a:pt x="68"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74" name="Freeform 35"/>
            <p:cNvSpPr/>
            <p:nvPr/>
          </p:nvSpPr>
          <p:spPr bwMode="auto">
            <a:xfrm>
              <a:off x="9819658" y="5721006"/>
              <a:ext cx="541588" cy="563693"/>
            </a:xfrm>
            <a:custGeom>
              <a:avLst/>
              <a:gdLst>
                <a:gd name="T0" fmla="*/ 42 w 76"/>
                <a:gd name="T1" fmla="*/ 0 h 79"/>
                <a:gd name="T2" fmla="*/ 0 w 76"/>
                <a:gd name="T3" fmla="*/ 21 h 79"/>
                <a:gd name="T4" fmla="*/ 24 w 76"/>
                <a:gd name="T5" fmla="*/ 79 h 79"/>
                <a:gd name="T6" fmla="*/ 76 w 76"/>
                <a:gd name="T7" fmla="*/ 53 h 79"/>
                <a:gd name="T8" fmla="*/ 42 w 76"/>
                <a:gd name="T9" fmla="*/ 0 h 79"/>
              </a:gdLst>
              <a:ahLst/>
              <a:cxnLst>
                <a:cxn ang="0">
                  <a:pos x="T0" y="T1"/>
                </a:cxn>
                <a:cxn ang="0">
                  <a:pos x="T2" y="T3"/>
                </a:cxn>
                <a:cxn ang="0">
                  <a:pos x="T4" y="T5"/>
                </a:cxn>
                <a:cxn ang="0">
                  <a:pos x="T6" y="T7"/>
                </a:cxn>
                <a:cxn ang="0">
                  <a:pos x="T8" y="T9"/>
                </a:cxn>
              </a:cxnLst>
              <a:rect l="0" t="0" r="r" b="b"/>
              <a:pathLst>
                <a:path w="76" h="79">
                  <a:moveTo>
                    <a:pt x="42" y="0"/>
                  </a:moveTo>
                  <a:cubicBezTo>
                    <a:pt x="28" y="8"/>
                    <a:pt x="15" y="15"/>
                    <a:pt x="0" y="21"/>
                  </a:cubicBezTo>
                  <a:cubicBezTo>
                    <a:pt x="24" y="79"/>
                    <a:pt x="24" y="79"/>
                    <a:pt x="24" y="79"/>
                  </a:cubicBezTo>
                  <a:cubicBezTo>
                    <a:pt x="42" y="71"/>
                    <a:pt x="60" y="63"/>
                    <a:pt x="76" y="53"/>
                  </a:cubicBezTo>
                  <a:lnTo>
                    <a:pt x="4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08" name="Freeform 36"/>
            <p:cNvSpPr/>
            <p:nvPr/>
          </p:nvSpPr>
          <p:spPr bwMode="auto">
            <a:xfrm>
              <a:off x="9392283" y="1123038"/>
              <a:ext cx="484481" cy="528693"/>
            </a:xfrm>
            <a:custGeom>
              <a:avLst/>
              <a:gdLst>
                <a:gd name="T0" fmla="*/ 0 w 68"/>
                <a:gd name="T1" fmla="*/ 62 h 74"/>
                <a:gd name="T2" fmla="*/ 44 w 68"/>
                <a:gd name="T3" fmla="*/ 74 h 74"/>
                <a:gd name="T4" fmla="*/ 68 w 68"/>
                <a:gd name="T5" fmla="*/ 15 h 74"/>
                <a:gd name="T6" fmla="*/ 13 w 68"/>
                <a:gd name="T7" fmla="*/ 0 h 74"/>
                <a:gd name="T8" fmla="*/ 0 w 68"/>
                <a:gd name="T9" fmla="*/ 62 h 74"/>
              </a:gdLst>
              <a:ahLst/>
              <a:cxnLst>
                <a:cxn ang="0">
                  <a:pos x="T0" y="T1"/>
                </a:cxn>
                <a:cxn ang="0">
                  <a:pos x="T2" y="T3"/>
                </a:cxn>
                <a:cxn ang="0">
                  <a:pos x="T4" y="T5"/>
                </a:cxn>
                <a:cxn ang="0">
                  <a:pos x="T6" y="T7"/>
                </a:cxn>
                <a:cxn ang="0">
                  <a:pos x="T8" y="T9"/>
                </a:cxn>
              </a:cxnLst>
              <a:rect l="0" t="0" r="r" b="b"/>
              <a:pathLst>
                <a:path w="68" h="74">
                  <a:moveTo>
                    <a:pt x="0" y="62"/>
                  </a:moveTo>
                  <a:cubicBezTo>
                    <a:pt x="16" y="65"/>
                    <a:pt x="30" y="69"/>
                    <a:pt x="44" y="74"/>
                  </a:cubicBezTo>
                  <a:cubicBezTo>
                    <a:pt x="68" y="15"/>
                    <a:pt x="68" y="15"/>
                    <a:pt x="68" y="15"/>
                  </a:cubicBezTo>
                  <a:cubicBezTo>
                    <a:pt x="50" y="9"/>
                    <a:pt x="32" y="4"/>
                    <a:pt x="13" y="0"/>
                  </a:cubicBezTo>
                  <a:lnTo>
                    <a:pt x="0" y="6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09" name="Freeform 37"/>
            <p:cNvSpPr/>
            <p:nvPr/>
          </p:nvSpPr>
          <p:spPr bwMode="auto">
            <a:xfrm>
              <a:off x="7310671" y="4722569"/>
              <a:ext cx="420007" cy="414481"/>
            </a:xfrm>
            <a:custGeom>
              <a:avLst/>
              <a:gdLst>
                <a:gd name="T0" fmla="*/ 59 w 59"/>
                <a:gd name="T1" fmla="*/ 25 h 58"/>
                <a:gd name="T2" fmla="*/ 39 w 59"/>
                <a:gd name="T3" fmla="*/ 0 h 58"/>
                <a:gd name="T4" fmla="*/ 0 w 59"/>
                <a:gd name="T5" fmla="*/ 25 h 58"/>
                <a:gd name="T6" fmla="*/ 26 w 59"/>
                <a:gd name="T7" fmla="*/ 58 h 58"/>
                <a:gd name="T8" fmla="*/ 59 w 59"/>
                <a:gd name="T9" fmla="*/ 25 h 58"/>
              </a:gdLst>
              <a:ahLst/>
              <a:cxnLst>
                <a:cxn ang="0">
                  <a:pos x="T0" y="T1"/>
                </a:cxn>
                <a:cxn ang="0">
                  <a:pos x="T2" y="T3"/>
                </a:cxn>
                <a:cxn ang="0">
                  <a:pos x="T4" y="T5"/>
                </a:cxn>
                <a:cxn ang="0">
                  <a:pos x="T6" y="T7"/>
                </a:cxn>
                <a:cxn ang="0">
                  <a:pos x="T8" y="T9"/>
                </a:cxn>
              </a:cxnLst>
              <a:rect l="0" t="0" r="r" b="b"/>
              <a:pathLst>
                <a:path w="59" h="58">
                  <a:moveTo>
                    <a:pt x="59" y="25"/>
                  </a:moveTo>
                  <a:cubicBezTo>
                    <a:pt x="51" y="17"/>
                    <a:pt x="45" y="8"/>
                    <a:pt x="39" y="0"/>
                  </a:cubicBezTo>
                  <a:cubicBezTo>
                    <a:pt x="0" y="25"/>
                    <a:pt x="0" y="25"/>
                    <a:pt x="0" y="25"/>
                  </a:cubicBezTo>
                  <a:cubicBezTo>
                    <a:pt x="8" y="37"/>
                    <a:pt x="16" y="48"/>
                    <a:pt x="26" y="58"/>
                  </a:cubicBezTo>
                  <a:lnTo>
                    <a:pt x="59" y="25"/>
                  </a:lnTo>
                  <a:close/>
                </a:path>
              </a:pathLst>
            </a:custGeom>
            <a:grpFill/>
            <a:ln>
              <a:noFill/>
            </a:ln>
          </p:spPr>
          <p:txBody>
            <a:bodyPr vert="horz" wrap="square" lIns="91440" tIns="45720" rIns="91440" bIns="45720" numCol="1" anchor="t" anchorCtr="0" compatLnSpc="1"/>
            <a:lstStyle/>
            <a:p>
              <a:endParaRPr lang="zh-CN" altLang="en-US">
                <a:cs typeface="+mn-ea"/>
                <a:sym typeface="+mn-lt"/>
              </a:endParaRPr>
            </a:p>
          </p:txBody>
        </p:sp>
        <p:sp>
          <p:nvSpPr>
            <p:cNvPr id="110" name="Freeform 38"/>
            <p:cNvSpPr/>
            <p:nvPr/>
          </p:nvSpPr>
          <p:spPr bwMode="auto">
            <a:xfrm>
              <a:off x="8565165" y="1771469"/>
              <a:ext cx="298426" cy="364743"/>
            </a:xfrm>
            <a:custGeom>
              <a:avLst/>
              <a:gdLst>
                <a:gd name="T0" fmla="*/ 0 w 42"/>
                <a:gd name="T1" fmla="*/ 5 h 51"/>
                <a:gd name="T2" fmla="*/ 10 w 42"/>
                <a:gd name="T3" fmla="*/ 51 h 51"/>
                <a:gd name="T4" fmla="*/ 42 w 42"/>
                <a:gd name="T5" fmla="*/ 47 h 51"/>
                <a:gd name="T6" fmla="*/ 42 w 42"/>
                <a:gd name="T7" fmla="*/ 0 h 51"/>
                <a:gd name="T8" fmla="*/ 0 w 42"/>
                <a:gd name="T9" fmla="*/ 5 h 51"/>
              </a:gdLst>
              <a:ahLst/>
              <a:cxnLst>
                <a:cxn ang="0">
                  <a:pos x="T0" y="T1"/>
                </a:cxn>
                <a:cxn ang="0">
                  <a:pos x="T2" y="T3"/>
                </a:cxn>
                <a:cxn ang="0">
                  <a:pos x="T4" y="T5"/>
                </a:cxn>
                <a:cxn ang="0">
                  <a:pos x="T6" y="T7"/>
                </a:cxn>
                <a:cxn ang="0">
                  <a:pos x="T8" y="T9"/>
                </a:cxn>
              </a:cxnLst>
              <a:rect l="0" t="0" r="r" b="b"/>
              <a:pathLst>
                <a:path w="42" h="51">
                  <a:moveTo>
                    <a:pt x="0" y="5"/>
                  </a:moveTo>
                  <a:cubicBezTo>
                    <a:pt x="10" y="51"/>
                    <a:pt x="10" y="51"/>
                    <a:pt x="10" y="51"/>
                  </a:cubicBezTo>
                  <a:cubicBezTo>
                    <a:pt x="20" y="49"/>
                    <a:pt x="31" y="48"/>
                    <a:pt x="42" y="47"/>
                  </a:cubicBezTo>
                  <a:cubicBezTo>
                    <a:pt x="42" y="0"/>
                    <a:pt x="42" y="0"/>
                    <a:pt x="42" y="0"/>
                  </a:cubicBezTo>
                  <a:cubicBezTo>
                    <a:pt x="28" y="1"/>
                    <a:pt x="14" y="3"/>
                    <a:pt x="0" y="5"/>
                  </a:cubicBezTo>
                  <a:close/>
                </a:path>
              </a:pathLst>
            </a:custGeom>
            <a:grpFill/>
            <a:ln>
              <a:noFill/>
            </a:ln>
          </p:spPr>
          <p:txBody>
            <a:bodyPr vert="horz" wrap="square" lIns="91440" tIns="45720" rIns="91440" bIns="45720" numCol="1" anchor="t" anchorCtr="0" compatLnSpc="1"/>
            <a:lstStyle/>
            <a:p>
              <a:endParaRPr lang="zh-CN" altLang="en-US">
                <a:cs typeface="+mn-ea"/>
                <a:sym typeface="+mn-lt"/>
              </a:endParaRPr>
            </a:p>
          </p:txBody>
        </p:sp>
        <p:sp>
          <p:nvSpPr>
            <p:cNvPr id="111" name="Freeform 39"/>
            <p:cNvSpPr/>
            <p:nvPr/>
          </p:nvSpPr>
          <p:spPr bwMode="auto">
            <a:xfrm>
              <a:off x="7551991" y="4965731"/>
              <a:ext cx="414480" cy="427375"/>
            </a:xfrm>
            <a:custGeom>
              <a:avLst/>
              <a:gdLst>
                <a:gd name="T0" fmla="*/ 58 w 58"/>
                <a:gd name="T1" fmla="*/ 21 h 60"/>
                <a:gd name="T2" fmla="*/ 33 w 58"/>
                <a:gd name="T3" fmla="*/ 0 h 60"/>
                <a:gd name="T4" fmla="*/ 0 w 58"/>
                <a:gd name="T5" fmla="*/ 33 h 60"/>
                <a:gd name="T6" fmla="*/ 32 w 58"/>
                <a:gd name="T7" fmla="*/ 60 h 60"/>
                <a:gd name="T8" fmla="*/ 58 w 58"/>
                <a:gd name="T9" fmla="*/ 21 h 60"/>
              </a:gdLst>
              <a:ahLst/>
              <a:cxnLst>
                <a:cxn ang="0">
                  <a:pos x="T0" y="T1"/>
                </a:cxn>
                <a:cxn ang="0">
                  <a:pos x="T2" y="T3"/>
                </a:cxn>
                <a:cxn ang="0">
                  <a:pos x="T4" y="T5"/>
                </a:cxn>
                <a:cxn ang="0">
                  <a:pos x="T6" y="T7"/>
                </a:cxn>
                <a:cxn ang="0">
                  <a:pos x="T8" y="T9"/>
                </a:cxn>
              </a:cxnLst>
              <a:rect l="0" t="0" r="r" b="b"/>
              <a:pathLst>
                <a:path w="58" h="60">
                  <a:moveTo>
                    <a:pt x="58" y="21"/>
                  </a:moveTo>
                  <a:cubicBezTo>
                    <a:pt x="49" y="15"/>
                    <a:pt x="41" y="8"/>
                    <a:pt x="33" y="0"/>
                  </a:cubicBezTo>
                  <a:cubicBezTo>
                    <a:pt x="0" y="33"/>
                    <a:pt x="0" y="33"/>
                    <a:pt x="0" y="33"/>
                  </a:cubicBezTo>
                  <a:cubicBezTo>
                    <a:pt x="10" y="43"/>
                    <a:pt x="21" y="52"/>
                    <a:pt x="32" y="60"/>
                  </a:cubicBezTo>
                  <a:lnTo>
                    <a:pt x="58" y="21"/>
                  </a:lnTo>
                  <a:close/>
                </a:path>
              </a:pathLst>
            </a:custGeom>
            <a:grpFill/>
            <a:ln>
              <a:noFill/>
            </a:ln>
          </p:spPr>
          <p:txBody>
            <a:bodyPr vert="horz" wrap="square" lIns="91440" tIns="45720" rIns="91440" bIns="45720" numCol="1" anchor="t" anchorCtr="0" compatLnSpc="1"/>
            <a:lstStyle/>
            <a:p>
              <a:endParaRPr lang="zh-CN" altLang="en-US">
                <a:cs typeface="+mn-ea"/>
                <a:sym typeface="+mn-lt"/>
              </a:endParaRPr>
            </a:p>
          </p:txBody>
        </p:sp>
        <p:sp>
          <p:nvSpPr>
            <p:cNvPr id="112" name="Freeform 40"/>
            <p:cNvSpPr/>
            <p:nvPr/>
          </p:nvSpPr>
          <p:spPr bwMode="auto">
            <a:xfrm>
              <a:off x="7010404" y="4138612"/>
              <a:ext cx="392374" cy="342637"/>
            </a:xfrm>
            <a:custGeom>
              <a:avLst/>
              <a:gdLst>
                <a:gd name="T0" fmla="*/ 55 w 55"/>
                <a:gd name="T1" fmla="*/ 30 h 48"/>
                <a:gd name="T2" fmla="*/ 46 w 55"/>
                <a:gd name="T3" fmla="*/ 0 h 48"/>
                <a:gd name="T4" fmla="*/ 0 w 55"/>
                <a:gd name="T5" fmla="*/ 9 h 48"/>
                <a:gd name="T6" fmla="*/ 12 w 55"/>
                <a:gd name="T7" fmla="*/ 48 h 48"/>
                <a:gd name="T8" fmla="*/ 55 w 55"/>
                <a:gd name="T9" fmla="*/ 30 h 48"/>
              </a:gdLst>
              <a:ahLst/>
              <a:cxnLst>
                <a:cxn ang="0">
                  <a:pos x="T0" y="T1"/>
                </a:cxn>
                <a:cxn ang="0">
                  <a:pos x="T2" y="T3"/>
                </a:cxn>
                <a:cxn ang="0">
                  <a:pos x="T4" y="T5"/>
                </a:cxn>
                <a:cxn ang="0">
                  <a:pos x="T6" y="T7"/>
                </a:cxn>
                <a:cxn ang="0">
                  <a:pos x="T8" y="T9"/>
                </a:cxn>
              </a:cxnLst>
              <a:rect l="0" t="0" r="r" b="b"/>
              <a:pathLst>
                <a:path w="55" h="48">
                  <a:moveTo>
                    <a:pt x="55" y="30"/>
                  </a:moveTo>
                  <a:cubicBezTo>
                    <a:pt x="51" y="21"/>
                    <a:pt x="48" y="10"/>
                    <a:pt x="46" y="0"/>
                  </a:cubicBezTo>
                  <a:cubicBezTo>
                    <a:pt x="0" y="9"/>
                    <a:pt x="0" y="9"/>
                    <a:pt x="0" y="9"/>
                  </a:cubicBezTo>
                  <a:cubicBezTo>
                    <a:pt x="3" y="23"/>
                    <a:pt x="7" y="36"/>
                    <a:pt x="12" y="48"/>
                  </a:cubicBezTo>
                  <a:lnTo>
                    <a:pt x="55" y="30"/>
                  </a:lnTo>
                  <a:close/>
                </a:path>
              </a:pathLst>
            </a:custGeom>
            <a:grpFill/>
            <a:ln>
              <a:noFill/>
            </a:ln>
          </p:spPr>
          <p:txBody>
            <a:bodyPr vert="horz" wrap="square" lIns="91440" tIns="45720" rIns="91440" bIns="45720" numCol="1" anchor="t" anchorCtr="0" compatLnSpc="1"/>
            <a:lstStyle/>
            <a:p>
              <a:endParaRPr lang="zh-CN" altLang="en-US">
                <a:cs typeface="+mn-ea"/>
                <a:sym typeface="+mn-lt"/>
              </a:endParaRPr>
            </a:p>
          </p:txBody>
        </p:sp>
        <p:sp>
          <p:nvSpPr>
            <p:cNvPr id="116" name="Freeform 41"/>
            <p:cNvSpPr/>
            <p:nvPr/>
          </p:nvSpPr>
          <p:spPr bwMode="auto">
            <a:xfrm>
              <a:off x="6968034" y="3825449"/>
              <a:ext cx="350006" cy="291057"/>
            </a:xfrm>
            <a:custGeom>
              <a:avLst/>
              <a:gdLst>
                <a:gd name="T0" fmla="*/ 49 w 49"/>
                <a:gd name="T1" fmla="*/ 31 h 41"/>
                <a:gd name="T2" fmla="*/ 47 w 49"/>
                <a:gd name="T3" fmla="*/ 0 h 41"/>
                <a:gd name="T4" fmla="*/ 0 w 49"/>
                <a:gd name="T5" fmla="*/ 0 h 41"/>
                <a:gd name="T6" fmla="*/ 4 w 49"/>
                <a:gd name="T7" fmla="*/ 41 h 41"/>
                <a:gd name="T8" fmla="*/ 49 w 49"/>
                <a:gd name="T9" fmla="*/ 31 h 41"/>
              </a:gdLst>
              <a:ahLst/>
              <a:cxnLst>
                <a:cxn ang="0">
                  <a:pos x="T0" y="T1"/>
                </a:cxn>
                <a:cxn ang="0">
                  <a:pos x="T2" y="T3"/>
                </a:cxn>
                <a:cxn ang="0">
                  <a:pos x="T4" y="T5"/>
                </a:cxn>
                <a:cxn ang="0">
                  <a:pos x="T6" y="T7"/>
                </a:cxn>
                <a:cxn ang="0">
                  <a:pos x="T8" y="T9"/>
                </a:cxn>
              </a:cxnLst>
              <a:rect l="0" t="0" r="r" b="b"/>
              <a:pathLst>
                <a:path w="49" h="41">
                  <a:moveTo>
                    <a:pt x="49" y="31"/>
                  </a:moveTo>
                  <a:cubicBezTo>
                    <a:pt x="48" y="21"/>
                    <a:pt x="47" y="11"/>
                    <a:pt x="47" y="0"/>
                  </a:cubicBezTo>
                  <a:cubicBezTo>
                    <a:pt x="0" y="0"/>
                    <a:pt x="0" y="0"/>
                    <a:pt x="0" y="0"/>
                  </a:cubicBezTo>
                  <a:cubicBezTo>
                    <a:pt x="0" y="14"/>
                    <a:pt x="1" y="27"/>
                    <a:pt x="4" y="41"/>
                  </a:cubicBezTo>
                  <a:lnTo>
                    <a:pt x="49" y="31"/>
                  </a:lnTo>
                  <a:close/>
                </a:path>
              </a:pathLst>
            </a:custGeom>
            <a:grpFill/>
            <a:ln>
              <a:noFill/>
            </a:ln>
          </p:spPr>
          <p:txBody>
            <a:bodyPr vert="horz" wrap="square" lIns="91440" tIns="45720" rIns="91440" bIns="45720" numCol="1" anchor="t" anchorCtr="0" compatLnSpc="1"/>
            <a:lstStyle/>
            <a:p>
              <a:endParaRPr lang="zh-CN" altLang="en-US">
                <a:cs typeface="+mn-ea"/>
                <a:sym typeface="+mn-lt"/>
              </a:endParaRPr>
            </a:p>
          </p:txBody>
        </p:sp>
        <p:sp>
          <p:nvSpPr>
            <p:cNvPr id="117" name="Freeform 42"/>
            <p:cNvSpPr/>
            <p:nvPr/>
          </p:nvSpPr>
          <p:spPr bwMode="auto">
            <a:xfrm>
              <a:off x="8565165" y="5420738"/>
              <a:ext cx="298426" cy="364743"/>
            </a:xfrm>
            <a:custGeom>
              <a:avLst/>
              <a:gdLst>
                <a:gd name="T0" fmla="*/ 42 w 42"/>
                <a:gd name="T1" fmla="*/ 4 h 51"/>
                <a:gd name="T2" fmla="*/ 9 w 42"/>
                <a:gd name="T3" fmla="*/ 0 h 51"/>
                <a:gd name="T4" fmla="*/ 0 w 42"/>
                <a:gd name="T5" fmla="*/ 46 h 51"/>
                <a:gd name="T6" fmla="*/ 42 w 42"/>
                <a:gd name="T7" fmla="*/ 51 h 51"/>
                <a:gd name="T8" fmla="*/ 42 w 42"/>
                <a:gd name="T9" fmla="*/ 4 h 51"/>
              </a:gdLst>
              <a:ahLst/>
              <a:cxnLst>
                <a:cxn ang="0">
                  <a:pos x="T0" y="T1"/>
                </a:cxn>
                <a:cxn ang="0">
                  <a:pos x="T2" y="T3"/>
                </a:cxn>
                <a:cxn ang="0">
                  <a:pos x="T4" y="T5"/>
                </a:cxn>
                <a:cxn ang="0">
                  <a:pos x="T6" y="T7"/>
                </a:cxn>
                <a:cxn ang="0">
                  <a:pos x="T8" y="T9"/>
                </a:cxn>
              </a:cxnLst>
              <a:rect l="0" t="0" r="r" b="b"/>
              <a:pathLst>
                <a:path w="42" h="51">
                  <a:moveTo>
                    <a:pt x="42" y="4"/>
                  </a:moveTo>
                  <a:cubicBezTo>
                    <a:pt x="31" y="4"/>
                    <a:pt x="20" y="2"/>
                    <a:pt x="9" y="0"/>
                  </a:cubicBezTo>
                  <a:cubicBezTo>
                    <a:pt x="0" y="46"/>
                    <a:pt x="0" y="46"/>
                    <a:pt x="0" y="46"/>
                  </a:cubicBezTo>
                  <a:cubicBezTo>
                    <a:pt x="14" y="49"/>
                    <a:pt x="28" y="50"/>
                    <a:pt x="42" y="51"/>
                  </a:cubicBezTo>
                  <a:lnTo>
                    <a:pt x="42" y="4"/>
                  </a:lnTo>
                  <a:close/>
                </a:path>
              </a:pathLst>
            </a:custGeom>
            <a:grpFill/>
            <a:ln>
              <a:noFill/>
            </a:ln>
          </p:spPr>
          <p:txBody>
            <a:bodyPr vert="horz" wrap="square" lIns="91440" tIns="45720" rIns="91440" bIns="45720" numCol="1" anchor="t" anchorCtr="0" compatLnSpc="1"/>
            <a:lstStyle/>
            <a:p>
              <a:endParaRPr lang="zh-CN" altLang="en-US">
                <a:cs typeface="+mn-ea"/>
                <a:sym typeface="+mn-lt"/>
              </a:endParaRPr>
            </a:p>
          </p:txBody>
        </p:sp>
        <p:sp>
          <p:nvSpPr>
            <p:cNvPr id="118" name="Freeform 43"/>
            <p:cNvSpPr/>
            <p:nvPr/>
          </p:nvSpPr>
          <p:spPr bwMode="auto">
            <a:xfrm>
              <a:off x="7852259" y="5172050"/>
              <a:ext cx="385006" cy="420007"/>
            </a:xfrm>
            <a:custGeom>
              <a:avLst/>
              <a:gdLst>
                <a:gd name="T0" fmla="*/ 54 w 54"/>
                <a:gd name="T1" fmla="*/ 16 h 59"/>
                <a:gd name="T2" fmla="*/ 26 w 54"/>
                <a:gd name="T3" fmla="*/ 0 h 59"/>
                <a:gd name="T4" fmla="*/ 0 w 54"/>
                <a:gd name="T5" fmla="*/ 39 h 59"/>
                <a:gd name="T6" fmla="*/ 36 w 54"/>
                <a:gd name="T7" fmla="*/ 59 h 59"/>
                <a:gd name="T8" fmla="*/ 54 w 54"/>
                <a:gd name="T9" fmla="*/ 16 h 59"/>
              </a:gdLst>
              <a:ahLst/>
              <a:cxnLst>
                <a:cxn ang="0">
                  <a:pos x="T0" y="T1"/>
                </a:cxn>
                <a:cxn ang="0">
                  <a:pos x="T2" y="T3"/>
                </a:cxn>
                <a:cxn ang="0">
                  <a:pos x="T4" y="T5"/>
                </a:cxn>
                <a:cxn ang="0">
                  <a:pos x="T6" y="T7"/>
                </a:cxn>
                <a:cxn ang="0">
                  <a:pos x="T8" y="T9"/>
                </a:cxn>
              </a:cxnLst>
              <a:rect l="0" t="0" r="r" b="b"/>
              <a:pathLst>
                <a:path w="54" h="59">
                  <a:moveTo>
                    <a:pt x="54" y="16"/>
                  </a:moveTo>
                  <a:cubicBezTo>
                    <a:pt x="44" y="11"/>
                    <a:pt x="35" y="6"/>
                    <a:pt x="26" y="0"/>
                  </a:cubicBezTo>
                  <a:cubicBezTo>
                    <a:pt x="0" y="39"/>
                    <a:pt x="0" y="39"/>
                    <a:pt x="0" y="39"/>
                  </a:cubicBezTo>
                  <a:cubicBezTo>
                    <a:pt x="12" y="46"/>
                    <a:pt x="24" y="53"/>
                    <a:pt x="36" y="59"/>
                  </a:cubicBezTo>
                  <a:lnTo>
                    <a:pt x="54" y="16"/>
                  </a:lnTo>
                  <a:close/>
                </a:path>
              </a:pathLst>
            </a:custGeom>
            <a:grpFill/>
            <a:ln>
              <a:noFill/>
            </a:ln>
          </p:spPr>
          <p:txBody>
            <a:bodyPr vert="horz" wrap="square" lIns="91440" tIns="45720" rIns="91440" bIns="45720" numCol="1" anchor="t" anchorCtr="0" compatLnSpc="1"/>
            <a:lstStyle/>
            <a:p>
              <a:endParaRPr lang="zh-CN" altLang="en-US">
                <a:cs typeface="+mn-ea"/>
                <a:sym typeface="+mn-lt"/>
              </a:endParaRPr>
            </a:p>
          </p:txBody>
        </p:sp>
        <p:sp>
          <p:nvSpPr>
            <p:cNvPr id="120" name="Freeform 44"/>
            <p:cNvSpPr/>
            <p:nvPr/>
          </p:nvSpPr>
          <p:spPr bwMode="auto">
            <a:xfrm>
              <a:off x="8194896" y="5321262"/>
              <a:ext cx="348163" cy="407112"/>
            </a:xfrm>
            <a:custGeom>
              <a:avLst/>
              <a:gdLst>
                <a:gd name="T0" fmla="*/ 49 w 49"/>
                <a:gd name="T1" fmla="*/ 11 h 57"/>
                <a:gd name="T2" fmla="*/ 18 w 49"/>
                <a:gd name="T3" fmla="*/ 0 h 57"/>
                <a:gd name="T4" fmla="*/ 0 w 49"/>
                <a:gd name="T5" fmla="*/ 43 h 57"/>
                <a:gd name="T6" fmla="*/ 40 w 49"/>
                <a:gd name="T7" fmla="*/ 57 h 57"/>
                <a:gd name="T8" fmla="*/ 49 w 49"/>
                <a:gd name="T9" fmla="*/ 11 h 57"/>
              </a:gdLst>
              <a:ahLst/>
              <a:cxnLst>
                <a:cxn ang="0">
                  <a:pos x="T0" y="T1"/>
                </a:cxn>
                <a:cxn ang="0">
                  <a:pos x="T2" y="T3"/>
                </a:cxn>
                <a:cxn ang="0">
                  <a:pos x="T4" y="T5"/>
                </a:cxn>
                <a:cxn ang="0">
                  <a:pos x="T6" y="T7"/>
                </a:cxn>
                <a:cxn ang="0">
                  <a:pos x="T8" y="T9"/>
                </a:cxn>
              </a:cxnLst>
              <a:rect l="0" t="0" r="r" b="b"/>
              <a:pathLst>
                <a:path w="49" h="57">
                  <a:moveTo>
                    <a:pt x="49" y="11"/>
                  </a:moveTo>
                  <a:cubicBezTo>
                    <a:pt x="38" y="8"/>
                    <a:pt x="28" y="5"/>
                    <a:pt x="18" y="0"/>
                  </a:cubicBezTo>
                  <a:cubicBezTo>
                    <a:pt x="0" y="43"/>
                    <a:pt x="0" y="43"/>
                    <a:pt x="0" y="43"/>
                  </a:cubicBezTo>
                  <a:cubicBezTo>
                    <a:pt x="13" y="49"/>
                    <a:pt x="26" y="53"/>
                    <a:pt x="40" y="57"/>
                  </a:cubicBezTo>
                  <a:lnTo>
                    <a:pt x="49" y="11"/>
                  </a:lnTo>
                  <a:close/>
                </a:path>
              </a:pathLst>
            </a:custGeom>
            <a:grpFill/>
            <a:ln>
              <a:noFill/>
            </a:ln>
          </p:spPr>
          <p:txBody>
            <a:bodyPr vert="horz" wrap="square" lIns="91440" tIns="45720" rIns="91440" bIns="45720" numCol="1" anchor="t" anchorCtr="0" compatLnSpc="1"/>
            <a:lstStyle/>
            <a:p>
              <a:endParaRPr lang="zh-CN" altLang="en-US">
                <a:cs typeface="+mn-ea"/>
                <a:sym typeface="+mn-lt"/>
              </a:endParaRPr>
            </a:p>
          </p:txBody>
        </p:sp>
        <p:sp>
          <p:nvSpPr>
            <p:cNvPr id="122" name="Freeform 45"/>
            <p:cNvSpPr/>
            <p:nvPr/>
          </p:nvSpPr>
          <p:spPr bwMode="auto">
            <a:xfrm>
              <a:off x="7124616" y="4437038"/>
              <a:ext cx="414480" cy="392375"/>
            </a:xfrm>
            <a:custGeom>
              <a:avLst/>
              <a:gdLst>
                <a:gd name="T0" fmla="*/ 58 w 58"/>
                <a:gd name="T1" fmla="*/ 29 h 55"/>
                <a:gd name="T2" fmla="*/ 43 w 58"/>
                <a:gd name="T3" fmla="*/ 0 h 55"/>
                <a:gd name="T4" fmla="*/ 0 w 58"/>
                <a:gd name="T5" fmla="*/ 18 h 55"/>
                <a:gd name="T6" fmla="*/ 19 w 58"/>
                <a:gd name="T7" fmla="*/ 55 h 55"/>
                <a:gd name="T8" fmla="*/ 58 w 58"/>
                <a:gd name="T9" fmla="*/ 29 h 55"/>
              </a:gdLst>
              <a:ahLst/>
              <a:cxnLst>
                <a:cxn ang="0">
                  <a:pos x="T0" y="T1"/>
                </a:cxn>
                <a:cxn ang="0">
                  <a:pos x="T2" y="T3"/>
                </a:cxn>
                <a:cxn ang="0">
                  <a:pos x="T4" y="T5"/>
                </a:cxn>
                <a:cxn ang="0">
                  <a:pos x="T6" y="T7"/>
                </a:cxn>
                <a:cxn ang="0">
                  <a:pos x="T8" y="T9"/>
                </a:cxn>
              </a:cxnLst>
              <a:rect l="0" t="0" r="r" b="b"/>
              <a:pathLst>
                <a:path w="58" h="55">
                  <a:moveTo>
                    <a:pt x="58" y="29"/>
                  </a:moveTo>
                  <a:cubicBezTo>
                    <a:pt x="52" y="20"/>
                    <a:pt x="48" y="10"/>
                    <a:pt x="43" y="0"/>
                  </a:cubicBezTo>
                  <a:cubicBezTo>
                    <a:pt x="0" y="18"/>
                    <a:pt x="0" y="18"/>
                    <a:pt x="0" y="18"/>
                  </a:cubicBezTo>
                  <a:cubicBezTo>
                    <a:pt x="6" y="31"/>
                    <a:pt x="12" y="43"/>
                    <a:pt x="19" y="55"/>
                  </a:cubicBezTo>
                  <a:lnTo>
                    <a:pt x="58" y="29"/>
                  </a:lnTo>
                  <a:close/>
                </a:path>
              </a:pathLst>
            </a:custGeom>
            <a:grpFill/>
            <a:ln>
              <a:noFill/>
            </a:ln>
          </p:spPr>
          <p:txBody>
            <a:bodyPr vert="horz" wrap="square" lIns="91440" tIns="45720" rIns="91440" bIns="45720" numCol="1" anchor="t" anchorCtr="0" compatLnSpc="1"/>
            <a:lstStyle/>
            <a:p>
              <a:endParaRPr lang="zh-CN" altLang="en-US">
                <a:cs typeface="+mn-ea"/>
                <a:sym typeface="+mn-lt"/>
              </a:endParaRPr>
            </a:p>
          </p:txBody>
        </p:sp>
        <p:sp>
          <p:nvSpPr>
            <p:cNvPr id="123" name="Freeform 46"/>
            <p:cNvSpPr/>
            <p:nvPr/>
          </p:nvSpPr>
          <p:spPr bwMode="auto">
            <a:xfrm>
              <a:off x="7852259" y="1964893"/>
              <a:ext cx="385006" cy="420007"/>
            </a:xfrm>
            <a:custGeom>
              <a:avLst/>
              <a:gdLst>
                <a:gd name="T0" fmla="*/ 26 w 54"/>
                <a:gd name="T1" fmla="*/ 59 h 59"/>
                <a:gd name="T2" fmla="*/ 54 w 54"/>
                <a:gd name="T3" fmla="*/ 43 h 59"/>
                <a:gd name="T4" fmla="*/ 36 w 54"/>
                <a:gd name="T5" fmla="*/ 0 h 59"/>
                <a:gd name="T6" fmla="*/ 0 w 54"/>
                <a:gd name="T7" fmla="*/ 21 h 59"/>
                <a:gd name="T8" fmla="*/ 26 w 54"/>
                <a:gd name="T9" fmla="*/ 59 h 59"/>
              </a:gdLst>
              <a:ahLst/>
              <a:cxnLst>
                <a:cxn ang="0">
                  <a:pos x="T0" y="T1"/>
                </a:cxn>
                <a:cxn ang="0">
                  <a:pos x="T2" y="T3"/>
                </a:cxn>
                <a:cxn ang="0">
                  <a:pos x="T4" y="T5"/>
                </a:cxn>
                <a:cxn ang="0">
                  <a:pos x="T6" y="T7"/>
                </a:cxn>
                <a:cxn ang="0">
                  <a:pos x="T8" y="T9"/>
                </a:cxn>
              </a:cxnLst>
              <a:rect l="0" t="0" r="r" b="b"/>
              <a:pathLst>
                <a:path w="54" h="59">
                  <a:moveTo>
                    <a:pt x="26" y="59"/>
                  </a:moveTo>
                  <a:cubicBezTo>
                    <a:pt x="35" y="53"/>
                    <a:pt x="45" y="48"/>
                    <a:pt x="54" y="43"/>
                  </a:cubicBezTo>
                  <a:cubicBezTo>
                    <a:pt x="36" y="0"/>
                    <a:pt x="36" y="0"/>
                    <a:pt x="36" y="0"/>
                  </a:cubicBezTo>
                  <a:cubicBezTo>
                    <a:pt x="24" y="6"/>
                    <a:pt x="12" y="13"/>
                    <a:pt x="0" y="21"/>
                  </a:cubicBezTo>
                  <a:lnTo>
                    <a:pt x="26" y="59"/>
                  </a:lnTo>
                  <a:close/>
                </a:path>
              </a:pathLst>
            </a:custGeom>
            <a:grpFill/>
            <a:ln>
              <a:noFill/>
            </a:ln>
          </p:spPr>
          <p:txBody>
            <a:bodyPr vert="horz" wrap="square" lIns="91440" tIns="45720" rIns="91440" bIns="45720" numCol="1" anchor="t" anchorCtr="0" compatLnSpc="1"/>
            <a:lstStyle/>
            <a:p>
              <a:endParaRPr lang="zh-CN" altLang="en-US">
                <a:cs typeface="+mn-ea"/>
                <a:sym typeface="+mn-lt"/>
              </a:endParaRPr>
            </a:p>
          </p:txBody>
        </p:sp>
        <p:sp>
          <p:nvSpPr>
            <p:cNvPr id="124" name="Freeform 47"/>
            <p:cNvSpPr/>
            <p:nvPr/>
          </p:nvSpPr>
          <p:spPr bwMode="auto">
            <a:xfrm>
              <a:off x="6968034" y="3447812"/>
              <a:ext cx="350006" cy="283689"/>
            </a:xfrm>
            <a:custGeom>
              <a:avLst/>
              <a:gdLst>
                <a:gd name="T0" fmla="*/ 47 w 49"/>
                <a:gd name="T1" fmla="*/ 40 h 40"/>
                <a:gd name="T2" fmla="*/ 49 w 49"/>
                <a:gd name="T3" fmla="*/ 9 h 40"/>
                <a:gd name="T4" fmla="*/ 4 w 49"/>
                <a:gd name="T5" fmla="*/ 0 h 40"/>
                <a:gd name="T6" fmla="*/ 0 w 49"/>
                <a:gd name="T7" fmla="*/ 40 h 40"/>
                <a:gd name="T8" fmla="*/ 47 w 49"/>
                <a:gd name="T9" fmla="*/ 40 h 40"/>
              </a:gdLst>
              <a:ahLst/>
              <a:cxnLst>
                <a:cxn ang="0">
                  <a:pos x="T0" y="T1"/>
                </a:cxn>
                <a:cxn ang="0">
                  <a:pos x="T2" y="T3"/>
                </a:cxn>
                <a:cxn ang="0">
                  <a:pos x="T4" y="T5"/>
                </a:cxn>
                <a:cxn ang="0">
                  <a:pos x="T6" y="T7"/>
                </a:cxn>
                <a:cxn ang="0">
                  <a:pos x="T8" y="T9"/>
                </a:cxn>
              </a:cxnLst>
              <a:rect l="0" t="0" r="r" b="b"/>
              <a:pathLst>
                <a:path w="49" h="40">
                  <a:moveTo>
                    <a:pt x="47" y="40"/>
                  </a:moveTo>
                  <a:cubicBezTo>
                    <a:pt x="47" y="29"/>
                    <a:pt x="48" y="19"/>
                    <a:pt x="49" y="9"/>
                  </a:cubicBezTo>
                  <a:cubicBezTo>
                    <a:pt x="4" y="0"/>
                    <a:pt x="4" y="0"/>
                    <a:pt x="4" y="0"/>
                  </a:cubicBezTo>
                  <a:cubicBezTo>
                    <a:pt x="1" y="13"/>
                    <a:pt x="0" y="26"/>
                    <a:pt x="0" y="40"/>
                  </a:cubicBezTo>
                  <a:lnTo>
                    <a:pt x="47" y="40"/>
                  </a:lnTo>
                  <a:close/>
                </a:path>
              </a:pathLst>
            </a:custGeom>
            <a:grpFill/>
            <a:ln>
              <a:noFill/>
            </a:ln>
          </p:spPr>
          <p:txBody>
            <a:bodyPr vert="horz" wrap="square" lIns="91440" tIns="45720" rIns="91440" bIns="45720" numCol="1" anchor="t" anchorCtr="0" compatLnSpc="1"/>
            <a:lstStyle/>
            <a:p>
              <a:endParaRPr lang="zh-CN" altLang="en-US">
                <a:cs typeface="+mn-ea"/>
                <a:sym typeface="+mn-lt"/>
              </a:endParaRPr>
            </a:p>
          </p:txBody>
        </p:sp>
        <p:sp>
          <p:nvSpPr>
            <p:cNvPr id="125" name="Freeform 48"/>
            <p:cNvSpPr/>
            <p:nvPr/>
          </p:nvSpPr>
          <p:spPr bwMode="auto">
            <a:xfrm>
              <a:off x="7551991" y="2163843"/>
              <a:ext cx="414480" cy="427375"/>
            </a:xfrm>
            <a:custGeom>
              <a:avLst/>
              <a:gdLst>
                <a:gd name="T0" fmla="*/ 33 w 58"/>
                <a:gd name="T1" fmla="*/ 60 h 60"/>
                <a:gd name="T2" fmla="*/ 58 w 58"/>
                <a:gd name="T3" fmla="*/ 39 h 60"/>
                <a:gd name="T4" fmla="*/ 32 w 58"/>
                <a:gd name="T5" fmla="*/ 0 h 60"/>
                <a:gd name="T6" fmla="*/ 0 w 58"/>
                <a:gd name="T7" fmla="*/ 27 h 60"/>
                <a:gd name="T8" fmla="*/ 33 w 58"/>
                <a:gd name="T9" fmla="*/ 60 h 60"/>
              </a:gdLst>
              <a:ahLst/>
              <a:cxnLst>
                <a:cxn ang="0">
                  <a:pos x="T0" y="T1"/>
                </a:cxn>
                <a:cxn ang="0">
                  <a:pos x="T2" y="T3"/>
                </a:cxn>
                <a:cxn ang="0">
                  <a:pos x="T4" y="T5"/>
                </a:cxn>
                <a:cxn ang="0">
                  <a:pos x="T6" y="T7"/>
                </a:cxn>
                <a:cxn ang="0">
                  <a:pos x="T8" y="T9"/>
                </a:cxn>
              </a:cxnLst>
              <a:rect l="0" t="0" r="r" b="b"/>
              <a:pathLst>
                <a:path w="58" h="60">
                  <a:moveTo>
                    <a:pt x="33" y="60"/>
                  </a:moveTo>
                  <a:cubicBezTo>
                    <a:pt x="41" y="52"/>
                    <a:pt x="49" y="45"/>
                    <a:pt x="58" y="39"/>
                  </a:cubicBezTo>
                  <a:cubicBezTo>
                    <a:pt x="32" y="0"/>
                    <a:pt x="32" y="0"/>
                    <a:pt x="32" y="0"/>
                  </a:cubicBezTo>
                  <a:cubicBezTo>
                    <a:pt x="21" y="8"/>
                    <a:pt x="10" y="17"/>
                    <a:pt x="0" y="27"/>
                  </a:cubicBezTo>
                  <a:lnTo>
                    <a:pt x="33" y="60"/>
                  </a:lnTo>
                  <a:close/>
                </a:path>
              </a:pathLst>
            </a:custGeom>
            <a:grpFill/>
            <a:ln>
              <a:noFill/>
            </a:ln>
          </p:spPr>
          <p:txBody>
            <a:bodyPr vert="horz" wrap="square" lIns="91440" tIns="45720" rIns="91440" bIns="45720" numCol="1" anchor="t" anchorCtr="0" compatLnSpc="1"/>
            <a:lstStyle/>
            <a:p>
              <a:endParaRPr lang="zh-CN" altLang="en-US">
                <a:cs typeface="+mn-ea"/>
                <a:sym typeface="+mn-lt"/>
              </a:endParaRPr>
            </a:p>
          </p:txBody>
        </p:sp>
        <p:sp>
          <p:nvSpPr>
            <p:cNvPr id="126" name="Freeform 49"/>
            <p:cNvSpPr/>
            <p:nvPr/>
          </p:nvSpPr>
          <p:spPr bwMode="auto">
            <a:xfrm>
              <a:off x="8194896" y="1828575"/>
              <a:ext cx="348163" cy="407112"/>
            </a:xfrm>
            <a:custGeom>
              <a:avLst/>
              <a:gdLst>
                <a:gd name="T0" fmla="*/ 0 w 49"/>
                <a:gd name="T1" fmla="*/ 14 h 57"/>
                <a:gd name="T2" fmla="*/ 18 w 49"/>
                <a:gd name="T3" fmla="*/ 57 h 57"/>
                <a:gd name="T4" fmla="*/ 49 w 49"/>
                <a:gd name="T5" fmla="*/ 46 h 57"/>
                <a:gd name="T6" fmla="*/ 40 w 49"/>
                <a:gd name="T7" fmla="*/ 0 h 57"/>
                <a:gd name="T8" fmla="*/ 0 w 49"/>
                <a:gd name="T9" fmla="*/ 14 h 57"/>
              </a:gdLst>
              <a:ahLst/>
              <a:cxnLst>
                <a:cxn ang="0">
                  <a:pos x="T0" y="T1"/>
                </a:cxn>
                <a:cxn ang="0">
                  <a:pos x="T2" y="T3"/>
                </a:cxn>
                <a:cxn ang="0">
                  <a:pos x="T4" y="T5"/>
                </a:cxn>
                <a:cxn ang="0">
                  <a:pos x="T6" y="T7"/>
                </a:cxn>
                <a:cxn ang="0">
                  <a:pos x="T8" y="T9"/>
                </a:cxn>
              </a:cxnLst>
              <a:rect l="0" t="0" r="r" b="b"/>
              <a:pathLst>
                <a:path w="49" h="57">
                  <a:moveTo>
                    <a:pt x="0" y="14"/>
                  </a:moveTo>
                  <a:cubicBezTo>
                    <a:pt x="18" y="57"/>
                    <a:pt x="18" y="57"/>
                    <a:pt x="18" y="57"/>
                  </a:cubicBezTo>
                  <a:cubicBezTo>
                    <a:pt x="28" y="53"/>
                    <a:pt x="38" y="49"/>
                    <a:pt x="49" y="46"/>
                  </a:cubicBezTo>
                  <a:cubicBezTo>
                    <a:pt x="40" y="0"/>
                    <a:pt x="40" y="0"/>
                    <a:pt x="40" y="0"/>
                  </a:cubicBezTo>
                  <a:cubicBezTo>
                    <a:pt x="26" y="4"/>
                    <a:pt x="13" y="8"/>
                    <a:pt x="0" y="14"/>
                  </a:cubicBezTo>
                  <a:close/>
                </a:path>
              </a:pathLst>
            </a:custGeom>
            <a:grpFill/>
            <a:ln>
              <a:noFill/>
            </a:ln>
          </p:spPr>
          <p:txBody>
            <a:bodyPr vert="horz" wrap="square" lIns="91440" tIns="45720" rIns="91440" bIns="45720" numCol="1" anchor="t" anchorCtr="0" compatLnSpc="1"/>
            <a:lstStyle/>
            <a:p>
              <a:endParaRPr lang="zh-CN" altLang="en-US">
                <a:cs typeface="+mn-ea"/>
                <a:sym typeface="+mn-lt"/>
              </a:endParaRPr>
            </a:p>
          </p:txBody>
        </p:sp>
        <p:sp>
          <p:nvSpPr>
            <p:cNvPr id="127" name="Freeform 50"/>
            <p:cNvSpPr/>
            <p:nvPr/>
          </p:nvSpPr>
          <p:spPr bwMode="auto">
            <a:xfrm>
              <a:off x="7010404" y="3075701"/>
              <a:ext cx="392374" cy="342637"/>
            </a:xfrm>
            <a:custGeom>
              <a:avLst/>
              <a:gdLst>
                <a:gd name="T0" fmla="*/ 46 w 55"/>
                <a:gd name="T1" fmla="*/ 48 h 48"/>
                <a:gd name="T2" fmla="*/ 55 w 55"/>
                <a:gd name="T3" fmla="*/ 18 h 48"/>
                <a:gd name="T4" fmla="*/ 12 w 55"/>
                <a:gd name="T5" fmla="*/ 0 h 48"/>
                <a:gd name="T6" fmla="*/ 0 w 55"/>
                <a:gd name="T7" fmla="*/ 39 h 48"/>
                <a:gd name="T8" fmla="*/ 46 w 55"/>
                <a:gd name="T9" fmla="*/ 48 h 48"/>
              </a:gdLst>
              <a:ahLst/>
              <a:cxnLst>
                <a:cxn ang="0">
                  <a:pos x="T0" y="T1"/>
                </a:cxn>
                <a:cxn ang="0">
                  <a:pos x="T2" y="T3"/>
                </a:cxn>
                <a:cxn ang="0">
                  <a:pos x="T4" y="T5"/>
                </a:cxn>
                <a:cxn ang="0">
                  <a:pos x="T6" y="T7"/>
                </a:cxn>
                <a:cxn ang="0">
                  <a:pos x="T8" y="T9"/>
                </a:cxn>
              </a:cxnLst>
              <a:rect l="0" t="0" r="r" b="b"/>
              <a:pathLst>
                <a:path w="55" h="48">
                  <a:moveTo>
                    <a:pt x="46" y="48"/>
                  </a:moveTo>
                  <a:cubicBezTo>
                    <a:pt x="48" y="38"/>
                    <a:pt x="51" y="27"/>
                    <a:pt x="55" y="18"/>
                  </a:cubicBezTo>
                  <a:cubicBezTo>
                    <a:pt x="12" y="0"/>
                    <a:pt x="12" y="0"/>
                    <a:pt x="12" y="0"/>
                  </a:cubicBezTo>
                  <a:cubicBezTo>
                    <a:pt x="7" y="12"/>
                    <a:pt x="3" y="25"/>
                    <a:pt x="0" y="39"/>
                  </a:cubicBezTo>
                  <a:lnTo>
                    <a:pt x="46" y="48"/>
                  </a:lnTo>
                  <a:close/>
                </a:path>
              </a:pathLst>
            </a:custGeom>
            <a:grpFill/>
            <a:ln>
              <a:noFill/>
            </a:ln>
          </p:spPr>
          <p:txBody>
            <a:bodyPr vert="horz" wrap="square" lIns="91440" tIns="45720" rIns="91440" bIns="45720" numCol="1" anchor="t" anchorCtr="0" compatLnSpc="1"/>
            <a:lstStyle/>
            <a:p>
              <a:endParaRPr lang="zh-CN" altLang="en-US">
                <a:cs typeface="+mn-ea"/>
                <a:sym typeface="+mn-lt"/>
              </a:endParaRPr>
            </a:p>
          </p:txBody>
        </p:sp>
        <p:sp>
          <p:nvSpPr>
            <p:cNvPr id="128" name="Freeform 51"/>
            <p:cNvSpPr/>
            <p:nvPr/>
          </p:nvSpPr>
          <p:spPr bwMode="auto">
            <a:xfrm>
              <a:off x="7124616" y="2734905"/>
              <a:ext cx="414480" cy="385007"/>
            </a:xfrm>
            <a:custGeom>
              <a:avLst/>
              <a:gdLst>
                <a:gd name="T0" fmla="*/ 43 w 58"/>
                <a:gd name="T1" fmla="*/ 54 h 54"/>
                <a:gd name="T2" fmla="*/ 58 w 58"/>
                <a:gd name="T3" fmla="*/ 25 h 54"/>
                <a:gd name="T4" fmla="*/ 19 w 58"/>
                <a:gd name="T5" fmla="*/ 0 h 54"/>
                <a:gd name="T6" fmla="*/ 0 w 58"/>
                <a:gd name="T7" fmla="*/ 36 h 54"/>
                <a:gd name="T8" fmla="*/ 43 w 58"/>
                <a:gd name="T9" fmla="*/ 54 h 54"/>
              </a:gdLst>
              <a:ahLst/>
              <a:cxnLst>
                <a:cxn ang="0">
                  <a:pos x="T0" y="T1"/>
                </a:cxn>
                <a:cxn ang="0">
                  <a:pos x="T2" y="T3"/>
                </a:cxn>
                <a:cxn ang="0">
                  <a:pos x="T4" y="T5"/>
                </a:cxn>
                <a:cxn ang="0">
                  <a:pos x="T6" y="T7"/>
                </a:cxn>
                <a:cxn ang="0">
                  <a:pos x="T8" y="T9"/>
                </a:cxn>
              </a:cxnLst>
              <a:rect l="0" t="0" r="r" b="b"/>
              <a:pathLst>
                <a:path w="58" h="54">
                  <a:moveTo>
                    <a:pt x="43" y="54"/>
                  </a:moveTo>
                  <a:cubicBezTo>
                    <a:pt x="48" y="44"/>
                    <a:pt x="52" y="34"/>
                    <a:pt x="58" y="25"/>
                  </a:cubicBezTo>
                  <a:cubicBezTo>
                    <a:pt x="19" y="0"/>
                    <a:pt x="19" y="0"/>
                    <a:pt x="19" y="0"/>
                  </a:cubicBezTo>
                  <a:cubicBezTo>
                    <a:pt x="12" y="11"/>
                    <a:pt x="6" y="23"/>
                    <a:pt x="0" y="36"/>
                  </a:cubicBezTo>
                  <a:lnTo>
                    <a:pt x="43" y="54"/>
                  </a:lnTo>
                  <a:close/>
                </a:path>
              </a:pathLst>
            </a:custGeom>
            <a:grpFill/>
            <a:ln>
              <a:noFill/>
            </a:ln>
          </p:spPr>
          <p:txBody>
            <a:bodyPr vert="horz" wrap="square" lIns="91440" tIns="45720" rIns="91440" bIns="45720" numCol="1" anchor="t" anchorCtr="0" compatLnSpc="1"/>
            <a:lstStyle/>
            <a:p>
              <a:endParaRPr lang="zh-CN" altLang="en-US">
                <a:cs typeface="+mn-ea"/>
                <a:sym typeface="+mn-lt"/>
              </a:endParaRPr>
            </a:p>
          </p:txBody>
        </p:sp>
        <p:sp>
          <p:nvSpPr>
            <p:cNvPr id="129" name="Freeform 52"/>
            <p:cNvSpPr/>
            <p:nvPr/>
          </p:nvSpPr>
          <p:spPr bwMode="auto">
            <a:xfrm>
              <a:off x="7310671" y="2421742"/>
              <a:ext cx="420007" cy="420007"/>
            </a:xfrm>
            <a:custGeom>
              <a:avLst/>
              <a:gdLst>
                <a:gd name="T0" fmla="*/ 39 w 59"/>
                <a:gd name="T1" fmla="*/ 59 h 59"/>
                <a:gd name="T2" fmla="*/ 59 w 59"/>
                <a:gd name="T3" fmla="*/ 33 h 59"/>
                <a:gd name="T4" fmla="*/ 26 w 59"/>
                <a:gd name="T5" fmla="*/ 0 h 59"/>
                <a:gd name="T6" fmla="*/ 0 w 59"/>
                <a:gd name="T7" fmla="*/ 33 h 59"/>
                <a:gd name="T8" fmla="*/ 39 w 59"/>
                <a:gd name="T9" fmla="*/ 59 h 59"/>
              </a:gdLst>
              <a:ahLst/>
              <a:cxnLst>
                <a:cxn ang="0">
                  <a:pos x="T0" y="T1"/>
                </a:cxn>
                <a:cxn ang="0">
                  <a:pos x="T2" y="T3"/>
                </a:cxn>
                <a:cxn ang="0">
                  <a:pos x="T4" y="T5"/>
                </a:cxn>
                <a:cxn ang="0">
                  <a:pos x="T6" y="T7"/>
                </a:cxn>
                <a:cxn ang="0">
                  <a:pos x="T8" y="T9"/>
                </a:cxn>
              </a:cxnLst>
              <a:rect l="0" t="0" r="r" b="b"/>
              <a:pathLst>
                <a:path w="59" h="59">
                  <a:moveTo>
                    <a:pt x="39" y="59"/>
                  </a:moveTo>
                  <a:cubicBezTo>
                    <a:pt x="45" y="50"/>
                    <a:pt x="51" y="41"/>
                    <a:pt x="59" y="33"/>
                  </a:cubicBezTo>
                  <a:cubicBezTo>
                    <a:pt x="26" y="0"/>
                    <a:pt x="26" y="0"/>
                    <a:pt x="26" y="0"/>
                  </a:cubicBezTo>
                  <a:cubicBezTo>
                    <a:pt x="16" y="11"/>
                    <a:pt x="8" y="21"/>
                    <a:pt x="0" y="33"/>
                  </a:cubicBezTo>
                  <a:lnTo>
                    <a:pt x="39" y="59"/>
                  </a:lnTo>
                  <a:close/>
                </a:path>
              </a:pathLst>
            </a:custGeom>
            <a:grpFill/>
            <a:ln>
              <a:noFill/>
            </a:ln>
          </p:spPr>
          <p:txBody>
            <a:bodyPr vert="horz" wrap="square" lIns="91440" tIns="45720" rIns="91440" bIns="45720" numCol="1" anchor="t" anchorCtr="0" compatLnSpc="1"/>
            <a:lstStyle/>
            <a:p>
              <a:endParaRPr lang="zh-CN" altLang="en-US">
                <a:cs typeface="+mn-ea"/>
                <a:sym typeface="+mn-lt"/>
              </a:endParaRPr>
            </a:p>
          </p:txBody>
        </p:sp>
        <p:sp>
          <p:nvSpPr>
            <p:cNvPr id="130" name="Freeform 53"/>
            <p:cNvSpPr/>
            <p:nvPr/>
          </p:nvSpPr>
          <p:spPr bwMode="auto">
            <a:xfrm>
              <a:off x="10624672" y="3825449"/>
              <a:ext cx="357374" cy="313163"/>
            </a:xfrm>
            <a:custGeom>
              <a:avLst/>
              <a:gdLst>
                <a:gd name="T0" fmla="*/ 4 w 50"/>
                <a:gd name="T1" fmla="*/ 0 h 44"/>
                <a:gd name="T2" fmla="*/ 0 w 50"/>
                <a:gd name="T3" fmla="*/ 35 h 44"/>
                <a:gd name="T4" fmla="*/ 46 w 50"/>
                <a:gd name="T5" fmla="*/ 44 h 44"/>
                <a:gd name="T6" fmla="*/ 50 w 50"/>
                <a:gd name="T7" fmla="*/ 0 h 44"/>
                <a:gd name="T8" fmla="*/ 4 w 50"/>
                <a:gd name="T9" fmla="*/ 0 h 44"/>
              </a:gdLst>
              <a:ahLst/>
              <a:cxnLst>
                <a:cxn ang="0">
                  <a:pos x="T0" y="T1"/>
                </a:cxn>
                <a:cxn ang="0">
                  <a:pos x="T2" y="T3"/>
                </a:cxn>
                <a:cxn ang="0">
                  <a:pos x="T4" y="T5"/>
                </a:cxn>
                <a:cxn ang="0">
                  <a:pos x="T6" y="T7"/>
                </a:cxn>
                <a:cxn ang="0">
                  <a:pos x="T8" y="T9"/>
                </a:cxn>
              </a:cxnLst>
              <a:rect l="0" t="0" r="r" b="b"/>
              <a:pathLst>
                <a:path w="50" h="44">
                  <a:moveTo>
                    <a:pt x="4" y="0"/>
                  </a:moveTo>
                  <a:cubicBezTo>
                    <a:pt x="3" y="12"/>
                    <a:pt x="2" y="24"/>
                    <a:pt x="0" y="35"/>
                  </a:cubicBezTo>
                  <a:cubicBezTo>
                    <a:pt x="46" y="44"/>
                    <a:pt x="46" y="44"/>
                    <a:pt x="46" y="44"/>
                  </a:cubicBezTo>
                  <a:cubicBezTo>
                    <a:pt x="49" y="30"/>
                    <a:pt x="50" y="15"/>
                    <a:pt x="50" y="0"/>
                  </a:cubicBezTo>
                  <a:lnTo>
                    <a:pt x="4" y="0"/>
                  </a:lnTo>
                  <a:close/>
                </a:path>
              </a:pathLst>
            </a:custGeom>
            <a:grpFill/>
            <a:ln>
              <a:noFill/>
            </a:ln>
          </p:spPr>
          <p:txBody>
            <a:bodyPr vert="horz" wrap="square" lIns="91440" tIns="45720" rIns="91440" bIns="45720" numCol="1" anchor="t" anchorCtr="0" compatLnSpc="1"/>
            <a:lstStyle/>
            <a:p>
              <a:endParaRPr lang="zh-CN" altLang="en-US">
                <a:cs typeface="+mn-ea"/>
                <a:sym typeface="+mn-lt"/>
              </a:endParaRPr>
            </a:p>
          </p:txBody>
        </p:sp>
        <p:sp>
          <p:nvSpPr>
            <p:cNvPr id="131" name="Freeform 54"/>
            <p:cNvSpPr/>
            <p:nvPr/>
          </p:nvSpPr>
          <p:spPr bwMode="auto">
            <a:xfrm>
              <a:off x="10532565" y="4166244"/>
              <a:ext cx="399743" cy="364743"/>
            </a:xfrm>
            <a:custGeom>
              <a:avLst/>
              <a:gdLst>
                <a:gd name="T0" fmla="*/ 11 w 56"/>
                <a:gd name="T1" fmla="*/ 0 h 51"/>
                <a:gd name="T2" fmla="*/ 0 w 56"/>
                <a:gd name="T3" fmla="*/ 33 h 51"/>
                <a:gd name="T4" fmla="*/ 43 w 56"/>
                <a:gd name="T5" fmla="*/ 51 h 51"/>
                <a:gd name="T6" fmla="*/ 56 w 56"/>
                <a:gd name="T7" fmla="*/ 9 h 51"/>
                <a:gd name="T8" fmla="*/ 11 w 56"/>
                <a:gd name="T9" fmla="*/ 0 h 51"/>
              </a:gdLst>
              <a:ahLst/>
              <a:cxnLst>
                <a:cxn ang="0">
                  <a:pos x="T0" y="T1"/>
                </a:cxn>
                <a:cxn ang="0">
                  <a:pos x="T2" y="T3"/>
                </a:cxn>
                <a:cxn ang="0">
                  <a:pos x="T4" y="T5"/>
                </a:cxn>
                <a:cxn ang="0">
                  <a:pos x="T6" y="T7"/>
                </a:cxn>
                <a:cxn ang="0">
                  <a:pos x="T8" y="T9"/>
                </a:cxn>
              </a:cxnLst>
              <a:rect l="0" t="0" r="r" b="b"/>
              <a:pathLst>
                <a:path w="56" h="51">
                  <a:moveTo>
                    <a:pt x="11" y="0"/>
                  </a:moveTo>
                  <a:cubicBezTo>
                    <a:pt x="8" y="11"/>
                    <a:pt x="4" y="22"/>
                    <a:pt x="0" y="33"/>
                  </a:cubicBezTo>
                  <a:cubicBezTo>
                    <a:pt x="43" y="51"/>
                    <a:pt x="43" y="51"/>
                    <a:pt x="43" y="51"/>
                  </a:cubicBezTo>
                  <a:cubicBezTo>
                    <a:pt x="49" y="37"/>
                    <a:pt x="53" y="23"/>
                    <a:pt x="56" y="9"/>
                  </a:cubicBezTo>
                  <a:lnTo>
                    <a:pt x="11" y="0"/>
                  </a:lnTo>
                  <a:close/>
                </a:path>
              </a:pathLst>
            </a:custGeom>
            <a:grpFill/>
            <a:ln>
              <a:noFill/>
            </a:ln>
          </p:spPr>
          <p:txBody>
            <a:bodyPr vert="horz" wrap="square" lIns="91440" tIns="45720" rIns="91440" bIns="45720" numCol="1" anchor="t" anchorCtr="0" compatLnSpc="1"/>
            <a:lstStyle/>
            <a:p>
              <a:endParaRPr lang="zh-CN" altLang="en-US">
                <a:cs typeface="+mn-ea"/>
                <a:sym typeface="+mn-lt"/>
              </a:endParaRPr>
            </a:p>
          </p:txBody>
        </p:sp>
        <p:sp>
          <p:nvSpPr>
            <p:cNvPr id="132" name="Freeform 55"/>
            <p:cNvSpPr/>
            <p:nvPr/>
          </p:nvSpPr>
          <p:spPr bwMode="auto">
            <a:xfrm>
              <a:off x="10375983" y="4488617"/>
              <a:ext cx="427375" cy="397901"/>
            </a:xfrm>
            <a:custGeom>
              <a:avLst/>
              <a:gdLst>
                <a:gd name="T0" fmla="*/ 17 w 60"/>
                <a:gd name="T1" fmla="*/ 0 h 56"/>
                <a:gd name="T2" fmla="*/ 0 w 60"/>
                <a:gd name="T3" fmla="*/ 30 h 56"/>
                <a:gd name="T4" fmla="*/ 39 w 60"/>
                <a:gd name="T5" fmla="*/ 56 h 56"/>
                <a:gd name="T6" fmla="*/ 60 w 60"/>
                <a:gd name="T7" fmla="*/ 18 h 56"/>
                <a:gd name="T8" fmla="*/ 17 w 60"/>
                <a:gd name="T9" fmla="*/ 0 h 56"/>
              </a:gdLst>
              <a:ahLst/>
              <a:cxnLst>
                <a:cxn ang="0">
                  <a:pos x="T0" y="T1"/>
                </a:cxn>
                <a:cxn ang="0">
                  <a:pos x="T2" y="T3"/>
                </a:cxn>
                <a:cxn ang="0">
                  <a:pos x="T4" y="T5"/>
                </a:cxn>
                <a:cxn ang="0">
                  <a:pos x="T6" y="T7"/>
                </a:cxn>
                <a:cxn ang="0">
                  <a:pos x="T8" y="T9"/>
                </a:cxn>
              </a:cxnLst>
              <a:rect l="0" t="0" r="r" b="b"/>
              <a:pathLst>
                <a:path w="60" h="56">
                  <a:moveTo>
                    <a:pt x="17" y="0"/>
                  </a:moveTo>
                  <a:cubicBezTo>
                    <a:pt x="12" y="10"/>
                    <a:pt x="7" y="20"/>
                    <a:pt x="0" y="30"/>
                  </a:cubicBezTo>
                  <a:cubicBezTo>
                    <a:pt x="39" y="56"/>
                    <a:pt x="39" y="56"/>
                    <a:pt x="39" y="56"/>
                  </a:cubicBezTo>
                  <a:cubicBezTo>
                    <a:pt x="47" y="44"/>
                    <a:pt x="54" y="31"/>
                    <a:pt x="60" y="18"/>
                  </a:cubicBezTo>
                  <a:lnTo>
                    <a:pt x="17" y="0"/>
                  </a:lnTo>
                  <a:close/>
                </a:path>
              </a:pathLst>
            </a:custGeom>
            <a:grpFill/>
            <a:ln>
              <a:noFill/>
            </a:ln>
          </p:spPr>
          <p:txBody>
            <a:bodyPr vert="horz" wrap="square" lIns="91440" tIns="45720" rIns="91440" bIns="45720" numCol="1" anchor="t" anchorCtr="0" compatLnSpc="1"/>
            <a:lstStyle/>
            <a:p>
              <a:endParaRPr lang="zh-CN" altLang="en-US">
                <a:cs typeface="+mn-ea"/>
                <a:sym typeface="+mn-lt"/>
              </a:endParaRPr>
            </a:p>
          </p:txBody>
        </p:sp>
        <p:sp>
          <p:nvSpPr>
            <p:cNvPr id="134" name="Freeform 56"/>
            <p:cNvSpPr/>
            <p:nvPr/>
          </p:nvSpPr>
          <p:spPr bwMode="auto">
            <a:xfrm>
              <a:off x="9904397" y="5030205"/>
              <a:ext cx="429217" cy="427375"/>
            </a:xfrm>
            <a:custGeom>
              <a:avLst/>
              <a:gdLst>
                <a:gd name="T0" fmla="*/ 27 w 60"/>
                <a:gd name="T1" fmla="*/ 0 h 60"/>
                <a:gd name="T2" fmla="*/ 0 w 60"/>
                <a:gd name="T3" fmla="*/ 21 h 60"/>
                <a:gd name="T4" fmla="*/ 25 w 60"/>
                <a:gd name="T5" fmla="*/ 60 h 60"/>
                <a:gd name="T6" fmla="*/ 60 w 60"/>
                <a:gd name="T7" fmla="*/ 33 h 60"/>
                <a:gd name="T8" fmla="*/ 27 w 60"/>
                <a:gd name="T9" fmla="*/ 0 h 60"/>
              </a:gdLst>
              <a:ahLst/>
              <a:cxnLst>
                <a:cxn ang="0">
                  <a:pos x="T0" y="T1"/>
                </a:cxn>
                <a:cxn ang="0">
                  <a:pos x="T2" y="T3"/>
                </a:cxn>
                <a:cxn ang="0">
                  <a:pos x="T4" y="T5"/>
                </a:cxn>
                <a:cxn ang="0">
                  <a:pos x="T6" y="T7"/>
                </a:cxn>
                <a:cxn ang="0">
                  <a:pos x="T8" y="T9"/>
                </a:cxn>
              </a:cxnLst>
              <a:rect l="0" t="0" r="r" b="b"/>
              <a:pathLst>
                <a:path w="60" h="60">
                  <a:moveTo>
                    <a:pt x="27" y="0"/>
                  </a:moveTo>
                  <a:cubicBezTo>
                    <a:pt x="18" y="7"/>
                    <a:pt x="9" y="14"/>
                    <a:pt x="0" y="21"/>
                  </a:cubicBezTo>
                  <a:cubicBezTo>
                    <a:pt x="25" y="60"/>
                    <a:pt x="25" y="60"/>
                    <a:pt x="25" y="60"/>
                  </a:cubicBezTo>
                  <a:cubicBezTo>
                    <a:pt x="38" y="52"/>
                    <a:pt x="49" y="43"/>
                    <a:pt x="60" y="33"/>
                  </a:cubicBezTo>
                  <a:lnTo>
                    <a:pt x="27" y="0"/>
                  </a:lnTo>
                  <a:close/>
                </a:path>
              </a:pathLst>
            </a:custGeom>
            <a:grpFill/>
            <a:ln>
              <a:noFill/>
            </a:ln>
          </p:spPr>
          <p:txBody>
            <a:bodyPr vert="horz" wrap="square" lIns="91440" tIns="45720" rIns="91440" bIns="45720" numCol="1" anchor="t" anchorCtr="0" compatLnSpc="1"/>
            <a:lstStyle/>
            <a:p>
              <a:endParaRPr lang="zh-CN" altLang="en-US">
                <a:cs typeface="+mn-ea"/>
                <a:sym typeface="+mn-lt"/>
              </a:endParaRPr>
            </a:p>
          </p:txBody>
        </p:sp>
        <p:sp>
          <p:nvSpPr>
            <p:cNvPr id="135" name="Freeform 57"/>
            <p:cNvSpPr/>
            <p:nvPr/>
          </p:nvSpPr>
          <p:spPr bwMode="auto">
            <a:xfrm>
              <a:off x="10162296" y="4779675"/>
              <a:ext cx="442112" cy="420007"/>
            </a:xfrm>
            <a:custGeom>
              <a:avLst/>
              <a:gdLst>
                <a:gd name="T0" fmla="*/ 23 w 62"/>
                <a:gd name="T1" fmla="*/ 0 h 59"/>
                <a:gd name="T2" fmla="*/ 0 w 62"/>
                <a:gd name="T3" fmla="*/ 26 h 59"/>
                <a:gd name="T4" fmla="*/ 33 w 62"/>
                <a:gd name="T5" fmla="*/ 59 h 59"/>
                <a:gd name="T6" fmla="*/ 62 w 62"/>
                <a:gd name="T7" fmla="*/ 26 h 59"/>
                <a:gd name="T8" fmla="*/ 23 w 62"/>
                <a:gd name="T9" fmla="*/ 0 h 59"/>
              </a:gdLst>
              <a:ahLst/>
              <a:cxnLst>
                <a:cxn ang="0">
                  <a:pos x="T0" y="T1"/>
                </a:cxn>
                <a:cxn ang="0">
                  <a:pos x="T2" y="T3"/>
                </a:cxn>
                <a:cxn ang="0">
                  <a:pos x="T4" y="T5"/>
                </a:cxn>
                <a:cxn ang="0">
                  <a:pos x="T6" y="T7"/>
                </a:cxn>
                <a:cxn ang="0">
                  <a:pos x="T8" y="T9"/>
                </a:cxn>
              </a:cxnLst>
              <a:rect l="0" t="0" r="r" b="b"/>
              <a:pathLst>
                <a:path w="62" h="59">
                  <a:moveTo>
                    <a:pt x="23" y="0"/>
                  </a:moveTo>
                  <a:cubicBezTo>
                    <a:pt x="16" y="9"/>
                    <a:pt x="8" y="18"/>
                    <a:pt x="0" y="26"/>
                  </a:cubicBezTo>
                  <a:cubicBezTo>
                    <a:pt x="33" y="59"/>
                    <a:pt x="33" y="59"/>
                    <a:pt x="33" y="59"/>
                  </a:cubicBezTo>
                  <a:cubicBezTo>
                    <a:pt x="44" y="49"/>
                    <a:pt x="53" y="37"/>
                    <a:pt x="62" y="26"/>
                  </a:cubicBezTo>
                  <a:lnTo>
                    <a:pt x="23" y="0"/>
                  </a:lnTo>
                  <a:close/>
                </a:path>
              </a:pathLst>
            </a:custGeom>
            <a:grpFill/>
            <a:ln>
              <a:noFill/>
            </a:ln>
          </p:spPr>
          <p:txBody>
            <a:bodyPr vert="horz" wrap="square" lIns="91440" tIns="45720" rIns="91440" bIns="45720" numCol="1" anchor="t" anchorCtr="0" compatLnSpc="1"/>
            <a:lstStyle/>
            <a:p>
              <a:endParaRPr lang="zh-CN" altLang="en-US">
                <a:cs typeface="+mn-ea"/>
                <a:sym typeface="+mn-lt"/>
              </a:endParaRPr>
            </a:p>
          </p:txBody>
        </p:sp>
        <p:sp>
          <p:nvSpPr>
            <p:cNvPr id="136" name="Freeform 58"/>
            <p:cNvSpPr/>
            <p:nvPr/>
          </p:nvSpPr>
          <p:spPr bwMode="auto">
            <a:xfrm>
              <a:off x="8957539" y="5442843"/>
              <a:ext cx="305794" cy="350006"/>
            </a:xfrm>
            <a:custGeom>
              <a:avLst/>
              <a:gdLst>
                <a:gd name="T0" fmla="*/ 34 w 43"/>
                <a:gd name="T1" fmla="*/ 0 h 49"/>
                <a:gd name="T2" fmla="*/ 3 w 43"/>
                <a:gd name="T3" fmla="*/ 2 h 49"/>
                <a:gd name="T4" fmla="*/ 0 w 43"/>
                <a:gd name="T5" fmla="*/ 2 h 49"/>
                <a:gd name="T6" fmla="*/ 0 w 43"/>
                <a:gd name="T7" fmla="*/ 48 h 49"/>
                <a:gd name="T8" fmla="*/ 3 w 43"/>
                <a:gd name="T9" fmla="*/ 49 h 49"/>
                <a:gd name="T10" fmla="*/ 43 w 43"/>
                <a:gd name="T11" fmla="*/ 46 h 49"/>
                <a:gd name="T12" fmla="*/ 34 w 43"/>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43" h="49">
                  <a:moveTo>
                    <a:pt x="34" y="0"/>
                  </a:moveTo>
                  <a:cubicBezTo>
                    <a:pt x="24" y="1"/>
                    <a:pt x="13" y="2"/>
                    <a:pt x="3" y="2"/>
                  </a:cubicBezTo>
                  <a:cubicBezTo>
                    <a:pt x="2" y="2"/>
                    <a:pt x="1" y="2"/>
                    <a:pt x="0" y="2"/>
                  </a:cubicBezTo>
                  <a:cubicBezTo>
                    <a:pt x="0" y="48"/>
                    <a:pt x="0" y="48"/>
                    <a:pt x="0" y="48"/>
                  </a:cubicBezTo>
                  <a:cubicBezTo>
                    <a:pt x="1" y="48"/>
                    <a:pt x="2" y="49"/>
                    <a:pt x="3" y="49"/>
                  </a:cubicBezTo>
                  <a:cubicBezTo>
                    <a:pt x="16" y="49"/>
                    <a:pt x="30" y="48"/>
                    <a:pt x="43" y="46"/>
                  </a:cubicBezTo>
                  <a:lnTo>
                    <a:pt x="34" y="0"/>
                  </a:lnTo>
                  <a:close/>
                </a:path>
              </a:pathLst>
            </a:custGeom>
            <a:grpFill/>
            <a:ln>
              <a:noFill/>
            </a:ln>
          </p:spPr>
          <p:txBody>
            <a:bodyPr vert="horz" wrap="square" lIns="91440" tIns="45720" rIns="91440" bIns="45720" numCol="1" anchor="t" anchorCtr="0" compatLnSpc="1"/>
            <a:lstStyle/>
            <a:p>
              <a:endParaRPr lang="zh-CN" altLang="en-US">
                <a:cs typeface="+mn-ea"/>
                <a:sym typeface="+mn-lt"/>
              </a:endParaRPr>
            </a:p>
          </p:txBody>
        </p:sp>
        <p:sp>
          <p:nvSpPr>
            <p:cNvPr id="137" name="Freeform 59"/>
            <p:cNvSpPr/>
            <p:nvPr/>
          </p:nvSpPr>
          <p:spPr bwMode="auto">
            <a:xfrm>
              <a:off x="8957539" y="1771469"/>
              <a:ext cx="305794" cy="342637"/>
            </a:xfrm>
            <a:custGeom>
              <a:avLst/>
              <a:gdLst>
                <a:gd name="T0" fmla="*/ 0 w 43"/>
                <a:gd name="T1" fmla="*/ 46 h 48"/>
                <a:gd name="T2" fmla="*/ 3 w 43"/>
                <a:gd name="T3" fmla="*/ 46 h 48"/>
                <a:gd name="T4" fmla="*/ 34 w 43"/>
                <a:gd name="T5" fmla="*/ 48 h 48"/>
                <a:gd name="T6" fmla="*/ 43 w 43"/>
                <a:gd name="T7" fmla="*/ 3 h 48"/>
                <a:gd name="T8" fmla="*/ 3 w 43"/>
                <a:gd name="T9" fmla="*/ 0 h 48"/>
                <a:gd name="T10" fmla="*/ 0 w 43"/>
                <a:gd name="T11" fmla="*/ 0 h 48"/>
                <a:gd name="T12" fmla="*/ 0 w 43"/>
                <a:gd name="T13" fmla="*/ 46 h 48"/>
              </a:gdLst>
              <a:ahLst/>
              <a:cxnLst>
                <a:cxn ang="0">
                  <a:pos x="T0" y="T1"/>
                </a:cxn>
                <a:cxn ang="0">
                  <a:pos x="T2" y="T3"/>
                </a:cxn>
                <a:cxn ang="0">
                  <a:pos x="T4" y="T5"/>
                </a:cxn>
                <a:cxn ang="0">
                  <a:pos x="T6" y="T7"/>
                </a:cxn>
                <a:cxn ang="0">
                  <a:pos x="T8" y="T9"/>
                </a:cxn>
                <a:cxn ang="0">
                  <a:pos x="T10" y="T11"/>
                </a:cxn>
                <a:cxn ang="0">
                  <a:pos x="T12" y="T13"/>
                </a:cxn>
              </a:cxnLst>
              <a:rect l="0" t="0" r="r" b="b"/>
              <a:pathLst>
                <a:path w="43" h="48">
                  <a:moveTo>
                    <a:pt x="0" y="46"/>
                  </a:moveTo>
                  <a:cubicBezTo>
                    <a:pt x="1" y="46"/>
                    <a:pt x="2" y="46"/>
                    <a:pt x="3" y="46"/>
                  </a:cubicBezTo>
                  <a:cubicBezTo>
                    <a:pt x="13" y="46"/>
                    <a:pt x="24" y="47"/>
                    <a:pt x="34" y="48"/>
                  </a:cubicBezTo>
                  <a:cubicBezTo>
                    <a:pt x="43" y="3"/>
                    <a:pt x="43" y="3"/>
                    <a:pt x="43" y="3"/>
                  </a:cubicBezTo>
                  <a:cubicBezTo>
                    <a:pt x="30" y="1"/>
                    <a:pt x="16" y="0"/>
                    <a:pt x="3" y="0"/>
                  </a:cubicBezTo>
                  <a:cubicBezTo>
                    <a:pt x="2" y="0"/>
                    <a:pt x="1" y="0"/>
                    <a:pt x="0" y="0"/>
                  </a:cubicBezTo>
                  <a:lnTo>
                    <a:pt x="0" y="4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38" name="Freeform 60"/>
            <p:cNvSpPr/>
            <p:nvPr/>
          </p:nvSpPr>
          <p:spPr bwMode="auto">
            <a:xfrm>
              <a:off x="10624672" y="3418338"/>
              <a:ext cx="357374" cy="313163"/>
            </a:xfrm>
            <a:custGeom>
              <a:avLst/>
              <a:gdLst>
                <a:gd name="T0" fmla="*/ 0 w 50"/>
                <a:gd name="T1" fmla="*/ 9 h 44"/>
                <a:gd name="T2" fmla="*/ 4 w 50"/>
                <a:gd name="T3" fmla="*/ 44 h 44"/>
                <a:gd name="T4" fmla="*/ 50 w 50"/>
                <a:gd name="T5" fmla="*/ 44 h 44"/>
                <a:gd name="T6" fmla="*/ 46 w 50"/>
                <a:gd name="T7" fmla="*/ 0 h 44"/>
                <a:gd name="T8" fmla="*/ 0 w 50"/>
                <a:gd name="T9" fmla="*/ 9 h 44"/>
              </a:gdLst>
              <a:ahLst/>
              <a:cxnLst>
                <a:cxn ang="0">
                  <a:pos x="T0" y="T1"/>
                </a:cxn>
                <a:cxn ang="0">
                  <a:pos x="T2" y="T3"/>
                </a:cxn>
                <a:cxn ang="0">
                  <a:pos x="T4" y="T5"/>
                </a:cxn>
                <a:cxn ang="0">
                  <a:pos x="T6" y="T7"/>
                </a:cxn>
                <a:cxn ang="0">
                  <a:pos x="T8" y="T9"/>
                </a:cxn>
              </a:cxnLst>
              <a:rect l="0" t="0" r="r" b="b"/>
              <a:pathLst>
                <a:path w="50" h="44">
                  <a:moveTo>
                    <a:pt x="0" y="9"/>
                  </a:moveTo>
                  <a:cubicBezTo>
                    <a:pt x="2" y="21"/>
                    <a:pt x="3" y="32"/>
                    <a:pt x="4" y="44"/>
                  </a:cubicBezTo>
                  <a:cubicBezTo>
                    <a:pt x="50" y="44"/>
                    <a:pt x="50" y="44"/>
                    <a:pt x="50" y="44"/>
                  </a:cubicBezTo>
                  <a:cubicBezTo>
                    <a:pt x="50" y="29"/>
                    <a:pt x="49" y="15"/>
                    <a:pt x="46" y="0"/>
                  </a:cubicBezTo>
                  <a:lnTo>
                    <a:pt x="0" y="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39" name="Freeform 61"/>
            <p:cNvSpPr/>
            <p:nvPr/>
          </p:nvSpPr>
          <p:spPr bwMode="auto">
            <a:xfrm>
              <a:off x="9904397" y="2106738"/>
              <a:ext cx="429217" cy="427375"/>
            </a:xfrm>
            <a:custGeom>
              <a:avLst/>
              <a:gdLst>
                <a:gd name="T0" fmla="*/ 0 w 60"/>
                <a:gd name="T1" fmla="*/ 38 h 60"/>
                <a:gd name="T2" fmla="*/ 27 w 60"/>
                <a:gd name="T3" fmla="*/ 60 h 60"/>
                <a:gd name="T4" fmla="*/ 60 w 60"/>
                <a:gd name="T5" fmla="*/ 26 h 60"/>
                <a:gd name="T6" fmla="*/ 26 w 60"/>
                <a:gd name="T7" fmla="*/ 0 h 60"/>
                <a:gd name="T8" fmla="*/ 0 w 60"/>
                <a:gd name="T9" fmla="*/ 38 h 60"/>
              </a:gdLst>
              <a:ahLst/>
              <a:cxnLst>
                <a:cxn ang="0">
                  <a:pos x="T0" y="T1"/>
                </a:cxn>
                <a:cxn ang="0">
                  <a:pos x="T2" y="T3"/>
                </a:cxn>
                <a:cxn ang="0">
                  <a:pos x="T4" y="T5"/>
                </a:cxn>
                <a:cxn ang="0">
                  <a:pos x="T6" y="T7"/>
                </a:cxn>
                <a:cxn ang="0">
                  <a:pos x="T8" y="T9"/>
                </a:cxn>
              </a:cxnLst>
              <a:rect l="0" t="0" r="r" b="b"/>
              <a:pathLst>
                <a:path w="60" h="60">
                  <a:moveTo>
                    <a:pt x="0" y="38"/>
                  </a:moveTo>
                  <a:cubicBezTo>
                    <a:pt x="9" y="45"/>
                    <a:pt x="18" y="52"/>
                    <a:pt x="27" y="60"/>
                  </a:cubicBezTo>
                  <a:cubicBezTo>
                    <a:pt x="60" y="26"/>
                    <a:pt x="60" y="26"/>
                    <a:pt x="60" y="26"/>
                  </a:cubicBezTo>
                  <a:cubicBezTo>
                    <a:pt x="49" y="17"/>
                    <a:pt x="38" y="8"/>
                    <a:pt x="26" y="0"/>
                  </a:cubicBezTo>
                  <a:lnTo>
                    <a:pt x="0" y="3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40" name="Freeform 62"/>
            <p:cNvSpPr/>
            <p:nvPr/>
          </p:nvSpPr>
          <p:spPr bwMode="auto">
            <a:xfrm>
              <a:off x="10162296" y="2357268"/>
              <a:ext cx="442112" cy="427375"/>
            </a:xfrm>
            <a:custGeom>
              <a:avLst/>
              <a:gdLst>
                <a:gd name="T0" fmla="*/ 0 w 62"/>
                <a:gd name="T1" fmla="*/ 33 h 60"/>
                <a:gd name="T2" fmla="*/ 23 w 62"/>
                <a:gd name="T3" fmla="*/ 60 h 60"/>
                <a:gd name="T4" fmla="*/ 62 w 62"/>
                <a:gd name="T5" fmla="*/ 34 h 60"/>
                <a:gd name="T6" fmla="*/ 33 w 62"/>
                <a:gd name="T7" fmla="*/ 0 h 60"/>
                <a:gd name="T8" fmla="*/ 0 w 62"/>
                <a:gd name="T9" fmla="*/ 33 h 60"/>
              </a:gdLst>
              <a:ahLst/>
              <a:cxnLst>
                <a:cxn ang="0">
                  <a:pos x="T0" y="T1"/>
                </a:cxn>
                <a:cxn ang="0">
                  <a:pos x="T2" y="T3"/>
                </a:cxn>
                <a:cxn ang="0">
                  <a:pos x="T4" y="T5"/>
                </a:cxn>
                <a:cxn ang="0">
                  <a:pos x="T6" y="T7"/>
                </a:cxn>
                <a:cxn ang="0">
                  <a:pos x="T8" y="T9"/>
                </a:cxn>
              </a:cxnLst>
              <a:rect l="0" t="0" r="r" b="b"/>
              <a:pathLst>
                <a:path w="62" h="60">
                  <a:moveTo>
                    <a:pt x="0" y="33"/>
                  </a:moveTo>
                  <a:cubicBezTo>
                    <a:pt x="8" y="42"/>
                    <a:pt x="16" y="50"/>
                    <a:pt x="23" y="60"/>
                  </a:cubicBezTo>
                  <a:cubicBezTo>
                    <a:pt x="62" y="34"/>
                    <a:pt x="62" y="34"/>
                    <a:pt x="62" y="34"/>
                  </a:cubicBezTo>
                  <a:cubicBezTo>
                    <a:pt x="53" y="22"/>
                    <a:pt x="44" y="11"/>
                    <a:pt x="33" y="0"/>
                  </a:cubicBezTo>
                  <a:lnTo>
                    <a:pt x="0" y="3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41" name="Freeform 63"/>
            <p:cNvSpPr/>
            <p:nvPr/>
          </p:nvSpPr>
          <p:spPr bwMode="auto">
            <a:xfrm>
              <a:off x="10375983" y="2670431"/>
              <a:ext cx="427375" cy="405270"/>
            </a:xfrm>
            <a:custGeom>
              <a:avLst/>
              <a:gdLst>
                <a:gd name="T0" fmla="*/ 0 w 60"/>
                <a:gd name="T1" fmla="*/ 26 h 57"/>
                <a:gd name="T2" fmla="*/ 17 w 60"/>
                <a:gd name="T3" fmla="*/ 57 h 57"/>
                <a:gd name="T4" fmla="*/ 60 w 60"/>
                <a:gd name="T5" fmla="*/ 39 h 57"/>
                <a:gd name="T6" fmla="*/ 39 w 60"/>
                <a:gd name="T7" fmla="*/ 0 h 57"/>
                <a:gd name="T8" fmla="*/ 0 w 60"/>
                <a:gd name="T9" fmla="*/ 26 h 57"/>
              </a:gdLst>
              <a:ahLst/>
              <a:cxnLst>
                <a:cxn ang="0">
                  <a:pos x="T0" y="T1"/>
                </a:cxn>
                <a:cxn ang="0">
                  <a:pos x="T2" y="T3"/>
                </a:cxn>
                <a:cxn ang="0">
                  <a:pos x="T4" y="T5"/>
                </a:cxn>
                <a:cxn ang="0">
                  <a:pos x="T6" y="T7"/>
                </a:cxn>
                <a:cxn ang="0">
                  <a:pos x="T8" y="T9"/>
                </a:cxn>
              </a:cxnLst>
              <a:rect l="0" t="0" r="r" b="b"/>
              <a:pathLst>
                <a:path w="60" h="57">
                  <a:moveTo>
                    <a:pt x="0" y="26"/>
                  </a:moveTo>
                  <a:cubicBezTo>
                    <a:pt x="7" y="36"/>
                    <a:pt x="12" y="46"/>
                    <a:pt x="17" y="57"/>
                  </a:cubicBezTo>
                  <a:cubicBezTo>
                    <a:pt x="60" y="39"/>
                    <a:pt x="60" y="39"/>
                    <a:pt x="60" y="39"/>
                  </a:cubicBezTo>
                  <a:cubicBezTo>
                    <a:pt x="54" y="25"/>
                    <a:pt x="47" y="12"/>
                    <a:pt x="39" y="0"/>
                  </a:cubicBezTo>
                  <a:lnTo>
                    <a:pt x="0" y="2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42" name="Freeform 64"/>
            <p:cNvSpPr/>
            <p:nvPr/>
          </p:nvSpPr>
          <p:spPr bwMode="auto">
            <a:xfrm>
              <a:off x="10532565" y="3033331"/>
              <a:ext cx="399743" cy="364743"/>
            </a:xfrm>
            <a:custGeom>
              <a:avLst/>
              <a:gdLst>
                <a:gd name="T0" fmla="*/ 43 w 56"/>
                <a:gd name="T1" fmla="*/ 0 h 51"/>
                <a:gd name="T2" fmla="*/ 0 w 56"/>
                <a:gd name="T3" fmla="*/ 17 h 51"/>
                <a:gd name="T4" fmla="*/ 11 w 56"/>
                <a:gd name="T5" fmla="*/ 51 h 51"/>
                <a:gd name="T6" fmla="*/ 56 w 56"/>
                <a:gd name="T7" fmla="*/ 42 h 51"/>
                <a:gd name="T8" fmla="*/ 43 w 56"/>
                <a:gd name="T9" fmla="*/ 0 h 51"/>
              </a:gdLst>
              <a:ahLst/>
              <a:cxnLst>
                <a:cxn ang="0">
                  <a:pos x="T0" y="T1"/>
                </a:cxn>
                <a:cxn ang="0">
                  <a:pos x="T2" y="T3"/>
                </a:cxn>
                <a:cxn ang="0">
                  <a:pos x="T4" y="T5"/>
                </a:cxn>
                <a:cxn ang="0">
                  <a:pos x="T6" y="T7"/>
                </a:cxn>
                <a:cxn ang="0">
                  <a:pos x="T8" y="T9"/>
                </a:cxn>
              </a:cxnLst>
              <a:rect l="0" t="0" r="r" b="b"/>
              <a:pathLst>
                <a:path w="56" h="51">
                  <a:moveTo>
                    <a:pt x="43" y="0"/>
                  </a:moveTo>
                  <a:cubicBezTo>
                    <a:pt x="0" y="17"/>
                    <a:pt x="0" y="17"/>
                    <a:pt x="0" y="17"/>
                  </a:cubicBezTo>
                  <a:cubicBezTo>
                    <a:pt x="5" y="28"/>
                    <a:pt x="8" y="39"/>
                    <a:pt x="11" y="51"/>
                  </a:cubicBezTo>
                  <a:cubicBezTo>
                    <a:pt x="56" y="42"/>
                    <a:pt x="56" y="42"/>
                    <a:pt x="56" y="42"/>
                  </a:cubicBezTo>
                  <a:cubicBezTo>
                    <a:pt x="53" y="27"/>
                    <a:pt x="49" y="13"/>
                    <a:pt x="4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43" name="Freeform 65"/>
            <p:cNvSpPr/>
            <p:nvPr/>
          </p:nvSpPr>
          <p:spPr bwMode="auto">
            <a:xfrm>
              <a:off x="9605971" y="1915156"/>
              <a:ext cx="405270" cy="420007"/>
            </a:xfrm>
            <a:custGeom>
              <a:avLst/>
              <a:gdLst>
                <a:gd name="T0" fmla="*/ 0 w 57"/>
                <a:gd name="T1" fmla="*/ 44 h 59"/>
                <a:gd name="T2" fmla="*/ 31 w 57"/>
                <a:gd name="T3" fmla="*/ 59 h 59"/>
                <a:gd name="T4" fmla="*/ 57 w 57"/>
                <a:gd name="T5" fmla="*/ 20 h 59"/>
                <a:gd name="T6" fmla="*/ 18 w 57"/>
                <a:gd name="T7" fmla="*/ 0 h 59"/>
                <a:gd name="T8" fmla="*/ 0 w 57"/>
                <a:gd name="T9" fmla="*/ 44 h 59"/>
              </a:gdLst>
              <a:ahLst/>
              <a:cxnLst>
                <a:cxn ang="0">
                  <a:pos x="T0" y="T1"/>
                </a:cxn>
                <a:cxn ang="0">
                  <a:pos x="T2" y="T3"/>
                </a:cxn>
                <a:cxn ang="0">
                  <a:pos x="T4" y="T5"/>
                </a:cxn>
                <a:cxn ang="0">
                  <a:pos x="T6" y="T7"/>
                </a:cxn>
                <a:cxn ang="0">
                  <a:pos x="T8" y="T9"/>
                </a:cxn>
              </a:cxnLst>
              <a:rect l="0" t="0" r="r" b="b"/>
              <a:pathLst>
                <a:path w="57" h="59">
                  <a:moveTo>
                    <a:pt x="0" y="44"/>
                  </a:moveTo>
                  <a:cubicBezTo>
                    <a:pt x="11" y="48"/>
                    <a:pt x="21" y="53"/>
                    <a:pt x="31" y="59"/>
                  </a:cubicBezTo>
                  <a:cubicBezTo>
                    <a:pt x="57" y="20"/>
                    <a:pt x="57" y="20"/>
                    <a:pt x="57" y="20"/>
                  </a:cubicBezTo>
                  <a:cubicBezTo>
                    <a:pt x="44" y="12"/>
                    <a:pt x="31" y="6"/>
                    <a:pt x="18" y="0"/>
                  </a:cubicBezTo>
                  <a:lnTo>
                    <a:pt x="0" y="4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44" name="Freeform 66"/>
            <p:cNvSpPr/>
            <p:nvPr/>
          </p:nvSpPr>
          <p:spPr bwMode="auto">
            <a:xfrm>
              <a:off x="9285439" y="5363632"/>
              <a:ext cx="362900" cy="392375"/>
            </a:xfrm>
            <a:custGeom>
              <a:avLst/>
              <a:gdLst>
                <a:gd name="T0" fmla="*/ 51 w 51"/>
                <a:gd name="T1" fmla="*/ 43 h 55"/>
                <a:gd name="T2" fmla="*/ 33 w 51"/>
                <a:gd name="T3" fmla="*/ 0 h 55"/>
                <a:gd name="T4" fmla="*/ 0 w 51"/>
                <a:gd name="T5" fmla="*/ 9 h 55"/>
                <a:gd name="T6" fmla="*/ 9 w 51"/>
                <a:gd name="T7" fmla="*/ 55 h 55"/>
                <a:gd name="T8" fmla="*/ 51 w 51"/>
                <a:gd name="T9" fmla="*/ 43 h 55"/>
              </a:gdLst>
              <a:ahLst/>
              <a:cxnLst>
                <a:cxn ang="0">
                  <a:pos x="T0" y="T1"/>
                </a:cxn>
                <a:cxn ang="0">
                  <a:pos x="T2" y="T3"/>
                </a:cxn>
                <a:cxn ang="0">
                  <a:pos x="T4" y="T5"/>
                </a:cxn>
                <a:cxn ang="0">
                  <a:pos x="T6" y="T7"/>
                </a:cxn>
                <a:cxn ang="0">
                  <a:pos x="T8" y="T9"/>
                </a:cxn>
              </a:cxnLst>
              <a:rect l="0" t="0" r="r" b="b"/>
              <a:pathLst>
                <a:path w="51" h="55">
                  <a:moveTo>
                    <a:pt x="51" y="43"/>
                  </a:moveTo>
                  <a:cubicBezTo>
                    <a:pt x="33" y="0"/>
                    <a:pt x="33" y="0"/>
                    <a:pt x="33" y="0"/>
                  </a:cubicBezTo>
                  <a:cubicBezTo>
                    <a:pt x="22" y="4"/>
                    <a:pt x="12" y="7"/>
                    <a:pt x="0" y="9"/>
                  </a:cubicBezTo>
                  <a:cubicBezTo>
                    <a:pt x="9" y="55"/>
                    <a:pt x="9" y="55"/>
                    <a:pt x="9" y="55"/>
                  </a:cubicBezTo>
                  <a:cubicBezTo>
                    <a:pt x="24" y="52"/>
                    <a:pt x="38" y="48"/>
                    <a:pt x="51" y="43"/>
                  </a:cubicBezTo>
                  <a:close/>
                </a:path>
              </a:pathLst>
            </a:custGeom>
            <a:grpFill/>
            <a:ln>
              <a:noFill/>
            </a:ln>
          </p:spPr>
          <p:txBody>
            <a:bodyPr vert="horz" wrap="square" lIns="91440" tIns="45720" rIns="91440" bIns="45720" numCol="1" anchor="t" anchorCtr="0" compatLnSpc="1"/>
            <a:lstStyle/>
            <a:p>
              <a:endParaRPr lang="zh-CN" altLang="en-US">
                <a:cs typeface="+mn-ea"/>
                <a:sym typeface="+mn-lt"/>
              </a:endParaRPr>
            </a:p>
          </p:txBody>
        </p:sp>
        <p:sp>
          <p:nvSpPr>
            <p:cNvPr id="145" name="Freeform 67"/>
            <p:cNvSpPr/>
            <p:nvPr/>
          </p:nvSpPr>
          <p:spPr bwMode="auto">
            <a:xfrm>
              <a:off x="9605971" y="5229156"/>
              <a:ext cx="405270" cy="412638"/>
            </a:xfrm>
            <a:custGeom>
              <a:avLst/>
              <a:gdLst>
                <a:gd name="T0" fmla="*/ 31 w 57"/>
                <a:gd name="T1" fmla="*/ 0 h 58"/>
                <a:gd name="T2" fmla="*/ 0 w 57"/>
                <a:gd name="T3" fmla="*/ 15 h 58"/>
                <a:gd name="T4" fmla="*/ 18 w 57"/>
                <a:gd name="T5" fmla="*/ 58 h 58"/>
                <a:gd name="T6" fmla="*/ 57 w 57"/>
                <a:gd name="T7" fmla="*/ 38 h 58"/>
                <a:gd name="T8" fmla="*/ 31 w 57"/>
                <a:gd name="T9" fmla="*/ 0 h 58"/>
              </a:gdLst>
              <a:ahLst/>
              <a:cxnLst>
                <a:cxn ang="0">
                  <a:pos x="T0" y="T1"/>
                </a:cxn>
                <a:cxn ang="0">
                  <a:pos x="T2" y="T3"/>
                </a:cxn>
                <a:cxn ang="0">
                  <a:pos x="T4" y="T5"/>
                </a:cxn>
                <a:cxn ang="0">
                  <a:pos x="T6" y="T7"/>
                </a:cxn>
                <a:cxn ang="0">
                  <a:pos x="T8" y="T9"/>
                </a:cxn>
              </a:cxnLst>
              <a:rect l="0" t="0" r="r" b="b"/>
              <a:pathLst>
                <a:path w="57" h="58">
                  <a:moveTo>
                    <a:pt x="31" y="0"/>
                  </a:moveTo>
                  <a:cubicBezTo>
                    <a:pt x="21" y="5"/>
                    <a:pt x="11" y="10"/>
                    <a:pt x="0" y="15"/>
                  </a:cubicBezTo>
                  <a:cubicBezTo>
                    <a:pt x="18" y="58"/>
                    <a:pt x="18" y="58"/>
                    <a:pt x="18" y="58"/>
                  </a:cubicBezTo>
                  <a:cubicBezTo>
                    <a:pt x="31" y="52"/>
                    <a:pt x="44" y="46"/>
                    <a:pt x="57" y="38"/>
                  </a:cubicBezTo>
                  <a:lnTo>
                    <a:pt x="31" y="0"/>
                  </a:lnTo>
                  <a:close/>
                </a:path>
              </a:pathLst>
            </a:custGeom>
            <a:grpFill/>
            <a:ln>
              <a:noFill/>
            </a:ln>
          </p:spPr>
          <p:txBody>
            <a:bodyPr vert="horz" wrap="square" lIns="91440" tIns="45720" rIns="91440" bIns="45720" numCol="1" anchor="t" anchorCtr="0" compatLnSpc="1"/>
            <a:lstStyle/>
            <a:p>
              <a:endParaRPr lang="zh-CN" altLang="en-US">
                <a:cs typeface="+mn-ea"/>
                <a:sym typeface="+mn-lt"/>
              </a:endParaRPr>
            </a:p>
          </p:txBody>
        </p:sp>
        <p:sp>
          <p:nvSpPr>
            <p:cNvPr id="146" name="Freeform 68"/>
            <p:cNvSpPr/>
            <p:nvPr/>
          </p:nvSpPr>
          <p:spPr bwMode="auto">
            <a:xfrm>
              <a:off x="9285439" y="1808312"/>
              <a:ext cx="362900" cy="385007"/>
            </a:xfrm>
            <a:custGeom>
              <a:avLst/>
              <a:gdLst>
                <a:gd name="T0" fmla="*/ 0 w 51"/>
                <a:gd name="T1" fmla="*/ 45 h 54"/>
                <a:gd name="T2" fmla="*/ 33 w 51"/>
                <a:gd name="T3" fmla="*/ 54 h 54"/>
                <a:gd name="T4" fmla="*/ 51 w 51"/>
                <a:gd name="T5" fmla="*/ 11 h 54"/>
                <a:gd name="T6" fmla="*/ 10 w 51"/>
                <a:gd name="T7" fmla="*/ 0 h 54"/>
                <a:gd name="T8" fmla="*/ 0 w 51"/>
                <a:gd name="T9" fmla="*/ 45 h 54"/>
              </a:gdLst>
              <a:ahLst/>
              <a:cxnLst>
                <a:cxn ang="0">
                  <a:pos x="T0" y="T1"/>
                </a:cxn>
                <a:cxn ang="0">
                  <a:pos x="T2" y="T3"/>
                </a:cxn>
                <a:cxn ang="0">
                  <a:pos x="T4" y="T5"/>
                </a:cxn>
                <a:cxn ang="0">
                  <a:pos x="T6" y="T7"/>
                </a:cxn>
                <a:cxn ang="0">
                  <a:pos x="T8" y="T9"/>
                </a:cxn>
              </a:cxnLst>
              <a:rect l="0" t="0" r="r" b="b"/>
              <a:pathLst>
                <a:path w="51" h="54">
                  <a:moveTo>
                    <a:pt x="0" y="45"/>
                  </a:moveTo>
                  <a:cubicBezTo>
                    <a:pt x="12" y="48"/>
                    <a:pt x="23" y="50"/>
                    <a:pt x="33" y="54"/>
                  </a:cubicBezTo>
                  <a:cubicBezTo>
                    <a:pt x="51" y="11"/>
                    <a:pt x="51" y="11"/>
                    <a:pt x="51" y="11"/>
                  </a:cubicBezTo>
                  <a:cubicBezTo>
                    <a:pt x="38" y="6"/>
                    <a:pt x="24" y="2"/>
                    <a:pt x="10" y="0"/>
                  </a:cubicBezTo>
                  <a:lnTo>
                    <a:pt x="0" y="4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47" name="Freeform 69"/>
            <p:cNvSpPr/>
            <p:nvPr/>
          </p:nvSpPr>
          <p:spPr bwMode="auto">
            <a:xfrm>
              <a:off x="7780416" y="4451775"/>
              <a:ext cx="300267" cy="300269"/>
            </a:xfrm>
            <a:custGeom>
              <a:avLst/>
              <a:gdLst>
                <a:gd name="T0" fmla="*/ 42 w 42"/>
                <a:gd name="T1" fmla="*/ 19 h 42"/>
                <a:gd name="T2" fmla="*/ 28 w 42"/>
                <a:gd name="T3" fmla="*/ 0 h 42"/>
                <a:gd name="T4" fmla="*/ 0 w 42"/>
                <a:gd name="T5" fmla="*/ 19 h 42"/>
                <a:gd name="T6" fmla="*/ 18 w 42"/>
                <a:gd name="T7" fmla="*/ 42 h 42"/>
                <a:gd name="T8" fmla="*/ 42 w 42"/>
                <a:gd name="T9" fmla="*/ 19 h 42"/>
              </a:gdLst>
              <a:ahLst/>
              <a:cxnLst>
                <a:cxn ang="0">
                  <a:pos x="T0" y="T1"/>
                </a:cxn>
                <a:cxn ang="0">
                  <a:pos x="T2" y="T3"/>
                </a:cxn>
                <a:cxn ang="0">
                  <a:pos x="T4" y="T5"/>
                </a:cxn>
                <a:cxn ang="0">
                  <a:pos x="T6" y="T7"/>
                </a:cxn>
                <a:cxn ang="0">
                  <a:pos x="T8" y="T9"/>
                </a:cxn>
              </a:cxnLst>
              <a:rect l="0" t="0" r="r" b="b"/>
              <a:pathLst>
                <a:path w="42" h="42">
                  <a:moveTo>
                    <a:pt x="42" y="19"/>
                  </a:moveTo>
                  <a:cubicBezTo>
                    <a:pt x="37" y="13"/>
                    <a:pt x="32" y="7"/>
                    <a:pt x="28" y="0"/>
                  </a:cubicBezTo>
                  <a:cubicBezTo>
                    <a:pt x="0" y="19"/>
                    <a:pt x="0" y="19"/>
                    <a:pt x="0" y="19"/>
                  </a:cubicBezTo>
                  <a:cubicBezTo>
                    <a:pt x="5" y="27"/>
                    <a:pt x="11" y="35"/>
                    <a:pt x="18" y="42"/>
                  </a:cubicBezTo>
                  <a:lnTo>
                    <a:pt x="42" y="19"/>
                  </a:lnTo>
                  <a:close/>
                </a:path>
              </a:pathLst>
            </a:custGeom>
            <a:grpFill/>
            <a:ln>
              <a:noFill/>
            </a:ln>
          </p:spPr>
          <p:txBody>
            <a:bodyPr vert="horz" wrap="square" lIns="91440" tIns="45720" rIns="91440" bIns="45720" numCol="1" anchor="t" anchorCtr="0" compatLnSpc="1"/>
            <a:lstStyle/>
            <a:p>
              <a:endParaRPr lang="zh-CN" altLang="en-US">
                <a:cs typeface="+mn-ea"/>
                <a:sym typeface="+mn-lt"/>
              </a:endParaRPr>
            </a:p>
          </p:txBody>
        </p:sp>
        <p:sp>
          <p:nvSpPr>
            <p:cNvPr id="148" name="Freeform 70"/>
            <p:cNvSpPr/>
            <p:nvPr/>
          </p:nvSpPr>
          <p:spPr bwMode="auto">
            <a:xfrm>
              <a:off x="8686746" y="2335162"/>
              <a:ext cx="213688" cy="263426"/>
            </a:xfrm>
            <a:custGeom>
              <a:avLst/>
              <a:gdLst>
                <a:gd name="T0" fmla="*/ 0 w 30"/>
                <a:gd name="T1" fmla="*/ 4 h 37"/>
                <a:gd name="T2" fmla="*/ 6 w 30"/>
                <a:gd name="T3" fmla="*/ 37 h 37"/>
                <a:gd name="T4" fmla="*/ 30 w 30"/>
                <a:gd name="T5" fmla="*/ 34 h 37"/>
                <a:gd name="T6" fmla="*/ 30 w 30"/>
                <a:gd name="T7" fmla="*/ 0 h 37"/>
                <a:gd name="T8" fmla="*/ 0 w 30"/>
                <a:gd name="T9" fmla="*/ 4 h 37"/>
              </a:gdLst>
              <a:ahLst/>
              <a:cxnLst>
                <a:cxn ang="0">
                  <a:pos x="T0" y="T1"/>
                </a:cxn>
                <a:cxn ang="0">
                  <a:pos x="T2" y="T3"/>
                </a:cxn>
                <a:cxn ang="0">
                  <a:pos x="T4" y="T5"/>
                </a:cxn>
                <a:cxn ang="0">
                  <a:pos x="T6" y="T7"/>
                </a:cxn>
                <a:cxn ang="0">
                  <a:pos x="T8" y="T9"/>
                </a:cxn>
              </a:cxnLst>
              <a:rect l="0" t="0" r="r" b="b"/>
              <a:pathLst>
                <a:path w="30" h="37">
                  <a:moveTo>
                    <a:pt x="0" y="4"/>
                  </a:moveTo>
                  <a:cubicBezTo>
                    <a:pt x="6" y="37"/>
                    <a:pt x="6" y="37"/>
                    <a:pt x="6" y="37"/>
                  </a:cubicBezTo>
                  <a:cubicBezTo>
                    <a:pt x="14" y="35"/>
                    <a:pt x="22" y="34"/>
                    <a:pt x="30" y="34"/>
                  </a:cubicBezTo>
                  <a:cubicBezTo>
                    <a:pt x="30" y="0"/>
                    <a:pt x="30" y="0"/>
                    <a:pt x="30" y="0"/>
                  </a:cubicBezTo>
                  <a:cubicBezTo>
                    <a:pt x="19" y="1"/>
                    <a:pt x="9" y="2"/>
                    <a:pt x="0" y="4"/>
                  </a:cubicBezTo>
                  <a:close/>
                </a:path>
              </a:pathLst>
            </a:custGeom>
            <a:grpFill/>
            <a:ln>
              <a:noFill/>
            </a:ln>
          </p:spPr>
          <p:txBody>
            <a:bodyPr vert="horz" wrap="square" lIns="91440" tIns="45720" rIns="91440" bIns="45720" numCol="1" anchor="t" anchorCtr="0" compatLnSpc="1"/>
            <a:lstStyle/>
            <a:p>
              <a:endParaRPr lang="zh-CN" altLang="en-US">
                <a:cs typeface="+mn-ea"/>
                <a:sym typeface="+mn-lt"/>
              </a:endParaRPr>
            </a:p>
          </p:txBody>
        </p:sp>
        <p:sp>
          <p:nvSpPr>
            <p:cNvPr id="149" name="Freeform 71"/>
            <p:cNvSpPr/>
            <p:nvPr/>
          </p:nvSpPr>
          <p:spPr bwMode="auto">
            <a:xfrm>
              <a:off x="7951734" y="4630462"/>
              <a:ext cx="300267" cy="305794"/>
            </a:xfrm>
            <a:custGeom>
              <a:avLst/>
              <a:gdLst>
                <a:gd name="T0" fmla="*/ 42 w 42"/>
                <a:gd name="T1" fmla="*/ 16 h 43"/>
                <a:gd name="T2" fmla="*/ 24 w 42"/>
                <a:gd name="T3" fmla="*/ 0 h 43"/>
                <a:gd name="T4" fmla="*/ 0 w 42"/>
                <a:gd name="T5" fmla="*/ 24 h 43"/>
                <a:gd name="T6" fmla="*/ 23 w 42"/>
                <a:gd name="T7" fmla="*/ 43 h 43"/>
                <a:gd name="T8" fmla="*/ 42 w 42"/>
                <a:gd name="T9" fmla="*/ 16 h 43"/>
              </a:gdLst>
              <a:ahLst/>
              <a:cxnLst>
                <a:cxn ang="0">
                  <a:pos x="T0" y="T1"/>
                </a:cxn>
                <a:cxn ang="0">
                  <a:pos x="T2" y="T3"/>
                </a:cxn>
                <a:cxn ang="0">
                  <a:pos x="T4" y="T5"/>
                </a:cxn>
                <a:cxn ang="0">
                  <a:pos x="T6" y="T7"/>
                </a:cxn>
                <a:cxn ang="0">
                  <a:pos x="T8" y="T9"/>
                </a:cxn>
              </a:cxnLst>
              <a:rect l="0" t="0" r="r" b="b"/>
              <a:pathLst>
                <a:path w="42" h="43">
                  <a:moveTo>
                    <a:pt x="42" y="16"/>
                  </a:moveTo>
                  <a:cubicBezTo>
                    <a:pt x="35" y="11"/>
                    <a:pt x="30" y="6"/>
                    <a:pt x="24" y="0"/>
                  </a:cubicBezTo>
                  <a:cubicBezTo>
                    <a:pt x="0" y="24"/>
                    <a:pt x="0" y="24"/>
                    <a:pt x="0" y="24"/>
                  </a:cubicBezTo>
                  <a:cubicBezTo>
                    <a:pt x="7" y="31"/>
                    <a:pt x="15" y="38"/>
                    <a:pt x="23" y="43"/>
                  </a:cubicBezTo>
                  <a:lnTo>
                    <a:pt x="42" y="16"/>
                  </a:lnTo>
                  <a:close/>
                </a:path>
              </a:pathLst>
            </a:custGeom>
            <a:grpFill/>
            <a:ln>
              <a:noFill/>
            </a:ln>
          </p:spPr>
          <p:txBody>
            <a:bodyPr vert="horz" wrap="square" lIns="91440" tIns="45720" rIns="91440" bIns="45720" numCol="1" anchor="t" anchorCtr="0" compatLnSpc="1"/>
            <a:lstStyle/>
            <a:p>
              <a:endParaRPr lang="zh-CN" altLang="en-US">
                <a:cs typeface="+mn-ea"/>
                <a:sym typeface="+mn-lt"/>
              </a:endParaRPr>
            </a:p>
          </p:txBody>
        </p:sp>
        <p:sp>
          <p:nvSpPr>
            <p:cNvPr id="150" name="Freeform 72"/>
            <p:cNvSpPr/>
            <p:nvPr/>
          </p:nvSpPr>
          <p:spPr bwMode="auto">
            <a:xfrm>
              <a:off x="7566728" y="4039137"/>
              <a:ext cx="278162" cy="248689"/>
            </a:xfrm>
            <a:custGeom>
              <a:avLst/>
              <a:gdLst>
                <a:gd name="T0" fmla="*/ 39 w 39"/>
                <a:gd name="T1" fmla="*/ 22 h 35"/>
                <a:gd name="T2" fmla="*/ 32 w 39"/>
                <a:gd name="T3" fmla="*/ 0 h 35"/>
                <a:gd name="T4" fmla="*/ 0 w 39"/>
                <a:gd name="T5" fmla="*/ 6 h 35"/>
                <a:gd name="T6" fmla="*/ 8 w 39"/>
                <a:gd name="T7" fmla="*/ 35 h 35"/>
                <a:gd name="T8" fmla="*/ 39 w 39"/>
                <a:gd name="T9" fmla="*/ 22 h 35"/>
              </a:gdLst>
              <a:ahLst/>
              <a:cxnLst>
                <a:cxn ang="0">
                  <a:pos x="T0" y="T1"/>
                </a:cxn>
                <a:cxn ang="0">
                  <a:pos x="T2" y="T3"/>
                </a:cxn>
                <a:cxn ang="0">
                  <a:pos x="T4" y="T5"/>
                </a:cxn>
                <a:cxn ang="0">
                  <a:pos x="T6" y="T7"/>
                </a:cxn>
                <a:cxn ang="0">
                  <a:pos x="T8" y="T9"/>
                </a:cxn>
              </a:cxnLst>
              <a:rect l="0" t="0" r="r" b="b"/>
              <a:pathLst>
                <a:path w="39" h="35">
                  <a:moveTo>
                    <a:pt x="39" y="22"/>
                  </a:moveTo>
                  <a:cubicBezTo>
                    <a:pt x="36" y="15"/>
                    <a:pt x="34" y="7"/>
                    <a:pt x="32" y="0"/>
                  </a:cubicBezTo>
                  <a:cubicBezTo>
                    <a:pt x="0" y="6"/>
                    <a:pt x="0" y="6"/>
                    <a:pt x="0" y="6"/>
                  </a:cubicBezTo>
                  <a:cubicBezTo>
                    <a:pt x="2" y="16"/>
                    <a:pt x="4" y="25"/>
                    <a:pt x="8" y="35"/>
                  </a:cubicBezTo>
                  <a:lnTo>
                    <a:pt x="39" y="22"/>
                  </a:lnTo>
                  <a:close/>
                </a:path>
              </a:pathLst>
            </a:custGeom>
            <a:grpFill/>
            <a:ln>
              <a:noFill/>
            </a:ln>
          </p:spPr>
          <p:txBody>
            <a:bodyPr vert="horz" wrap="square" lIns="91440" tIns="45720" rIns="91440" bIns="45720" numCol="1" anchor="t" anchorCtr="0" compatLnSpc="1"/>
            <a:lstStyle/>
            <a:p>
              <a:endParaRPr lang="zh-CN" altLang="en-US">
                <a:cs typeface="+mn-ea"/>
                <a:sym typeface="+mn-lt"/>
              </a:endParaRPr>
            </a:p>
          </p:txBody>
        </p:sp>
        <p:sp>
          <p:nvSpPr>
            <p:cNvPr id="151" name="Freeform 73"/>
            <p:cNvSpPr/>
            <p:nvPr/>
          </p:nvSpPr>
          <p:spPr bwMode="auto">
            <a:xfrm>
              <a:off x="7531727" y="3810712"/>
              <a:ext cx="256056" cy="206319"/>
            </a:xfrm>
            <a:custGeom>
              <a:avLst/>
              <a:gdLst>
                <a:gd name="T0" fmla="*/ 36 w 36"/>
                <a:gd name="T1" fmla="*/ 23 h 29"/>
                <a:gd name="T2" fmla="*/ 34 w 36"/>
                <a:gd name="T3" fmla="*/ 0 h 29"/>
                <a:gd name="T4" fmla="*/ 0 w 36"/>
                <a:gd name="T5" fmla="*/ 0 h 29"/>
                <a:gd name="T6" fmla="*/ 3 w 36"/>
                <a:gd name="T7" fmla="*/ 29 h 29"/>
                <a:gd name="T8" fmla="*/ 36 w 36"/>
                <a:gd name="T9" fmla="*/ 23 h 29"/>
              </a:gdLst>
              <a:ahLst/>
              <a:cxnLst>
                <a:cxn ang="0">
                  <a:pos x="T0" y="T1"/>
                </a:cxn>
                <a:cxn ang="0">
                  <a:pos x="T2" y="T3"/>
                </a:cxn>
                <a:cxn ang="0">
                  <a:pos x="T4" y="T5"/>
                </a:cxn>
                <a:cxn ang="0">
                  <a:pos x="T6" y="T7"/>
                </a:cxn>
                <a:cxn ang="0">
                  <a:pos x="T8" y="T9"/>
                </a:cxn>
              </a:cxnLst>
              <a:rect l="0" t="0" r="r" b="b"/>
              <a:pathLst>
                <a:path w="36" h="29">
                  <a:moveTo>
                    <a:pt x="36" y="23"/>
                  </a:moveTo>
                  <a:cubicBezTo>
                    <a:pt x="34" y="15"/>
                    <a:pt x="34" y="8"/>
                    <a:pt x="34" y="0"/>
                  </a:cubicBezTo>
                  <a:cubicBezTo>
                    <a:pt x="0" y="0"/>
                    <a:pt x="0" y="0"/>
                    <a:pt x="0" y="0"/>
                  </a:cubicBezTo>
                  <a:cubicBezTo>
                    <a:pt x="0" y="10"/>
                    <a:pt x="1" y="20"/>
                    <a:pt x="3" y="29"/>
                  </a:cubicBezTo>
                  <a:lnTo>
                    <a:pt x="36" y="23"/>
                  </a:lnTo>
                  <a:close/>
                </a:path>
              </a:pathLst>
            </a:custGeom>
            <a:grpFill/>
            <a:ln>
              <a:noFill/>
            </a:ln>
          </p:spPr>
          <p:txBody>
            <a:bodyPr vert="horz" wrap="square" lIns="91440" tIns="45720" rIns="91440" bIns="45720" numCol="1" anchor="t" anchorCtr="0" compatLnSpc="1"/>
            <a:lstStyle/>
            <a:p>
              <a:endParaRPr lang="zh-CN" altLang="en-US">
                <a:cs typeface="+mn-ea"/>
                <a:sym typeface="+mn-lt"/>
              </a:endParaRPr>
            </a:p>
          </p:txBody>
        </p:sp>
        <p:sp>
          <p:nvSpPr>
            <p:cNvPr id="152" name="Freeform 74"/>
            <p:cNvSpPr/>
            <p:nvPr/>
          </p:nvSpPr>
          <p:spPr bwMode="auto">
            <a:xfrm>
              <a:off x="8679378" y="4958362"/>
              <a:ext cx="221056" cy="263426"/>
            </a:xfrm>
            <a:custGeom>
              <a:avLst/>
              <a:gdLst>
                <a:gd name="T0" fmla="*/ 31 w 31"/>
                <a:gd name="T1" fmla="*/ 3 h 37"/>
                <a:gd name="T2" fmla="*/ 7 w 31"/>
                <a:gd name="T3" fmla="*/ 0 h 37"/>
                <a:gd name="T4" fmla="*/ 0 w 31"/>
                <a:gd name="T5" fmla="*/ 33 h 37"/>
                <a:gd name="T6" fmla="*/ 31 w 31"/>
                <a:gd name="T7" fmla="*/ 37 h 37"/>
                <a:gd name="T8" fmla="*/ 31 w 31"/>
                <a:gd name="T9" fmla="*/ 3 h 37"/>
              </a:gdLst>
              <a:ahLst/>
              <a:cxnLst>
                <a:cxn ang="0">
                  <a:pos x="T0" y="T1"/>
                </a:cxn>
                <a:cxn ang="0">
                  <a:pos x="T2" y="T3"/>
                </a:cxn>
                <a:cxn ang="0">
                  <a:pos x="T4" y="T5"/>
                </a:cxn>
                <a:cxn ang="0">
                  <a:pos x="T6" y="T7"/>
                </a:cxn>
                <a:cxn ang="0">
                  <a:pos x="T8" y="T9"/>
                </a:cxn>
              </a:cxnLst>
              <a:rect l="0" t="0" r="r" b="b"/>
              <a:pathLst>
                <a:path w="31" h="37">
                  <a:moveTo>
                    <a:pt x="31" y="3"/>
                  </a:moveTo>
                  <a:cubicBezTo>
                    <a:pt x="23" y="3"/>
                    <a:pt x="15" y="2"/>
                    <a:pt x="7" y="0"/>
                  </a:cubicBezTo>
                  <a:cubicBezTo>
                    <a:pt x="0" y="33"/>
                    <a:pt x="0" y="33"/>
                    <a:pt x="0" y="33"/>
                  </a:cubicBezTo>
                  <a:cubicBezTo>
                    <a:pt x="10" y="35"/>
                    <a:pt x="20" y="36"/>
                    <a:pt x="31" y="37"/>
                  </a:cubicBezTo>
                  <a:lnTo>
                    <a:pt x="31"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53" name="Freeform 75"/>
            <p:cNvSpPr/>
            <p:nvPr/>
          </p:nvSpPr>
          <p:spPr bwMode="auto">
            <a:xfrm>
              <a:off x="8165422" y="4779675"/>
              <a:ext cx="278162" cy="307637"/>
            </a:xfrm>
            <a:custGeom>
              <a:avLst/>
              <a:gdLst>
                <a:gd name="T0" fmla="*/ 39 w 39"/>
                <a:gd name="T1" fmla="*/ 12 h 43"/>
                <a:gd name="T2" fmla="*/ 19 w 39"/>
                <a:gd name="T3" fmla="*/ 0 h 43"/>
                <a:gd name="T4" fmla="*/ 0 w 39"/>
                <a:gd name="T5" fmla="*/ 28 h 43"/>
                <a:gd name="T6" fmla="*/ 26 w 39"/>
                <a:gd name="T7" fmla="*/ 43 h 43"/>
                <a:gd name="T8" fmla="*/ 39 w 39"/>
                <a:gd name="T9" fmla="*/ 12 h 43"/>
              </a:gdLst>
              <a:ahLst/>
              <a:cxnLst>
                <a:cxn ang="0">
                  <a:pos x="T0" y="T1"/>
                </a:cxn>
                <a:cxn ang="0">
                  <a:pos x="T2" y="T3"/>
                </a:cxn>
                <a:cxn ang="0">
                  <a:pos x="T4" y="T5"/>
                </a:cxn>
                <a:cxn ang="0">
                  <a:pos x="T6" y="T7"/>
                </a:cxn>
                <a:cxn ang="0">
                  <a:pos x="T8" y="T9"/>
                </a:cxn>
              </a:cxnLst>
              <a:rect l="0" t="0" r="r" b="b"/>
              <a:pathLst>
                <a:path w="39" h="43">
                  <a:moveTo>
                    <a:pt x="39" y="12"/>
                  </a:moveTo>
                  <a:cubicBezTo>
                    <a:pt x="32" y="8"/>
                    <a:pt x="26" y="4"/>
                    <a:pt x="19" y="0"/>
                  </a:cubicBezTo>
                  <a:cubicBezTo>
                    <a:pt x="0" y="28"/>
                    <a:pt x="0" y="28"/>
                    <a:pt x="0" y="28"/>
                  </a:cubicBezTo>
                  <a:cubicBezTo>
                    <a:pt x="9" y="33"/>
                    <a:pt x="17" y="38"/>
                    <a:pt x="26" y="43"/>
                  </a:cubicBezTo>
                  <a:lnTo>
                    <a:pt x="39" y="12"/>
                  </a:lnTo>
                  <a:close/>
                </a:path>
              </a:pathLst>
            </a:custGeom>
            <a:grpFill/>
            <a:ln>
              <a:noFill/>
            </a:ln>
          </p:spPr>
          <p:txBody>
            <a:bodyPr vert="horz" wrap="square" lIns="91440" tIns="45720" rIns="91440" bIns="45720" numCol="1" anchor="t" anchorCtr="0" compatLnSpc="1"/>
            <a:lstStyle/>
            <a:p>
              <a:endParaRPr lang="zh-CN" altLang="en-US">
                <a:cs typeface="+mn-ea"/>
                <a:sym typeface="+mn-lt"/>
              </a:endParaRPr>
            </a:p>
          </p:txBody>
        </p:sp>
        <p:sp>
          <p:nvSpPr>
            <p:cNvPr id="154" name="Freeform 76"/>
            <p:cNvSpPr/>
            <p:nvPr/>
          </p:nvSpPr>
          <p:spPr bwMode="auto">
            <a:xfrm>
              <a:off x="8415952" y="4886519"/>
              <a:ext cx="248688" cy="292900"/>
            </a:xfrm>
            <a:custGeom>
              <a:avLst/>
              <a:gdLst>
                <a:gd name="T0" fmla="*/ 35 w 35"/>
                <a:gd name="T1" fmla="*/ 8 h 41"/>
                <a:gd name="T2" fmla="*/ 13 w 35"/>
                <a:gd name="T3" fmla="*/ 0 h 41"/>
                <a:gd name="T4" fmla="*/ 0 w 35"/>
                <a:gd name="T5" fmla="*/ 31 h 41"/>
                <a:gd name="T6" fmla="*/ 28 w 35"/>
                <a:gd name="T7" fmla="*/ 41 h 41"/>
                <a:gd name="T8" fmla="*/ 35 w 35"/>
                <a:gd name="T9" fmla="*/ 8 h 41"/>
              </a:gdLst>
              <a:ahLst/>
              <a:cxnLst>
                <a:cxn ang="0">
                  <a:pos x="T0" y="T1"/>
                </a:cxn>
                <a:cxn ang="0">
                  <a:pos x="T2" y="T3"/>
                </a:cxn>
                <a:cxn ang="0">
                  <a:pos x="T4" y="T5"/>
                </a:cxn>
                <a:cxn ang="0">
                  <a:pos x="T6" y="T7"/>
                </a:cxn>
                <a:cxn ang="0">
                  <a:pos x="T8" y="T9"/>
                </a:cxn>
              </a:cxnLst>
              <a:rect l="0" t="0" r="r" b="b"/>
              <a:pathLst>
                <a:path w="35" h="41">
                  <a:moveTo>
                    <a:pt x="35" y="8"/>
                  </a:moveTo>
                  <a:cubicBezTo>
                    <a:pt x="27" y="6"/>
                    <a:pt x="20" y="4"/>
                    <a:pt x="13" y="0"/>
                  </a:cubicBezTo>
                  <a:cubicBezTo>
                    <a:pt x="0" y="31"/>
                    <a:pt x="0" y="31"/>
                    <a:pt x="0" y="31"/>
                  </a:cubicBezTo>
                  <a:cubicBezTo>
                    <a:pt x="9" y="35"/>
                    <a:pt x="19" y="39"/>
                    <a:pt x="28" y="41"/>
                  </a:cubicBezTo>
                  <a:lnTo>
                    <a:pt x="35" y="8"/>
                  </a:lnTo>
                  <a:close/>
                </a:path>
              </a:pathLst>
            </a:custGeom>
            <a:grpFill/>
            <a:ln>
              <a:noFill/>
            </a:ln>
          </p:spPr>
          <p:txBody>
            <a:bodyPr vert="horz" wrap="square" lIns="91440" tIns="45720" rIns="91440" bIns="45720" numCol="1" anchor="t" anchorCtr="0" compatLnSpc="1"/>
            <a:lstStyle/>
            <a:p>
              <a:endParaRPr lang="zh-CN" altLang="en-US">
                <a:cs typeface="+mn-ea"/>
                <a:sym typeface="+mn-lt"/>
              </a:endParaRPr>
            </a:p>
          </p:txBody>
        </p:sp>
        <p:sp>
          <p:nvSpPr>
            <p:cNvPr id="155" name="Freeform 77"/>
            <p:cNvSpPr/>
            <p:nvPr/>
          </p:nvSpPr>
          <p:spPr bwMode="auto">
            <a:xfrm>
              <a:off x="7645940" y="4252824"/>
              <a:ext cx="298426" cy="278163"/>
            </a:xfrm>
            <a:custGeom>
              <a:avLst/>
              <a:gdLst>
                <a:gd name="T0" fmla="*/ 42 w 42"/>
                <a:gd name="T1" fmla="*/ 21 h 39"/>
                <a:gd name="T2" fmla="*/ 31 w 42"/>
                <a:gd name="T3" fmla="*/ 0 h 39"/>
                <a:gd name="T4" fmla="*/ 0 w 42"/>
                <a:gd name="T5" fmla="*/ 13 h 39"/>
                <a:gd name="T6" fmla="*/ 14 w 42"/>
                <a:gd name="T7" fmla="*/ 39 h 39"/>
                <a:gd name="T8" fmla="*/ 42 w 42"/>
                <a:gd name="T9" fmla="*/ 21 h 39"/>
              </a:gdLst>
              <a:ahLst/>
              <a:cxnLst>
                <a:cxn ang="0">
                  <a:pos x="T0" y="T1"/>
                </a:cxn>
                <a:cxn ang="0">
                  <a:pos x="T2" y="T3"/>
                </a:cxn>
                <a:cxn ang="0">
                  <a:pos x="T4" y="T5"/>
                </a:cxn>
                <a:cxn ang="0">
                  <a:pos x="T6" y="T7"/>
                </a:cxn>
                <a:cxn ang="0">
                  <a:pos x="T8" y="T9"/>
                </a:cxn>
              </a:cxnLst>
              <a:rect l="0" t="0" r="r" b="b"/>
              <a:pathLst>
                <a:path w="42" h="39">
                  <a:moveTo>
                    <a:pt x="42" y="21"/>
                  </a:moveTo>
                  <a:cubicBezTo>
                    <a:pt x="38" y="14"/>
                    <a:pt x="34" y="7"/>
                    <a:pt x="31" y="0"/>
                  </a:cubicBezTo>
                  <a:cubicBezTo>
                    <a:pt x="0" y="13"/>
                    <a:pt x="0" y="13"/>
                    <a:pt x="0" y="13"/>
                  </a:cubicBezTo>
                  <a:cubicBezTo>
                    <a:pt x="4" y="22"/>
                    <a:pt x="9" y="31"/>
                    <a:pt x="14" y="39"/>
                  </a:cubicBezTo>
                  <a:lnTo>
                    <a:pt x="42" y="21"/>
                  </a:lnTo>
                  <a:close/>
                </a:path>
              </a:pathLst>
            </a:custGeom>
            <a:grpFill/>
            <a:ln>
              <a:noFill/>
            </a:ln>
          </p:spPr>
          <p:txBody>
            <a:bodyPr vert="horz" wrap="square" lIns="91440" tIns="45720" rIns="91440" bIns="45720" numCol="1" anchor="t" anchorCtr="0" compatLnSpc="1"/>
            <a:lstStyle/>
            <a:p>
              <a:endParaRPr lang="zh-CN" altLang="en-US">
                <a:cs typeface="+mn-ea"/>
                <a:sym typeface="+mn-lt"/>
              </a:endParaRPr>
            </a:p>
          </p:txBody>
        </p:sp>
        <p:sp>
          <p:nvSpPr>
            <p:cNvPr id="156" name="Freeform 78"/>
            <p:cNvSpPr/>
            <p:nvPr/>
          </p:nvSpPr>
          <p:spPr bwMode="auto">
            <a:xfrm>
              <a:off x="8172790" y="2477006"/>
              <a:ext cx="270793" cy="300269"/>
            </a:xfrm>
            <a:custGeom>
              <a:avLst/>
              <a:gdLst>
                <a:gd name="T0" fmla="*/ 18 w 38"/>
                <a:gd name="T1" fmla="*/ 42 h 42"/>
                <a:gd name="T2" fmla="*/ 38 w 38"/>
                <a:gd name="T3" fmla="*/ 31 h 42"/>
                <a:gd name="T4" fmla="*/ 26 w 38"/>
                <a:gd name="T5" fmla="*/ 0 h 42"/>
                <a:gd name="T6" fmla="*/ 0 w 38"/>
                <a:gd name="T7" fmla="*/ 14 h 42"/>
                <a:gd name="T8" fmla="*/ 18 w 38"/>
                <a:gd name="T9" fmla="*/ 42 h 42"/>
              </a:gdLst>
              <a:ahLst/>
              <a:cxnLst>
                <a:cxn ang="0">
                  <a:pos x="T0" y="T1"/>
                </a:cxn>
                <a:cxn ang="0">
                  <a:pos x="T2" y="T3"/>
                </a:cxn>
                <a:cxn ang="0">
                  <a:pos x="T4" y="T5"/>
                </a:cxn>
                <a:cxn ang="0">
                  <a:pos x="T6" y="T7"/>
                </a:cxn>
                <a:cxn ang="0">
                  <a:pos x="T8" y="T9"/>
                </a:cxn>
              </a:cxnLst>
              <a:rect l="0" t="0" r="r" b="b"/>
              <a:pathLst>
                <a:path w="38" h="42">
                  <a:moveTo>
                    <a:pt x="18" y="42"/>
                  </a:moveTo>
                  <a:cubicBezTo>
                    <a:pt x="25" y="38"/>
                    <a:pt x="31" y="34"/>
                    <a:pt x="38" y="31"/>
                  </a:cubicBezTo>
                  <a:cubicBezTo>
                    <a:pt x="26" y="0"/>
                    <a:pt x="26" y="0"/>
                    <a:pt x="26" y="0"/>
                  </a:cubicBezTo>
                  <a:cubicBezTo>
                    <a:pt x="16" y="4"/>
                    <a:pt x="8" y="9"/>
                    <a:pt x="0" y="14"/>
                  </a:cubicBezTo>
                  <a:lnTo>
                    <a:pt x="18" y="42"/>
                  </a:lnTo>
                  <a:close/>
                </a:path>
              </a:pathLst>
            </a:custGeom>
            <a:grpFill/>
            <a:ln>
              <a:noFill/>
            </a:ln>
          </p:spPr>
          <p:txBody>
            <a:bodyPr vert="horz" wrap="square" lIns="91440" tIns="45720" rIns="91440" bIns="45720" numCol="1" anchor="t" anchorCtr="0" compatLnSpc="1"/>
            <a:lstStyle/>
            <a:p>
              <a:endParaRPr lang="zh-CN" altLang="en-US">
                <a:cs typeface="+mn-ea"/>
                <a:sym typeface="+mn-lt"/>
              </a:endParaRPr>
            </a:p>
          </p:txBody>
        </p:sp>
        <p:sp>
          <p:nvSpPr>
            <p:cNvPr id="157" name="Freeform 79"/>
            <p:cNvSpPr/>
            <p:nvPr/>
          </p:nvSpPr>
          <p:spPr bwMode="auto">
            <a:xfrm>
              <a:off x="7531727" y="3539919"/>
              <a:ext cx="256056" cy="206319"/>
            </a:xfrm>
            <a:custGeom>
              <a:avLst/>
              <a:gdLst>
                <a:gd name="T0" fmla="*/ 34 w 36"/>
                <a:gd name="T1" fmla="*/ 29 h 29"/>
                <a:gd name="T2" fmla="*/ 36 w 36"/>
                <a:gd name="T3" fmla="*/ 6 h 29"/>
                <a:gd name="T4" fmla="*/ 3 w 36"/>
                <a:gd name="T5" fmla="*/ 0 h 29"/>
                <a:gd name="T6" fmla="*/ 0 w 36"/>
                <a:gd name="T7" fmla="*/ 29 h 29"/>
                <a:gd name="T8" fmla="*/ 34 w 36"/>
                <a:gd name="T9" fmla="*/ 29 h 29"/>
              </a:gdLst>
              <a:ahLst/>
              <a:cxnLst>
                <a:cxn ang="0">
                  <a:pos x="T0" y="T1"/>
                </a:cxn>
                <a:cxn ang="0">
                  <a:pos x="T2" y="T3"/>
                </a:cxn>
                <a:cxn ang="0">
                  <a:pos x="T4" y="T5"/>
                </a:cxn>
                <a:cxn ang="0">
                  <a:pos x="T6" y="T7"/>
                </a:cxn>
                <a:cxn ang="0">
                  <a:pos x="T8" y="T9"/>
                </a:cxn>
              </a:cxnLst>
              <a:rect l="0" t="0" r="r" b="b"/>
              <a:pathLst>
                <a:path w="36" h="29">
                  <a:moveTo>
                    <a:pt x="34" y="29"/>
                  </a:moveTo>
                  <a:cubicBezTo>
                    <a:pt x="34" y="21"/>
                    <a:pt x="34" y="14"/>
                    <a:pt x="36" y="6"/>
                  </a:cubicBezTo>
                  <a:cubicBezTo>
                    <a:pt x="3" y="0"/>
                    <a:pt x="3" y="0"/>
                    <a:pt x="3" y="0"/>
                  </a:cubicBezTo>
                  <a:cubicBezTo>
                    <a:pt x="1" y="9"/>
                    <a:pt x="0" y="19"/>
                    <a:pt x="0" y="29"/>
                  </a:cubicBezTo>
                  <a:lnTo>
                    <a:pt x="34" y="29"/>
                  </a:lnTo>
                  <a:close/>
                </a:path>
              </a:pathLst>
            </a:custGeom>
            <a:grpFill/>
            <a:ln>
              <a:noFill/>
            </a:ln>
          </p:spPr>
          <p:txBody>
            <a:bodyPr vert="horz" wrap="square" lIns="91440" tIns="45720" rIns="91440" bIns="45720" numCol="1" anchor="t" anchorCtr="0" compatLnSpc="1"/>
            <a:lstStyle/>
            <a:p>
              <a:endParaRPr lang="zh-CN" altLang="en-US">
                <a:cs typeface="+mn-ea"/>
                <a:sym typeface="+mn-lt"/>
              </a:endParaRPr>
            </a:p>
          </p:txBody>
        </p:sp>
        <p:sp>
          <p:nvSpPr>
            <p:cNvPr id="158" name="Freeform 80"/>
            <p:cNvSpPr/>
            <p:nvPr/>
          </p:nvSpPr>
          <p:spPr bwMode="auto">
            <a:xfrm>
              <a:off x="7951734" y="2620693"/>
              <a:ext cx="300267" cy="305794"/>
            </a:xfrm>
            <a:custGeom>
              <a:avLst/>
              <a:gdLst>
                <a:gd name="T0" fmla="*/ 24 w 42"/>
                <a:gd name="T1" fmla="*/ 43 h 43"/>
                <a:gd name="T2" fmla="*/ 42 w 42"/>
                <a:gd name="T3" fmla="*/ 28 h 43"/>
                <a:gd name="T4" fmla="*/ 23 w 42"/>
                <a:gd name="T5" fmla="*/ 0 h 43"/>
                <a:gd name="T6" fmla="*/ 0 w 42"/>
                <a:gd name="T7" fmla="*/ 19 h 43"/>
                <a:gd name="T8" fmla="*/ 24 w 42"/>
                <a:gd name="T9" fmla="*/ 43 h 43"/>
              </a:gdLst>
              <a:ahLst/>
              <a:cxnLst>
                <a:cxn ang="0">
                  <a:pos x="T0" y="T1"/>
                </a:cxn>
                <a:cxn ang="0">
                  <a:pos x="T2" y="T3"/>
                </a:cxn>
                <a:cxn ang="0">
                  <a:pos x="T4" y="T5"/>
                </a:cxn>
                <a:cxn ang="0">
                  <a:pos x="T6" y="T7"/>
                </a:cxn>
                <a:cxn ang="0">
                  <a:pos x="T8" y="T9"/>
                </a:cxn>
              </a:cxnLst>
              <a:rect l="0" t="0" r="r" b="b"/>
              <a:pathLst>
                <a:path w="42" h="43">
                  <a:moveTo>
                    <a:pt x="24" y="43"/>
                  </a:moveTo>
                  <a:cubicBezTo>
                    <a:pt x="30" y="37"/>
                    <a:pt x="35" y="32"/>
                    <a:pt x="42" y="28"/>
                  </a:cubicBezTo>
                  <a:cubicBezTo>
                    <a:pt x="23" y="0"/>
                    <a:pt x="23" y="0"/>
                    <a:pt x="23" y="0"/>
                  </a:cubicBezTo>
                  <a:cubicBezTo>
                    <a:pt x="15" y="6"/>
                    <a:pt x="7" y="12"/>
                    <a:pt x="0" y="19"/>
                  </a:cubicBezTo>
                  <a:lnTo>
                    <a:pt x="24" y="43"/>
                  </a:lnTo>
                  <a:close/>
                </a:path>
              </a:pathLst>
            </a:custGeom>
            <a:grpFill/>
            <a:ln>
              <a:noFill/>
            </a:ln>
          </p:spPr>
          <p:txBody>
            <a:bodyPr vert="horz" wrap="square" lIns="91440" tIns="45720" rIns="91440" bIns="45720" numCol="1" anchor="t" anchorCtr="0" compatLnSpc="1"/>
            <a:lstStyle/>
            <a:p>
              <a:endParaRPr lang="zh-CN" altLang="en-US">
                <a:cs typeface="+mn-ea"/>
                <a:sym typeface="+mn-lt"/>
              </a:endParaRPr>
            </a:p>
          </p:txBody>
        </p:sp>
        <p:sp>
          <p:nvSpPr>
            <p:cNvPr id="159" name="Freeform 81"/>
            <p:cNvSpPr/>
            <p:nvPr/>
          </p:nvSpPr>
          <p:spPr bwMode="auto">
            <a:xfrm>
              <a:off x="8415952" y="2377531"/>
              <a:ext cx="248688" cy="292900"/>
            </a:xfrm>
            <a:custGeom>
              <a:avLst/>
              <a:gdLst>
                <a:gd name="T0" fmla="*/ 0 w 35"/>
                <a:gd name="T1" fmla="*/ 10 h 41"/>
                <a:gd name="T2" fmla="*/ 13 w 35"/>
                <a:gd name="T3" fmla="*/ 41 h 41"/>
                <a:gd name="T4" fmla="*/ 35 w 35"/>
                <a:gd name="T5" fmla="*/ 33 h 41"/>
                <a:gd name="T6" fmla="*/ 28 w 35"/>
                <a:gd name="T7" fmla="*/ 0 h 41"/>
                <a:gd name="T8" fmla="*/ 0 w 35"/>
                <a:gd name="T9" fmla="*/ 10 h 41"/>
              </a:gdLst>
              <a:ahLst/>
              <a:cxnLst>
                <a:cxn ang="0">
                  <a:pos x="T0" y="T1"/>
                </a:cxn>
                <a:cxn ang="0">
                  <a:pos x="T2" y="T3"/>
                </a:cxn>
                <a:cxn ang="0">
                  <a:pos x="T4" y="T5"/>
                </a:cxn>
                <a:cxn ang="0">
                  <a:pos x="T6" y="T7"/>
                </a:cxn>
                <a:cxn ang="0">
                  <a:pos x="T8" y="T9"/>
                </a:cxn>
              </a:cxnLst>
              <a:rect l="0" t="0" r="r" b="b"/>
              <a:pathLst>
                <a:path w="35" h="41">
                  <a:moveTo>
                    <a:pt x="0" y="10"/>
                  </a:moveTo>
                  <a:cubicBezTo>
                    <a:pt x="13" y="41"/>
                    <a:pt x="13" y="41"/>
                    <a:pt x="13" y="41"/>
                  </a:cubicBezTo>
                  <a:cubicBezTo>
                    <a:pt x="20" y="38"/>
                    <a:pt x="27" y="35"/>
                    <a:pt x="35" y="33"/>
                  </a:cubicBezTo>
                  <a:cubicBezTo>
                    <a:pt x="28" y="0"/>
                    <a:pt x="28" y="0"/>
                    <a:pt x="28" y="0"/>
                  </a:cubicBezTo>
                  <a:cubicBezTo>
                    <a:pt x="19" y="3"/>
                    <a:pt x="9" y="6"/>
                    <a:pt x="0" y="10"/>
                  </a:cubicBezTo>
                  <a:close/>
                </a:path>
              </a:pathLst>
            </a:custGeom>
            <a:grpFill/>
            <a:ln>
              <a:noFill/>
            </a:ln>
          </p:spPr>
          <p:txBody>
            <a:bodyPr vert="horz" wrap="square" lIns="91440" tIns="45720" rIns="91440" bIns="45720" numCol="1" anchor="t" anchorCtr="0" compatLnSpc="1"/>
            <a:lstStyle/>
            <a:p>
              <a:endParaRPr lang="zh-CN" altLang="en-US">
                <a:cs typeface="+mn-ea"/>
                <a:sym typeface="+mn-lt"/>
              </a:endParaRPr>
            </a:p>
          </p:txBody>
        </p:sp>
        <p:sp>
          <p:nvSpPr>
            <p:cNvPr id="160" name="Freeform 82"/>
            <p:cNvSpPr/>
            <p:nvPr/>
          </p:nvSpPr>
          <p:spPr bwMode="auto">
            <a:xfrm>
              <a:off x="7566728" y="3276493"/>
              <a:ext cx="278162" cy="241320"/>
            </a:xfrm>
            <a:custGeom>
              <a:avLst/>
              <a:gdLst>
                <a:gd name="T0" fmla="*/ 32 w 39"/>
                <a:gd name="T1" fmla="*/ 34 h 34"/>
                <a:gd name="T2" fmla="*/ 39 w 39"/>
                <a:gd name="T3" fmla="*/ 12 h 34"/>
                <a:gd name="T4" fmla="*/ 8 w 39"/>
                <a:gd name="T5" fmla="*/ 0 h 34"/>
                <a:gd name="T6" fmla="*/ 0 w 39"/>
                <a:gd name="T7" fmla="*/ 28 h 34"/>
                <a:gd name="T8" fmla="*/ 32 w 39"/>
                <a:gd name="T9" fmla="*/ 34 h 34"/>
              </a:gdLst>
              <a:ahLst/>
              <a:cxnLst>
                <a:cxn ang="0">
                  <a:pos x="T0" y="T1"/>
                </a:cxn>
                <a:cxn ang="0">
                  <a:pos x="T2" y="T3"/>
                </a:cxn>
                <a:cxn ang="0">
                  <a:pos x="T4" y="T5"/>
                </a:cxn>
                <a:cxn ang="0">
                  <a:pos x="T6" y="T7"/>
                </a:cxn>
                <a:cxn ang="0">
                  <a:pos x="T8" y="T9"/>
                </a:cxn>
              </a:cxnLst>
              <a:rect l="0" t="0" r="r" b="b"/>
              <a:pathLst>
                <a:path w="39" h="34">
                  <a:moveTo>
                    <a:pt x="32" y="34"/>
                  </a:moveTo>
                  <a:cubicBezTo>
                    <a:pt x="34" y="27"/>
                    <a:pt x="36" y="19"/>
                    <a:pt x="39" y="12"/>
                  </a:cubicBezTo>
                  <a:cubicBezTo>
                    <a:pt x="8" y="0"/>
                    <a:pt x="8" y="0"/>
                    <a:pt x="8" y="0"/>
                  </a:cubicBezTo>
                  <a:cubicBezTo>
                    <a:pt x="4" y="9"/>
                    <a:pt x="2" y="18"/>
                    <a:pt x="0" y="28"/>
                  </a:cubicBezTo>
                  <a:lnTo>
                    <a:pt x="32" y="34"/>
                  </a:lnTo>
                  <a:close/>
                </a:path>
              </a:pathLst>
            </a:custGeom>
            <a:grpFill/>
            <a:ln>
              <a:noFill/>
            </a:ln>
          </p:spPr>
          <p:txBody>
            <a:bodyPr vert="horz" wrap="square" lIns="91440" tIns="45720" rIns="91440" bIns="45720" numCol="1" anchor="t" anchorCtr="0" compatLnSpc="1"/>
            <a:lstStyle/>
            <a:p>
              <a:endParaRPr lang="zh-CN" altLang="en-US">
                <a:cs typeface="+mn-ea"/>
                <a:sym typeface="+mn-lt"/>
              </a:endParaRPr>
            </a:p>
          </p:txBody>
        </p:sp>
        <p:sp>
          <p:nvSpPr>
            <p:cNvPr id="161" name="Freeform 83"/>
            <p:cNvSpPr/>
            <p:nvPr/>
          </p:nvSpPr>
          <p:spPr bwMode="auto">
            <a:xfrm>
              <a:off x="7645940" y="3025962"/>
              <a:ext cx="298426" cy="278163"/>
            </a:xfrm>
            <a:custGeom>
              <a:avLst/>
              <a:gdLst>
                <a:gd name="T0" fmla="*/ 31 w 42"/>
                <a:gd name="T1" fmla="*/ 39 h 39"/>
                <a:gd name="T2" fmla="*/ 42 w 42"/>
                <a:gd name="T3" fmla="*/ 18 h 39"/>
                <a:gd name="T4" fmla="*/ 14 w 42"/>
                <a:gd name="T5" fmla="*/ 0 h 39"/>
                <a:gd name="T6" fmla="*/ 0 w 42"/>
                <a:gd name="T7" fmla="*/ 26 h 39"/>
                <a:gd name="T8" fmla="*/ 31 w 42"/>
                <a:gd name="T9" fmla="*/ 39 h 39"/>
              </a:gdLst>
              <a:ahLst/>
              <a:cxnLst>
                <a:cxn ang="0">
                  <a:pos x="T0" y="T1"/>
                </a:cxn>
                <a:cxn ang="0">
                  <a:pos x="T2" y="T3"/>
                </a:cxn>
                <a:cxn ang="0">
                  <a:pos x="T4" y="T5"/>
                </a:cxn>
                <a:cxn ang="0">
                  <a:pos x="T6" y="T7"/>
                </a:cxn>
                <a:cxn ang="0">
                  <a:pos x="T8" y="T9"/>
                </a:cxn>
              </a:cxnLst>
              <a:rect l="0" t="0" r="r" b="b"/>
              <a:pathLst>
                <a:path w="42" h="39">
                  <a:moveTo>
                    <a:pt x="31" y="39"/>
                  </a:moveTo>
                  <a:cubicBezTo>
                    <a:pt x="34" y="32"/>
                    <a:pt x="38" y="25"/>
                    <a:pt x="42" y="18"/>
                  </a:cubicBezTo>
                  <a:cubicBezTo>
                    <a:pt x="14" y="0"/>
                    <a:pt x="14" y="0"/>
                    <a:pt x="14" y="0"/>
                  </a:cubicBezTo>
                  <a:cubicBezTo>
                    <a:pt x="9" y="8"/>
                    <a:pt x="4" y="17"/>
                    <a:pt x="0" y="26"/>
                  </a:cubicBezTo>
                  <a:lnTo>
                    <a:pt x="31" y="39"/>
                  </a:lnTo>
                  <a:close/>
                </a:path>
              </a:pathLst>
            </a:custGeom>
            <a:grpFill/>
            <a:ln>
              <a:noFill/>
            </a:ln>
          </p:spPr>
          <p:txBody>
            <a:bodyPr vert="horz" wrap="square" lIns="91440" tIns="45720" rIns="91440" bIns="45720" numCol="1" anchor="t" anchorCtr="0" compatLnSpc="1"/>
            <a:lstStyle/>
            <a:p>
              <a:endParaRPr lang="zh-CN" altLang="en-US">
                <a:cs typeface="+mn-ea"/>
                <a:sym typeface="+mn-lt"/>
              </a:endParaRPr>
            </a:p>
          </p:txBody>
        </p:sp>
        <p:sp>
          <p:nvSpPr>
            <p:cNvPr id="162" name="Freeform 84"/>
            <p:cNvSpPr/>
            <p:nvPr/>
          </p:nvSpPr>
          <p:spPr bwMode="auto">
            <a:xfrm>
              <a:off x="7780416" y="2804906"/>
              <a:ext cx="300267" cy="300269"/>
            </a:xfrm>
            <a:custGeom>
              <a:avLst/>
              <a:gdLst>
                <a:gd name="T0" fmla="*/ 28 w 42"/>
                <a:gd name="T1" fmla="*/ 42 h 42"/>
                <a:gd name="T2" fmla="*/ 42 w 42"/>
                <a:gd name="T3" fmla="*/ 24 h 42"/>
                <a:gd name="T4" fmla="*/ 18 w 42"/>
                <a:gd name="T5" fmla="*/ 0 h 42"/>
                <a:gd name="T6" fmla="*/ 0 w 42"/>
                <a:gd name="T7" fmla="*/ 23 h 42"/>
                <a:gd name="T8" fmla="*/ 28 w 42"/>
                <a:gd name="T9" fmla="*/ 42 h 42"/>
              </a:gdLst>
              <a:ahLst/>
              <a:cxnLst>
                <a:cxn ang="0">
                  <a:pos x="T0" y="T1"/>
                </a:cxn>
                <a:cxn ang="0">
                  <a:pos x="T2" y="T3"/>
                </a:cxn>
                <a:cxn ang="0">
                  <a:pos x="T4" y="T5"/>
                </a:cxn>
                <a:cxn ang="0">
                  <a:pos x="T6" y="T7"/>
                </a:cxn>
                <a:cxn ang="0">
                  <a:pos x="T8" y="T9"/>
                </a:cxn>
              </a:cxnLst>
              <a:rect l="0" t="0" r="r" b="b"/>
              <a:pathLst>
                <a:path w="42" h="42">
                  <a:moveTo>
                    <a:pt x="28" y="42"/>
                  </a:moveTo>
                  <a:cubicBezTo>
                    <a:pt x="32" y="35"/>
                    <a:pt x="37" y="29"/>
                    <a:pt x="42" y="24"/>
                  </a:cubicBezTo>
                  <a:cubicBezTo>
                    <a:pt x="18" y="0"/>
                    <a:pt x="18" y="0"/>
                    <a:pt x="18" y="0"/>
                  </a:cubicBezTo>
                  <a:cubicBezTo>
                    <a:pt x="11" y="7"/>
                    <a:pt x="5" y="15"/>
                    <a:pt x="0" y="23"/>
                  </a:cubicBezTo>
                  <a:lnTo>
                    <a:pt x="28" y="42"/>
                  </a:lnTo>
                  <a:close/>
                </a:path>
              </a:pathLst>
            </a:custGeom>
            <a:grpFill/>
            <a:ln>
              <a:noFill/>
            </a:ln>
          </p:spPr>
          <p:txBody>
            <a:bodyPr vert="horz" wrap="square" lIns="91440" tIns="45720" rIns="91440" bIns="45720" numCol="1" anchor="t" anchorCtr="0" compatLnSpc="1"/>
            <a:lstStyle/>
            <a:p>
              <a:endParaRPr lang="zh-CN" altLang="en-US">
                <a:cs typeface="+mn-ea"/>
                <a:sym typeface="+mn-lt"/>
              </a:endParaRPr>
            </a:p>
          </p:txBody>
        </p:sp>
        <p:sp>
          <p:nvSpPr>
            <p:cNvPr id="163" name="Freeform 85"/>
            <p:cNvSpPr/>
            <p:nvPr/>
          </p:nvSpPr>
          <p:spPr bwMode="auto">
            <a:xfrm>
              <a:off x="10162296" y="3810712"/>
              <a:ext cx="256056" cy="228425"/>
            </a:xfrm>
            <a:custGeom>
              <a:avLst/>
              <a:gdLst>
                <a:gd name="T0" fmla="*/ 3 w 36"/>
                <a:gd name="T1" fmla="*/ 0 h 32"/>
                <a:gd name="T2" fmla="*/ 0 w 36"/>
                <a:gd name="T3" fmla="*/ 25 h 32"/>
                <a:gd name="T4" fmla="*/ 33 w 36"/>
                <a:gd name="T5" fmla="*/ 32 h 32"/>
                <a:gd name="T6" fmla="*/ 36 w 36"/>
                <a:gd name="T7" fmla="*/ 0 h 32"/>
                <a:gd name="T8" fmla="*/ 3 w 36"/>
                <a:gd name="T9" fmla="*/ 0 h 32"/>
              </a:gdLst>
              <a:ahLst/>
              <a:cxnLst>
                <a:cxn ang="0">
                  <a:pos x="T0" y="T1"/>
                </a:cxn>
                <a:cxn ang="0">
                  <a:pos x="T2" y="T3"/>
                </a:cxn>
                <a:cxn ang="0">
                  <a:pos x="T4" y="T5"/>
                </a:cxn>
                <a:cxn ang="0">
                  <a:pos x="T6" y="T7"/>
                </a:cxn>
                <a:cxn ang="0">
                  <a:pos x="T8" y="T9"/>
                </a:cxn>
              </a:cxnLst>
              <a:rect l="0" t="0" r="r" b="b"/>
              <a:pathLst>
                <a:path w="36" h="32">
                  <a:moveTo>
                    <a:pt x="3" y="0"/>
                  </a:moveTo>
                  <a:cubicBezTo>
                    <a:pt x="3" y="9"/>
                    <a:pt x="2" y="17"/>
                    <a:pt x="0" y="25"/>
                  </a:cubicBezTo>
                  <a:cubicBezTo>
                    <a:pt x="33" y="32"/>
                    <a:pt x="33" y="32"/>
                    <a:pt x="33" y="32"/>
                  </a:cubicBezTo>
                  <a:cubicBezTo>
                    <a:pt x="35" y="22"/>
                    <a:pt x="36" y="11"/>
                    <a:pt x="36" y="0"/>
                  </a:cubicBezTo>
                  <a:lnTo>
                    <a:pt x="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64" name="Freeform 86"/>
            <p:cNvSpPr/>
            <p:nvPr/>
          </p:nvSpPr>
          <p:spPr bwMode="auto">
            <a:xfrm>
              <a:off x="10097821" y="4053874"/>
              <a:ext cx="285530" cy="263426"/>
            </a:xfrm>
            <a:custGeom>
              <a:avLst/>
              <a:gdLst>
                <a:gd name="T0" fmla="*/ 7 w 40"/>
                <a:gd name="T1" fmla="*/ 0 h 37"/>
                <a:gd name="T2" fmla="*/ 0 w 40"/>
                <a:gd name="T3" fmla="*/ 24 h 37"/>
                <a:gd name="T4" fmla="*/ 31 w 40"/>
                <a:gd name="T5" fmla="*/ 37 h 37"/>
                <a:gd name="T6" fmla="*/ 40 w 40"/>
                <a:gd name="T7" fmla="*/ 7 h 37"/>
                <a:gd name="T8" fmla="*/ 7 w 40"/>
                <a:gd name="T9" fmla="*/ 0 h 37"/>
              </a:gdLst>
              <a:ahLst/>
              <a:cxnLst>
                <a:cxn ang="0">
                  <a:pos x="T0" y="T1"/>
                </a:cxn>
                <a:cxn ang="0">
                  <a:pos x="T2" y="T3"/>
                </a:cxn>
                <a:cxn ang="0">
                  <a:pos x="T4" y="T5"/>
                </a:cxn>
                <a:cxn ang="0">
                  <a:pos x="T6" y="T7"/>
                </a:cxn>
                <a:cxn ang="0">
                  <a:pos x="T8" y="T9"/>
                </a:cxn>
              </a:cxnLst>
              <a:rect l="0" t="0" r="r" b="b"/>
              <a:pathLst>
                <a:path w="40" h="37">
                  <a:moveTo>
                    <a:pt x="7" y="0"/>
                  </a:moveTo>
                  <a:cubicBezTo>
                    <a:pt x="5" y="9"/>
                    <a:pt x="3" y="17"/>
                    <a:pt x="0" y="24"/>
                  </a:cubicBezTo>
                  <a:cubicBezTo>
                    <a:pt x="31" y="37"/>
                    <a:pt x="31" y="37"/>
                    <a:pt x="31" y="37"/>
                  </a:cubicBezTo>
                  <a:cubicBezTo>
                    <a:pt x="35" y="27"/>
                    <a:pt x="38" y="17"/>
                    <a:pt x="40" y="7"/>
                  </a:cubicBezTo>
                  <a:lnTo>
                    <a:pt x="7"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65" name="Freeform 87"/>
            <p:cNvSpPr/>
            <p:nvPr/>
          </p:nvSpPr>
          <p:spPr bwMode="auto">
            <a:xfrm>
              <a:off x="9983609" y="4287825"/>
              <a:ext cx="305794" cy="285531"/>
            </a:xfrm>
            <a:custGeom>
              <a:avLst/>
              <a:gdLst>
                <a:gd name="T0" fmla="*/ 12 w 43"/>
                <a:gd name="T1" fmla="*/ 0 h 40"/>
                <a:gd name="T2" fmla="*/ 0 w 43"/>
                <a:gd name="T3" fmla="*/ 22 h 40"/>
                <a:gd name="T4" fmla="*/ 28 w 43"/>
                <a:gd name="T5" fmla="*/ 40 h 40"/>
                <a:gd name="T6" fmla="*/ 43 w 43"/>
                <a:gd name="T7" fmla="*/ 13 h 40"/>
                <a:gd name="T8" fmla="*/ 12 w 43"/>
                <a:gd name="T9" fmla="*/ 0 h 40"/>
              </a:gdLst>
              <a:ahLst/>
              <a:cxnLst>
                <a:cxn ang="0">
                  <a:pos x="T0" y="T1"/>
                </a:cxn>
                <a:cxn ang="0">
                  <a:pos x="T2" y="T3"/>
                </a:cxn>
                <a:cxn ang="0">
                  <a:pos x="T4" y="T5"/>
                </a:cxn>
                <a:cxn ang="0">
                  <a:pos x="T6" y="T7"/>
                </a:cxn>
                <a:cxn ang="0">
                  <a:pos x="T8" y="T9"/>
                </a:cxn>
              </a:cxnLst>
              <a:rect l="0" t="0" r="r" b="b"/>
              <a:pathLst>
                <a:path w="43" h="40">
                  <a:moveTo>
                    <a:pt x="12" y="0"/>
                  </a:moveTo>
                  <a:cubicBezTo>
                    <a:pt x="9" y="7"/>
                    <a:pt x="5" y="15"/>
                    <a:pt x="0" y="22"/>
                  </a:cubicBezTo>
                  <a:cubicBezTo>
                    <a:pt x="28" y="40"/>
                    <a:pt x="28" y="40"/>
                    <a:pt x="28" y="40"/>
                  </a:cubicBezTo>
                  <a:cubicBezTo>
                    <a:pt x="34" y="32"/>
                    <a:pt x="39" y="22"/>
                    <a:pt x="43" y="13"/>
                  </a:cubicBezTo>
                  <a:lnTo>
                    <a:pt x="1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66" name="Freeform 88"/>
            <p:cNvSpPr/>
            <p:nvPr/>
          </p:nvSpPr>
          <p:spPr bwMode="auto">
            <a:xfrm>
              <a:off x="9640972" y="4672831"/>
              <a:ext cx="307636" cy="313163"/>
            </a:xfrm>
            <a:custGeom>
              <a:avLst/>
              <a:gdLst>
                <a:gd name="T0" fmla="*/ 20 w 43"/>
                <a:gd name="T1" fmla="*/ 0 h 44"/>
                <a:gd name="T2" fmla="*/ 0 w 43"/>
                <a:gd name="T3" fmla="*/ 16 h 44"/>
                <a:gd name="T4" fmla="*/ 19 w 43"/>
                <a:gd name="T5" fmla="*/ 44 h 44"/>
                <a:gd name="T6" fmla="*/ 43 w 43"/>
                <a:gd name="T7" fmla="*/ 24 h 44"/>
                <a:gd name="T8" fmla="*/ 20 w 43"/>
                <a:gd name="T9" fmla="*/ 0 h 44"/>
              </a:gdLst>
              <a:ahLst/>
              <a:cxnLst>
                <a:cxn ang="0">
                  <a:pos x="T0" y="T1"/>
                </a:cxn>
                <a:cxn ang="0">
                  <a:pos x="T2" y="T3"/>
                </a:cxn>
                <a:cxn ang="0">
                  <a:pos x="T4" y="T5"/>
                </a:cxn>
                <a:cxn ang="0">
                  <a:pos x="T6" y="T7"/>
                </a:cxn>
                <a:cxn ang="0">
                  <a:pos x="T8" y="T9"/>
                </a:cxn>
              </a:cxnLst>
              <a:rect l="0" t="0" r="r" b="b"/>
              <a:pathLst>
                <a:path w="43" h="44">
                  <a:moveTo>
                    <a:pt x="20" y="0"/>
                  </a:moveTo>
                  <a:cubicBezTo>
                    <a:pt x="14" y="6"/>
                    <a:pt x="7" y="11"/>
                    <a:pt x="0" y="16"/>
                  </a:cubicBezTo>
                  <a:cubicBezTo>
                    <a:pt x="19" y="44"/>
                    <a:pt x="19" y="44"/>
                    <a:pt x="19" y="44"/>
                  </a:cubicBezTo>
                  <a:cubicBezTo>
                    <a:pt x="27" y="38"/>
                    <a:pt x="36" y="31"/>
                    <a:pt x="43" y="24"/>
                  </a:cubicBezTo>
                  <a:lnTo>
                    <a:pt x="2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67" name="Freeform 89"/>
            <p:cNvSpPr/>
            <p:nvPr/>
          </p:nvSpPr>
          <p:spPr bwMode="auto">
            <a:xfrm>
              <a:off x="9827027" y="4494144"/>
              <a:ext cx="320531" cy="307637"/>
            </a:xfrm>
            <a:custGeom>
              <a:avLst/>
              <a:gdLst>
                <a:gd name="T0" fmla="*/ 17 w 45"/>
                <a:gd name="T1" fmla="*/ 0 h 43"/>
                <a:gd name="T2" fmla="*/ 0 w 45"/>
                <a:gd name="T3" fmla="*/ 19 h 43"/>
                <a:gd name="T4" fmla="*/ 24 w 45"/>
                <a:gd name="T5" fmla="*/ 43 h 43"/>
                <a:gd name="T6" fmla="*/ 45 w 45"/>
                <a:gd name="T7" fmla="*/ 19 h 43"/>
                <a:gd name="T8" fmla="*/ 17 w 45"/>
                <a:gd name="T9" fmla="*/ 0 h 43"/>
              </a:gdLst>
              <a:ahLst/>
              <a:cxnLst>
                <a:cxn ang="0">
                  <a:pos x="T0" y="T1"/>
                </a:cxn>
                <a:cxn ang="0">
                  <a:pos x="T2" y="T3"/>
                </a:cxn>
                <a:cxn ang="0">
                  <a:pos x="T4" y="T5"/>
                </a:cxn>
                <a:cxn ang="0">
                  <a:pos x="T6" y="T7"/>
                </a:cxn>
                <a:cxn ang="0">
                  <a:pos x="T8" y="T9"/>
                </a:cxn>
              </a:cxnLst>
              <a:rect l="0" t="0" r="r" b="b"/>
              <a:pathLst>
                <a:path w="45" h="43">
                  <a:moveTo>
                    <a:pt x="17" y="0"/>
                  </a:moveTo>
                  <a:cubicBezTo>
                    <a:pt x="12" y="7"/>
                    <a:pt x="6" y="13"/>
                    <a:pt x="0" y="19"/>
                  </a:cubicBezTo>
                  <a:cubicBezTo>
                    <a:pt x="24" y="43"/>
                    <a:pt x="24" y="43"/>
                    <a:pt x="24" y="43"/>
                  </a:cubicBezTo>
                  <a:cubicBezTo>
                    <a:pt x="32" y="35"/>
                    <a:pt x="38" y="27"/>
                    <a:pt x="45" y="19"/>
                  </a:cubicBezTo>
                  <a:lnTo>
                    <a:pt x="17"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68" name="Freeform 90"/>
            <p:cNvSpPr/>
            <p:nvPr/>
          </p:nvSpPr>
          <p:spPr bwMode="auto">
            <a:xfrm>
              <a:off x="8964908" y="4973099"/>
              <a:ext cx="221056" cy="248689"/>
            </a:xfrm>
            <a:custGeom>
              <a:avLst/>
              <a:gdLst>
                <a:gd name="T0" fmla="*/ 24 w 31"/>
                <a:gd name="T1" fmla="*/ 0 h 35"/>
                <a:gd name="T2" fmla="*/ 2 w 31"/>
                <a:gd name="T3" fmla="*/ 2 h 35"/>
                <a:gd name="T4" fmla="*/ 0 w 31"/>
                <a:gd name="T5" fmla="*/ 2 h 35"/>
                <a:gd name="T6" fmla="*/ 0 w 31"/>
                <a:gd name="T7" fmla="*/ 35 h 35"/>
                <a:gd name="T8" fmla="*/ 2 w 31"/>
                <a:gd name="T9" fmla="*/ 35 h 35"/>
                <a:gd name="T10" fmla="*/ 31 w 31"/>
                <a:gd name="T11" fmla="*/ 33 h 35"/>
                <a:gd name="T12" fmla="*/ 24 w 31"/>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31" h="35">
                  <a:moveTo>
                    <a:pt x="24" y="0"/>
                  </a:moveTo>
                  <a:cubicBezTo>
                    <a:pt x="17" y="1"/>
                    <a:pt x="9" y="2"/>
                    <a:pt x="2" y="2"/>
                  </a:cubicBezTo>
                  <a:cubicBezTo>
                    <a:pt x="1" y="2"/>
                    <a:pt x="1" y="2"/>
                    <a:pt x="0" y="2"/>
                  </a:cubicBezTo>
                  <a:cubicBezTo>
                    <a:pt x="0" y="35"/>
                    <a:pt x="0" y="35"/>
                    <a:pt x="0" y="35"/>
                  </a:cubicBezTo>
                  <a:cubicBezTo>
                    <a:pt x="1" y="35"/>
                    <a:pt x="1" y="35"/>
                    <a:pt x="2" y="35"/>
                  </a:cubicBezTo>
                  <a:cubicBezTo>
                    <a:pt x="11" y="35"/>
                    <a:pt x="21" y="35"/>
                    <a:pt x="31" y="33"/>
                  </a:cubicBezTo>
                  <a:lnTo>
                    <a:pt x="2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69" name="Freeform 91"/>
            <p:cNvSpPr/>
            <p:nvPr/>
          </p:nvSpPr>
          <p:spPr bwMode="auto">
            <a:xfrm>
              <a:off x="8964908" y="2335162"/>
              <a:ext cx="221056" cy="248689"/>
            </a:xfrm>
            <a:custGeom>
              <a:avLst/>
              <a:gdLst>
                <a:gd name="T0" fmla="*/ 0 w 31"/>
                <a:gd name="T1" fmla="*/ 33 h 35"/>
                <a:gd name="T2" fmla="*/ 2 w 31"/>
                <a:gd name="T3" fmla="*/ 33 h 35"/>
                <a:gd name="T4" fmla="*/ 24 w 31"/>
                <a:gd name="T5" fmla="*/ 35 h 35"/>
                <a:gd name="T6" fmla="*/ 31 w 31"/>
                <a:gd name="T7" fmla="*/ 2 h 35"/>
                <a:gd name="T8" fmla="*/ 2 w 31"/>
                <a:gd name="T9" fmla="*/ 0 h 35"/>
                <a:gd name="T10" fmla="*/ 0 w 31"/>
                <a:gd name="T11" fmla="*/ 0 h 35"/>
                <a:gd name="T12" fmla="*/ 0 w 31"/>
                <a:gd name="T13" fmla="*/ 33 h 35"/>
              </a:gdLst>
              <a:ahLst/>
              <a:cxnLst>
                <a:cxn ang="0">
                  <a:pos x="T0" y="T1"/>
                </a:cxn>
                <a:cxn ang="0">
                  <a:pos x="T2" y="T3"/>
                </a:cxn>
                <a:cxn ang="0">
                  <a:pos x="T4" y="T5"/>
                </a:cxn>
                <a:cxn ang="0">
                  <a:pos x="T6" y="T7"/>
                </a:cxn>
                <a:cxn ang="0">
                  <a:pos x="T8" y="T9"/>
                </a:cxn>
                <a:cxn ang="0">
                  <a:pos x="T10" y="T11"/>
                </a:cxn>
                <a:cxn ang="0">
                  <a:pos x="T12" y="T13"/>
                </a:cxn>
              </a:cxnLst>
              <a:rect l="0" t="0" r="r" b="b"/>
              <a:pathLst>
                <a:path w="31" h="35">
                  <a:moveTo>
                    <a:pt x="0" y="33"/>
                  </a:moveTo>
                  <a:cubicBezTo>
                    <a:pt x="1" y="33"/>
                    <a:pt x="1" y="33"/>
                    <a:pt x="2" y="33"/>
                  </a:cubicBezTo>
                  <a:cubicBezTo>
                    <a:pt x="9" y="33"/>
                    <a:pt x="17" y="34"/>
                    <a:pt x="24" y="35"/>
                  </a:cubicBezTo>
                  <a:cubicBezTo>
                    <a:pt x="31" y="2"/>
                    <a:pt x="31" y="2"/>
                    <a:pt x="31" y="2"/>
                  </a:cubicBezTo>
                  <a:cubicBezTo>
                    <a:pt x="21" y="1"/>
                    <a:pt x="11" y="0"/>
                    <a:pt x="2" y="0"/>
                  </a:cubicBezTo>
                  <a:cubicBezTo>
                    <a:pt x="1" y="0"/>
                    <a:pt x="1" y="0"/>
                    <a:pt x="0" y="0"/>
                  </a:cubicBezTo>
                  <a:lnTo>
                    <a:pt x="0" y="3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70" name="Freeform 92"/>
            <p:cNvSpPr/>
            <p:nvPr/>
          </p:nvSpPr>
          <p:spPr bwMode="auto">
            <a:xfrm>
              <a:off x="10162296" y="3517813"/>
              <a:ext cx="256056" cy="228425"/>
            </a:xfrm>
            <a:custGeom>
              <a:avLst/>
              <a:gdLst>
                <a:gd name="T0" fmla="*/ 0 w 36"/>
                <a:gd name="T1" fmla="*/ 7 h 32"/>
                <a:gd name="T2" fmla="*/ 3 w 36"/>
                <a:gd name="T3" fmla="*/ 32 h 32"/>
                <a:gd name="T4" fmla="*/ 36 w 36"/>
                <a:gd name="T5" fmla="*/ 32 h 32"/>
                <a:gd name="T6" fmla="*/ 33 w 36"/>
                <a:gd name="T7" fmla="*/ 0 h 32"/>
                <a:gd name="T8" fmla="*/ 0 w 36"/>
                <a:gd name="T9" fmla="*/ 7 h 32"/>
              </a:gdLst>
              <a:ahLst/>
              <a:cxnLst>
                <a:cxn ang="0">
                  <a:pos x="T0" y="T1"/>
                </a:cxn>
                <a:cxn ang="0">
                  <a:pos x="T2" y="T3"/>
                </a:cxn>
                <a:cxn ang="0">
                  <a:pos x="T4" y="T5"/>
                </a:cxn>
                <a:cxn ang="0">
                  <a:pos x="T6" y="T7"/>
                </a:cxn>
                <a:cxn ang="0">
                  <a:pos x="T8" y="T9"/>
                </a:cxn>
              </a:cxnLst>
              <a:rect l="0" t="0" r="r" b="b"/>
              <a:pathLst>
                <a:path w="36" h="32">
                  <a:moveTo>
                    <a:pt x="0" y="7"/>
                  </a:moveTo>
                  <a:cubicBezTo>
                    <a:pt x="2" y="15"/>
                    <a:pt x="3" y="23"/>
                    <a:pt x="3" y="32"/>
                  </a:cubicBezTo>
                  <a:cubicBezTo>
                    <a:pt x="36" y="32"/>
                    <a:pt x="36" y="32"/>
                    <a:pt x="36" y="32"/>
                  </a:cubicBezTo>
                  <a:cubicBezTo>
                    <a:pt x="36" y="21"/>
                    <a:pt x="35" y="11"/>
                    <a:pt x="33" y="0"/>
                  </a:cubicBezTo>
                  <a:lnTo>
                    <a:pt x="0" y="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71" name="Freeform 93"/>
            <p:cNvSpPr/>
            <p:nvPr/>
          </p:nvSpPr>
          <p:spPr bwMode="auto">
            <a:xfrm>
              <a:off x="9640972" y="2578324"/>
              <a:ext cx="307636" cy="305794"/>
            </a:xfrm>
            <a:custGeom>
              <a:avLst/>
              <a:gdLst>
                <a:gd name="T0" fmla="*/ 0 w 43"/>
                <a:gd name="T1" fmla="*/ 28 h 43"/>
                <a:gd name="T2" fmla="*/ 20 w 43"/>
                <a:gd name="T3" fmla="*/ 43 h 43"/>
                <a:gd name="T4" fmla="*/ 43 w 43"/>
                <a:gd name="T5" fmla="*/ 19 h 43"/>
                <a:gd name="T6" fmla="*/ 19 w 43"/>
                <a:gd name="T7" fmla="*/ 0 h 43"/>
                <a:gd name="T8" fmla="*/ 0 w 43"/>
                <a:gd name="T9" fmla="*/ 28 h 43"/>
              </a:gdLst>
              <a:ahLst/>
              <a:cxnLst>
                <a:cxn ang="0">
                  <a:pos x="T0" y="T1"/>
                </a:cxn>
                <a:cxn ang="0">
                  <a:pos x="T2" y="T3"/>
                </a:cxn>
                <a:cxn ang="0">
                  <a:pos x="T4" y="T5"/>
                </a:cxn>
                <a:cxn ang="0">
                  <a:pos x="T6" y="T7"/>
                </a:cxn>
                <a:cxn ang="0">
                  <a:pos x="T8" y="T9"/>
                </a:cxn>
              </a:cxnLst>
              <a:rect l="0" t="0" r="r" b="b"/>
              <a:pathLst>
                <a:path w="43" h="43">
                  <a:moveTo>
                    <a:pt x="0" y="28"/>
                  </a:moveTo>
                  <a:cubicBezTo>
                    <a:pt x="7" y="32"/>
                    <a:pt x="14" y="37"/>
                    <a:pt x="20" y="43"/>
                  </a:cubicBezTo>
                  <a:cubicBezTo>
                    <a:pt x="43" y="19"/>
                    <a:pt x="43" y="19"/>
                    <a:pt x="43" y="19"/>
                  </a:cubicBezTo>
                  <a:cubicBezTo>
                    <a:pt x="36" y="12"/>
                    <a:pt x="27" y="5"/>
                    <a:pt x="19" y="0"/>
                  </a:cubicBezTo>
                  <a:lnTo>
                    <a:pt x="0" y="2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72" name="Freeform 94"/>
            <p:cNvSpPr/>
            <p:nvPr/>
          </p:nvSpPr>
          <p:spPr bwMode="auto">
            <a:xfrm>
              <a:off x="9827027" y="2755169"/>
              <a:ext cx="320531" cy="307637"/>
            </a:xfrm>
            <a:custGeom>
              <a:avLst/>
              <a:gdLst>
                <a:gd name="T0" fmla="*/ 0 w 45"/>
                <a:gd name="T1" fmla="*/ 24 h 43"/>
                <a:gd name="T2" fmla="*/ 17 w 45"/>
                <a:gd name="T3" fmla="*/ 43 h 43"/>
                <a:gd name="T4" fmla="*/ 45 w 45"/>
                <a:gd name="T5" fmla="*/ 24 h 43"/>
                <a:gd name="T6" fmla="*/ 24 w 45"/>
                <a:gd name="T7" fmla="*/ 0 h 43"/>
                <a:gd name="T8" fmla="*/ 0 w 45"/>
                <a:gd name="T9" fmla="*/ 24 h 43"/>
              </a:gdLst>
              <a:ahLst/>
              <a:cxnLst>
                <a:cxn ang="0">
                  <a:pos x="T0" y="T1"/>
                </a:cxn>
                <a:cxn ang="0">
                  <a:pos x="T2" y="T3"/>
                </a:cxn>
                <a:cxn ang="0">
                  <a:pos x="T4" y="T5"/>
                </a:cxn>
                <a:cxn ang="0">
                  <a:pos x="T6" y="T7"/>
                </a:cxn>
                <a:cxn ang="0">
                  <a:pos x="T8" y="T9"/>
                </a:cxn>
              </a:cxnLst>
              <a:rect l="0" t="0" r="r" b="b"/>
              <a:pathLst>
                <a:path w="45" h="43">
                  <a:moveTo>
                    <a:pt x="0" y="24"/>
                  </a:moveTo>
                  <a:cubicBezTo>
                    <a:pt x="6" y="30"/>
                    <a:pt x="12" y="36"/>
                    <a:pt x="17" y="43"/>
                  </a:cubicBezTo>
                  <a:cubicBezTo>
                    <a:pt x="45" y="24"/>
                    <a:pt x="45" y="24"/>
                    <a:pt x="45" y="24"/>
                  </a:cubicBezTo>
                  <a:cubicBezTo>
                    <a:pt x="38" y="16"/>
                    <a:pt x="32" y="8"/>
                    <a:pt x="24" y="0"/>
                  </a:cubicBezTo>
                  <a:lnTo>
                    <a:pt x="0" y="2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73" name="Freeform 95"/>
            <p:cNvSpPr/>
            <p:nvPr/>
          </p:nvSpPr>
          <p:spPr bwMode="auto">
            <a:xfrm>
              <a:off x="9983609" y="2983594"/>
              <a:ext cx="305794" cy="285531"/>
            </a:xfrm>
            <a:custGeom>
              <a:avLst/>
              <a:gdLst>
                <a:gd name="T0" fmla="*/ 0 w 43"/>
                <a:gd name="T1" fmla="*/ 19 h 40"/>
                <a:gd name="T2" fmla="*/ 12 w 43"/>
                <a:gd name="T3" fmla="*/ 40 h 40"/>
                <a:gd name="T4" fmla="*/ 43 w 43"/>
                <a:gd name="T5" fmla="*/ 28 h 40"/>
                <a:gd name="T6" fmla="*/ 28 w 43"/>
                <a:gd name="T7" fmla="*/ 0 h 40"/>
                <a:gd name="T8" fmla="*/ 0 w 43"/>
                <a:gd name="T9" fmla="*/ 19 h 40"/>
              </a:gdLst>
              <a:ahLst/>
              <a:cxnLst>
                <a:cxn ang="0">
                  <a:pos x="T0" y="T1"/>
                </a:cxn>
                <a:cxn ang="0">
                  <a:pos x="T2" y="T3"/>
                </a:cxn>
                <a:cxn ang="0">
                  <a:pos x="T4" y="T5"/>
                </a:cxn>
                <a:cxn ang="0">
                  <a:pos x="T6" y="T7"/>
                </a:cxn>
                <a:cxn ang="0">
                  <a:pos x="T8" y="T9"/>
                </a:cxn>
              </a:cxnLst>
              <a:rect l="0" t="0" r="r" b="b"/>
              <a:pathLst>
                <a:path w="43" h="40">
                  <a:moveTo>
                    <a:pt x="0" y="19"/>
                  </a:moveTo>
                  <a:cubicBezTo>
                    <a:pt x="5" y="25"/>
                    <a:pt x="9" y="33"/>
                    <a:pt x="12" y="40"/>
                  </a:cubicBezTo>
                  <a:cubicBezTo>
                    <a:pt x="43" y="28"/>
                    <a:pt x="43" y="28"/>
                    <a:pt x="43" y="28"/>
                  </a:cubicBezTo>
                  <a:cubicBezTo>
                    <a:pt x="39" y="18"/>
                    <a:pt x="34" y="9"/>
                    <a:pt x="28" y="0"/>
                  </a:cubicBezTo>
                  <a:lnTo>
                    <a:pt x="0" y="1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74" name="Freeform 96"/>
            <p:cNvSpPr/>
            <p:nvPr/>
          </p:nvSpPr>
          <p:spPr bwMode="auto">
            <a:xfrm>
              <a:off x="10097821" y="3239650"/>
              <a:ext cx="285530" cy="265267"/>
            </a:xfrm>
            <a:custGeom>
              <a:avLst/>
              <a:gdLst>
                <a:gd name="T0" fmla="*/ 31 w 40"/>
                <a:gd name="T1" fmla="*/ 0 h 37"/>
                <a:gd name="T2" fmla="*/ 0 w 40"/>
                <a:gd name="T3" fmla="*/ 13 h 37"/>
                <a:gd name="T4" fmla="*/ 7 w 40"/>
                <a:gd name="T5" fmla="*/ 37 h 37"/>
                <a:gd name="T6" fmla="*/ 40 w 40"/>
                <a:gd name="T7" fmla="*/ 30 h 37"/>
                <a:gd name="T8" fmla="*/ 31 w 40"/>
                <a:gd name="T9" fmla="*/ 0 h 37"/>
              </a:gdLst>
              <a:ahLst/>
              <a:cxnLst>
                <a:cxn ang="0">
                  <a:pos x="T0" y="T1"/>
                </a:cxn>
                <a:cxn ang="0">
                  <a:pos x="T2" y="T3"/>
                </a:cxn>
                <a:cxn ang="0">
                  <a:pos x="T4" y="T5"/>
                </a:cxn>
                <a:cxn ang="0">
                  <a:pos x="T6" y="T7"/>
                </a:cxn>
                <a:cxn ang="0">
                  <a:pos x="T8" y="T9"/>
                </a:cxn>
              </a:cxnLst>
              <a:rect l="0" t="0" r="r" b="b"/>
              <a:pathLst>
                <a:path w="40" h="37">
                  <a:moveTo>
                    <a:pt x="31" y="0"/>
                  </a:moveTo>
                  <a:cubicBezTo>
                    <a:pt x="0" y="13"/>
                    <a:pt x="0" y="13"/>
                    <a:pt x="0" y="13"/>
                  </a:cubicBezTo>
                  <a:cubicBezTo>
                    <a:pt x="3" y="21"/>
                    <a:pt x="5" y="29"/>
                    <a:pt x="7" y="37"/>
                  </a:cubicBezTo>
                  <a:cubicBezTo>
                    <a:pt x="40" y="30"/>
                    <a:pt x="40" y="30"/>
                    <a:pt x="40" y="30"/>
                  </a:cubicBezTo>
                  <a:cubicBezTo>
                    <a:pt x="38" y="20"/>
                    <a:pt x="35" y="10"/>
                    <a:pt x="3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75" name="Freeform 97"/>
            <p:cNvSpPr/>
            <p:nvPr/>
          </p:nvSpPr>
          <p:spPr bwMode="auto">
            <a:xfrm>
              <a:off x="9427284" y="2442006"/>
              <a:ext cx="292899" cy="300269"/>
            </a:xfrm>
            <a:custGeom>
              <a:avLst/>
              <a:gdLst>
                <a:gd name="T0" fmla="*/ 0 w 41"/>
                <a:gd name="T1" fmla="*/ 31 h 42"/>
                <a:gd name="T2" fmla="*/ 22 w 41"/>
                <a:gd name="T3" fmla="*/ 42 h 42"/>
                <a:gd name="T4" fmla="*/ 41 w 41"/>
                <a:gd name="T5" fmla="*/ 14 h 42"/>
                <a:gd name="T6" fmla="*/ 13 w 41"/>
                <a:gd name="T7" fmla="*/ 0 h 42"/>
                <a:gd name="T8" fmla="*/ 0 w 41"/>
                <a:gd name="T9" fmla="*/ 31 h 42"/>
              </a:gdLst>
              <a:ahLst/>
              <a:cxnLst>
                <a:cxn ang="0">
                  <a:pos x="T0" y="T1"/>
                </a:cxn>
                <a:cxn ang="0">
                  <a:pos x="T2" y="T3"/>
                </a:cxn>
                <a:cxn ang="0">
                  <a:pos x="T4" y="T5"/>
                </a:cxn>
                <a:cxn ang="0">
                  <a:pos x="T6" y="T7"/>
                </a:cxn>
                <a:cxn ang="0">
                  <a:pos x="T8" y="T9"/>
                </a:cxn>
              </a:cxnLst>
              <a:rect l="0" t="0" r="r" b="b"/>
              <a:pathLst>
                <a:path w="41" h="42">
                  <a:moveTo>
                    <a:pt x="0" y="31"/>
                  </a:moveTo>
                  <a:cubicBezTo>
                    <a:pt x="8" y="34"/>
                    <a:pt x="15" y="38"/>
                    <a:pt x="22" y="42"/>
                  </a:cubicBezTo>
                  <a:cubicBezTo>
                    <a:pt x="41" y="14"/>
                    <a:pt x="41" y="14"/>
                    <a:pt x="41" y="14"/>
                  </a:cubicBezTo>
                  <a:cubicBezTo>
                    <a:pt x="32" y="8"/>
                    <a:pt x="23" y="4"/>
                    <a:pt x="13" y="0"/>
                  </a:cubicBezTo>
                  <a:lnTo>
                    <a:pt x="0" y="3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76" name="Freeform 98"/>
            <p:cNvSpPr/>
            <p:nvPr/>
          </p:nvSpPr>
          <p:spPr bwMode="auto">
            <a:xfrm>
              <a:off x="9198860" y="4923361"/>
              <a:ext cx="257899" cy="276320"/>
            </a:xfrm>
            <a:custGeom>
              <a:avLst/>
              <a:gdLst>
                <a:gd name="T0" fmla="*/ 36 w 36"/>
                <a:gd name="T1" fmla="*/ 31 h 39"/>
                <a:gd name="T2" fmla="*/ 24 w 36"/>
                <a:gd name="T3" fmla="*/ 0 h 39"/>
                <a:gd name="T4" fmla="*/ 0 w 36"/>
                <a:gd name="T5" fmla="*/ 6 h 39"/>
                <a:gd name="T6" fmla="*/ 7 w 36"/>
                <a:gd name="T7" fmla="*/ 39 h 39"/>
                <a:gd name="T8" fmla="*/ 36 w 36"/>
                <a:gd name="T9" fmla="*/ 31 h 39"/>
              </a:gdLst>
              <a:ahLst/>
              <a:cxnLst>
                <a:cxn ang="0">
                  <a:pos x="T0" y="T1"/>
                </a:cxn>
                <a:cxn ang="0">
                  <a:pos x="T2" y="T3"/>
                </a:cxn>
                <a:cxn ang="0">
                  <a:pos x="T4" y="T5"/>
                </a:cxn>
                <a:cxn ang="0">
                  <a:pos x="T6" y="T7"/>
                </a:cxn>
                <a:cxn ang="0">
                  <a:pos x="T8" y="T9"/>
                </a:cxn>
              </a:cxnLst>
              <a:rect l="0" t="0" r="r" b="b"/>
              <a:pathLst>
                <a:path w="36" h="39">
                  <a:moveTo>
                    <a:pt x="36" y="31"/>
                  </a:moveTo>
                  <a:cubicBezTo>
                    <a:pt x="24" y="0"/>
                    <a:pt x="24" y="0"/>
                    <a:pt x="24" y="0"/>
                  </a:cubicBezTo>
                  <a:cubicBezTo>
                    <a:pt x="16" y="2"/>
                    <a:pt x="8" y="4"/>
                    <a:pt x="0" y="6"/>
                  </a:cubicBezTo>
                  <a:cubicBezTo>
                    <a:pt x="7" y="39"/>
                    <a:pt x="7" y="39"/>
                    <a:pt x="7" y="39"/>
                  </a:cubicBezTo>
                  <a:cubicBezTo>
                    <a:pt x="17" y="37"/>
                    <a:pt x="27" y="34"/>
                    <a:pt x="36" y="3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77" name="Freeform 99"/>
            <p:cNvSpPr/>
            <p:nvPr/>
          </p:nvSpPr>
          <p:spPr bwMode="auto">
            <a:xfrm>
              <a:off x="9427284" y="4822044"/>
              <a:ext cx="292899" cy="292900"/>
            </a:xfrm>
            <a:custGeom>
              <a:avLst/>
              <a:gdLst>
                <a:gd name="T0" fmla="*/ 22 w 41"/>
                <a:gd name="T1" fmla="*/ 0 h 41"/>
                <a:gd name="T2" fmla="*/ 0 w 41"/>
                <a:gd name="T3" fmla="*/ 10 h 41"/>
                <a:gd name="T4" fmla="*/ 13 w 41"/>
                <a:gd name="T5" fmla="*/ 41 h 41"/>
                <a:gd name="T6" fmla="*/ 41 w 41"/>
                <a:gd name="T7" fmla="*/ 28 h 41"/>
                <a:gd name="T8" fmla="*/ 22 w 41"/>
                <a:gd name="T9" fmla="*/ 0 h 41"/>
              </a:gdLst>
              <a:ahLst/>
              <a:cxnLst>
                <a:cxn ang="0">
                  <a:pos x="T0" y="T1"/>
                </a:cxn>
                <a:cxn ang="0">
                  <a:pos x="T2" y="T3"/>
                </a:cxn>
                <a:cxn ang="0">
                  <a:pos x="T4" y="T5"/>
                </a:cxn>
                <a:cxn ang="0">
                  <a:pos x="T6" y="T7"/>
                </a:cxn>
                <a:cxn ang="0">
                  <a:pos x="T8" y="T9"/>
                </a:cxn>
              </a:cxnLst>
              <a:rect l="0" t="0" r="r" b="b"/>
              <a:pathLst>
                <a:path w="41" h="41">
                  <a:moveTo>
                    <a:pt x="22" y="0"/>
                  </a:moveTo>
                  <a:cubicBezTo>
                    <a:pt x="15" y="4"/>
                    <a:pt x="8" y="7"/>
                    <a:pt x="0" y="10"/>
                  </a:cubicBezTo>
                  <a:cubicBezTo>
                    <a:pt x="13" y="41"/>
                    <a:pt x="13" y="41"/>
                    <a:pt x="13" y="41"/>
                  </a:cubicBezTo>
                  <a:cubicBezTo>
                    <a:pt x="23" y="37"/>
                    <a:pt x="32" y="33"/>
                    <a:pt x="41" y="28"/>
                  </a:cubicBezTo>
                  <a:lnTo>
                    <a:pt x="2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78" name="Freeform 100"/>
            <p:cNvSpPr/>
            <p:nvPr/>
          </p:nvSpPr>
          <p:spPr bwMode="auto">
            <a:xfrm>
              <a:off x="9198860" y="2357268"/>
              <a:ext cx="265267" cy="283689"/>
            </a:xfrm>
            <a:custGeom>
              <a:avLst/>
              <a:gdLst>
                <a:gd name="T0" fmla="*/ 0 w 37"/>
                <a:gd name="T1" fmla="*/ 33 h 40"/>
                <a:gd name="T2" fmla="*/ 24 w 37"/>
                <a:gd name="T3" fmla="*/ 40 h 40"/>
                <a:gd name="T4" fmla="*/ 37 w 37"/>
                <a:gd name="T5" fmla="*/ 9 h 40"/>
                <a:gd name="T6" fmla="*/ 7 w 37"/>
                <a:gd name="T7" fmla="*/ 0 h 40"/>
                <a:gd name="T8" fmla="*/ 0 w 37"/>
                <a:gd name="T9" fmla="*/ 33 h 40"/>
              </a:gdLst>
              <a:ahLst/>
              <a:cxnLst>
                <a:cxn ang="0">
                  <a:pos x="T0" y="T1"/>
                </a:cxn>
                <a:cxn ang="0">
                  <a:pos x="T2" y="T3"/>
                </a:cxn>
                <a:cxn ang="0">
                  <a:pos x="T4" y="T5"/>
                </a:cxn>
                <a:cxn ang="0">
                  <a:pos x="T6" y="T7"/>
                </a:cxn>
                <a:cxn ang="0">
                  <a:pos x="T8" y="T9"/>
                </a:cxn>
              </a:cxnLst>
              <a:rect l="0" t="0" r="r" b="b"/>
              <a:pathLst>
                <a:path w="37" h="40">
                  <a:moveTo>
                    <a:pt x="0" y="33"/>
                  </a:moveTo>
                  <a:cubicBezTo>
                    <a:pt x="8" y="35"/>
                    <a:pt x="16" y="37"/>
                    <a:pt x="24" y="40"/>
                  </a:cubicBezTo>
                  <a:cubicBezTo>
                    <a:pt x="37" y="9"/>
                    <a:pt x="37" y="9"/>
                    <a:pt x="37" y="9"/>
                  </a:cubicBezTo>
                  <a:cubicBezTo>
                    <a:pt x="27" y="5"/>
                    <a:pt x="17" y="2"/>
                    <a:pt x="7" y="0"/>
                  </a:cubicBezTo>
                  <a:lnTo>
                    <a:pt x="0" y="3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79" name="Freeform 101"/>
            <p:cNvSpPr/>
            <p:nvPr/>
          </p:nvSpPr>
          <p:spPr bwMode="auto">
            <a:xfrm>
              <a:off x="8137790" y="4252824"/>
              <a:ext cx="213688" cy="206319"/>
            </a:xfrm>
            <a:custGeom>
              <a:avLst/>
              <a:gdLst>
                <a:gd name="T0" fmla="*/ 30 w 30"/>
                <a:gd name="T1" fmla="*/ 13 h 29"/>
                <a:gd name="T2" fmla="*/ 20 w 30"/>
                <a:gd name="T3" fmla="*/ 0 h 29"/>
                <a:gd name="T4" fmla="*/ 0 w 30"/>
                <a:gd name="T5" fmla="*/ 13 h 29"/>
                <a:gd name="T6" fmla="*/ 13 w 30"/>
                <a:gd name="T7" fmla="*/ 29 h 29"/>
                <a:gd name="T8" fmla="*/ 30 w 30"/>
                <a:gd name="T9" fmla="*/ 13 h 29"/>
              </a:gdLst>
              <a:ahLst/>
              <a:cxnLst>
                <a:cxn ang="0">
                  <a:pos x="T0" y="T1"/>
                </a:cxn>
                <a:cxn ang="0">
                  <a:pos x="T2" y="T3"/>
                </a:cxn>
                <a:cxn ang="0">
                  <a:pos x="T4" y="T5"/>
                </a:cxn>
                <a:cxn ang="0">
                  <a:pos x="T6" y="T7"/>
                </a:cxn>
                <a:cxn ang="0">
                  <a:pos x="T8" y="T9"/>
                </a:cxn>
              </a:cxnLst>
              <a:rect l="0" t="0" r="r" b="b"/>
              <a:pathLst>
                <a:path w="30" h="29">
                  <a:moveTo>
                    <a:pt x="30" y="13"/>
                  </a:moveTo>
                  <a:cubicBezTo>
                    <a:pt x="26" y="9"/>
                    <a:pt x="23" y="4"/>
                    <a:pt x="20" y="0"/>
                  </a:cubicBezTo>
                  <a:cubicBezTo>
                    <a:pt x="0" y="13"/>
                    <a:pt x="0" y="13"/>
                    <a:pt x="0" y="13"/>
                  </a:cubicBezTo>
                  <a:cubicBezTo>
                    <a:pt x="4" y="19"/>
                    <a:pt x="9" y="24"/>
                    <a:pt x="13" y="29"/>
                  </a:cubicBezTo>
                  <a:lnTo>
                    <a:pt x="30" y="1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80" name="Freeform 102"/>
            <p:cNvSpPr/>
            <p:nvPr/>
          </p:nvSpPr>
          <p:spPr bwMode="auto">
            <a:xfrm>
              <a:off x="8771484" y="2769906"/>
              <a:ext cx="149212" cy="186056"/>
            </a:xfrm>
            <a:custGeom>
              <a:avLst/>
              <a:gdLst>
                <a:gd name="T0" fmla="*/ 0 w 21"/>
                <a:gd name="T1" fmla="*/ 3 h 26"/>
                <a:gd name="T2" fmla="*/ 5 w 21"/>
                <a:gd name="T3" fmla="*/ 26 h 26"/>
                <a:gd name="T4" fmla="*/ 21 w 21"/>
                <a:gd name="T5" fmla="*/ 24 h 26"/>
                <a:gd name="T6" fmla="*/ 21 w 21"/>
                <a:gd name="T7" fmla="*/ 0 h 26"/>
                <a:gd name="T8" fmla="*/ 0 w 21"/>
                <a:gd name="T9" fmla="*/ 3 h 26"/>
              </a:gdLst>
              <a:ahLst/>
              <a:cxnLst>
                <a:cxn ang="0">
                  <a:pos x="T0" y="T1"/>
                </a:cxn>
                <a:cxn ang="0">
                  <a:pos x="T2" y="T3"/>
                </a:cxn>
                <a:cxn ang="0">
                  <a:pos x="T4" y="T5"/>
                </a:cxn>
                <a:cxn ang="0">
                  <a:pos x="T6" y="T7"/>
                </a:cxn>
                <a:cxn ang="0">
                  <a:pos x="T8" y="T9"/>
                </a:cxn>
              </a:cxnLst>
              <a:rect l="0" t="0" r="r" b="b"/>
              <a:pathLst>
                <a:path w="21" h="26">
                  <a:moveTo>
                    <a:pt x="0" y="3"/>
                  </a:moveTo>
                  <a:cubicBezTo>
                    <a:pt x="5" y="26"/>
                    <a:pt x="5" y="26"/>
                    <a:pt x="5" y="26"/>
                  </a:cubicBezTo>
                  <a:cubicBezTo>
                    <a:pt x="10" y="25"/>
                    <a:pt x="15" y="24"/>
                    <a:pt x="21" y="24"/>
                  </a:cubicBezTo>
                  <a:cubicBezTo>
                    <a:pt x="21" y="0"/>
                    <a:pt x="21" y="0"/>
                    <a:pt x="21" y="0"/>
                  </a:cubicBezTo>
                  <a:cubicBezTo>
                    <a:pt x="14" y="1"/>
                    <a:pt x="7" y="1"/>
                    <a:pt x="0" y="3"/>
                  </a:cubicBezTo>
                  <a:close/>
                </a:path>
              </a:pathLst>
            </a:custGeom>
            <a:grpFill/>
            <a:ln>
              <a:noFill/>
            </a:ln>
          </p:spPr>
          <p:txBody>
            <a:bodyPr vert="horz" wrap="square" lIns="91440" tIns="45720" rIns="91440" bIns="45720" numCol="1" anchor="t" anchorCtr="0" compatLnSpc="1"/>
            <a:lstStyle/>
            <a:p>
              <a:endParaRPr lang="zh-CN" altLang="en-US">
                <a:cs typeface="+mn-ea"/>
                <a:sym typeface="+mn-lt"/>
              </a:endParaRPr>
            </a:p>
          </p:txBody>
        </p:sp>
        <p:sp>
          <p:nvSpPr>
            <p:cNvPr id="181" name="Freeform 103"/>
            <p:cNvSpPr/>
            <p:nvPr/>
          </p:nvSpPr>
          <p:spPr bwMode="auto">
            <a:xfrm>
              <a:off x="8264897" y="4374405"/>
              <a:ext cx="200792" cy="213688"/>
            </a:xfrm>
            <a:custGeom>
              <a:avLst/>
              <a:gdLst>
                <a:gd name="T0" fmla="*/ 28 w 28"/>
                <a:gd name="T1" fmla="*/ 11 h 30"/>
                <a:gd name="T2" fmla="*/ 16 w 28"/>
                <a:gd name="T3" fmla="*/ 0 h 30"/>
                <a:gd name="T4" fmla="*/ 0 w 28"/>
                <a:gd name="T5" fmla="*/ 17 h 30"/>
                <a:gd name="T6" fmla="*/ 15 w 28"/>
                <a:gd name="T7" fmla="*/ 30 h 30"/>
                <a:gd name="T8" fmla="*/ 28 w 28"/>
                <a:gd name="T9" fmla="*/ 11 h 30"/>
              </a:gdLst>
              <a:ahLst/>
              <a:cxnLst>
                <a:cxn ang="0">
                  <a:pos x="T0" y="T1"/>
                </a:cxn>
                <a:cxn ang="0">
                  <a:pos x="T2" y="T3"/>
                </a:cxn>
                <a:cxn ang="0">
                  <a:pos x="T4" y="T5"/>
                </a:cxn>
                <a:cxn ang="0">
                  <a:pos x="T6" y="T7"/>
                </a:cxn>
                <a:cxn ang="0">
                  <a:pos x="T8" y="T9"/>
                </a:cxn>
              </a:cxnLst>
              <a:rect l="0" t="0" r="r" b="b"/>
              <a:pathLst>
                <a:path w="28" h="30">
                  <a:moveTo>
                    <a:pt x="28" y="11"/>
                  </a:moveTo>
                  <a:cubicBezTo>
                    <a:pt x="24" y="8"/>
                    <a:pt x="20" y="4"/>
                    <a:pt x="16" y="0"/>
                  </a:cubicBezTo>
                  <a:cubicBezTo>
                    <a:pt x="0" y="17"/>
                    <a:pt x="0" y="17"/>
                    <a:pt x="0" y="17"/>
                  </a:cubicBezTo>
                  <a:cubicBezTo>
                    <a:pt x="5" y="22"/>
                    <a:pt x="10" y="26"/>
                    <a:pt x="15" y="30"/>
                  </a:cubicBezTo>
                  <a:lnTo>
                    <a:pt x="28" y="1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82" name="Freeform 104"/>
            <p:cNvSpPr/>
            <p:nvPr/>
          </p:nvSpPr>
          <p:spPr bwMode="auto">
            <a:xfrm>
              <a:off x="7988577" y="3959925"/>
              <a:ext cx="198951" cy="171319"/>
            </a:xfrm>
            <a:custGeom>
              <a:avLst/>
              <a:gdLst>
                <a:gd name="T0" fmla="*/ 28 w 28"/>
                <a:gd name="T1" fmla="*/ 15 h 24"/>
                <a:gd name="T2" fmla="*/ 23 w 28"/>
                <a:gd name="T3" fmla="*/ 0 h 24"/>
                <a:gd name="T4" fmla="*/ 0 w 28"/>
                <a:gd name="T5" fmla="*/ 5 h 24"/>
                <a:gd name="T6" fmla="*/ 6 w 28"/>
                <a:gd name="T7" fmla="*/ 24 h 24"/>
                <a:gd name="T8" fmla="*/ 28 w 28"/>
                <a:gd name="T9" fmla="*/ 15 h 24"/>
              </a:gdLst>
              <a:ahLst/>
              <a:cxnLst>
                <a:cxn ang="0">
                  <a:pos x="T0" y="T1"/>
                </a:cxn>
                <a:cxn ang="0">
                  <a:pos x="T2" y="T3"/>
                </a:cxn>
                <a:cxn ang="0">
                  <a:pos x="T4" y="T5"/>
                </a:cxn>
                <a:cxn ang="0">
                  <a:pos x="T6" y="T7"/>
                </a:cxn>
                <a:cxn ang="0">
                  <a:pos x="T8" y="T9"/>
                </a:cxn>
              </a:cxnLst>
              <a:rect l="0" t="0" r="r" b="b"/>
              <a:pathLst>
                <a:path w="28" h="24">
                  <a:moveTo>
                    <a:pt x="28" y="15"/>
                  </a:moveTo>
                  <a:cubicBezTo>
                    <a:pt x="26" y="10"/>
                    <a:pt x="24" y="5"/>
                    <a:pt x="23" y="0"/>
                  </a:cubicBezTo>
                  <a:cubicBezTo>
                    <a:pt x="0" y="5"/>
                    <a:pt x="0" y="5"/>
                    <a:pt x="0" y="5"/>
                  </a:cubicBezTo>
                  <a:cubicBezTo>
                    <a:pt x="2" y="11"/>
                    <a:pt x="4" y="18"/>
                    <a:pt x="6" y="24"/>
                  </a:cubicBezTo>
                  <a:lnTo>
                    <a:pt x="28" y="1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83" name="Freeform 105"/>
            <p:cNvSpPr/>
            <p:nvPr/>
          </p:nvSpPr>
          <p:spPr bwMode="auto">
            <a:xfrm>
              <a:off x="7966471" y="3803343"/>
              <a:ext cx="178686" cy="143687"/>
            </a:xfrm>
            <a:custGeom>
              <a:avLst/>
              <a:gdLst>
                <a:gd name="T0" fmla="*/ 25 w 25"/>
                <a:gd name="T1" fmla="*/ 16 h 20"/>
                <a:gd name="T2" fmla="*/ 24 w 25"/>
                <a:gd name="T3" fmla="*/ 0 h 20"/>
                <a:gd name="T4" fmla="*/ 0 w 25"/>
                <a:gd name="T5" fmla="*/ 0 h 20"/>
                <a:gd name="T6" fmla="*/ 2 w 25"/>
                <a:gd name="T7" fmla="*/ 20 h 20"/>
                <a:gd name="T8" fmla="*/ 25 w 25"/>
                <a:gd name="T9" fmla="*/ 16 h 20"/>
              </a:gdLst>
              <a:ahLst/>
              <a:cxnLst>
                <a:cxn ang="0">
                  <a:pos x="T0" y="T1"/>
                </a:cxn>
                <a:cxn ang="0">
                  <a:pos x="T2" y="T3"/>
                </a:cxn>
                <a:cxn ang="0">
                  <a:pos x="T4" y="T5"/>
                </a:cxn>
                <a:cxn ang="0">
                  <a:pos x="T6" y="T7"/>
                </a:cxn>
                <a:cxn ang="0">
                  <a:pos x="T8" y="T9"/>
                </a:cxn>
              </a:cxnLst>
              <a:rect l="0" t="0" r="r" b="b"/>
              <a:pathLst>
                <a:path w="25" h="20">
                  <a:moveTo>
                    <a:pt x="25" y="16"/>
                  </a:moveTo>
                  <a:cubicBezTo>
                    <a:pt x="24" y="10"/>
                    <a:pt x="24" y="5"/>
                    <a:pt x="24" y="0"/>
                  </a:cubicBezTo>
                  <a:cubicBezTo>
                    <a:pt x="0" y="0"/>
                    <a:pt x="0" y="0"/>
                    <a:pt x="0" y="0"/>
                  </a:cubicBezTo>
                  <a:cubicBezTo>
                    <a:pt x="0" y="7"/>
                    <a:pt x="1" y="14"/>
                    <a:pt x="2" y="20"/>
                  </a:cubicBezTo>
                  <a:lnTo>
                    <a:pt x="25"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84" name="Freeform 106"/>
            <p:cNvSpPr/>
            <p:nvPr/>
          </p:nvSpPr>
          <p:spPr bwMode="auto">
            <a:xfrm>
              <a:off x="8771484" y="4600988"/>
              <a:ext cx="149212" cy="186056"/>
            </a:xfrm>
            <a:custGeom>
              <a:avLst/>
              <a:gdLst>
                <a:gd name="T0" fmla="*/ 21 w 21"/>
                <a:gd name="T1" fmla="*/ 3 h 26"/>
                <a:gd name="T2" fmla="*/ 4 w 21"/>
                <a:gd name="T3" fmla="*/ 0 h 26"/>
                <a:gd name="T4" fmla="*/ 0 w 21"/>
                <a:gd name="T5" fmla="*/ 23 h 26"/>
                <a:gd name="T6" fmla="*/ 21 w 21"/>
                <a:gd name="T7" fmla="*/ 26 h 26"/>
                <a:gd name="T8" fmla="*/ 21 w 21"/>
                <a:gd name="T9" fmla="*/ 3 h 26"/>
              </a:gdLst>
              <a:ahLst/>
              <a:cxnLst>
                <a:cxn ang="0">
                  <a:pos x="T0" y="T1"/>
                </a:cxn>
                <a:cxn ang="0">
                  <a:pos x="T2" y="T3"/>
                </a:cxn>
                <a:cxn ang="0">
                  <a:pos x="T4" y="T5"/>
                </a:cxn>
                <a:cxn ang="0">
                  <a:pos x="T6" y="T7"/>
                </a:cxn>
                <a:cxn ang="0">
                  <a:pos x="T8" y="T9"/>
                </a:cxn>
              </a:cxnLst>
              <a:rect l="0" t="0" r="r" b="b"/>
              <a:pathLst>
                <a:path w="21" h="26">
                  <a:moveTo>
                    <a:pt x="21" y="3"/>
                  </a:moveTo>
                  <a:cubicBezTo>
                    <a:pt x="15" y="2"/>
                    <a:pt x="10" y="1"/>
                    <a:pt x="4" y="0"/>
                  </a:cubicBezTo>
                  <a:cubicBezTo>
                    <a:pt x="0" y="23"/>
                    <a:pt x="0" y="23"/>
                    <a:pt x="0" y="23"/>
                  </a:cubicBezTo>
                  <a:cubicBezTo>
                    <a:pt x="7" y="25"/>
                    <a:pt x="14" y="26"/>
                    <a:pt x="21" y="26"/>
                  </a:cubicBezTo>
                  <a:lnTo>
                    <a:pt x="21"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85" name="Freeform 107"/>
            <p:cNvSpPr/>
            <p:nvPr/>
          </p:nvSpPr>
          <p:spPr bwMode="auto">
            <a:xfrm>
              <a:off x="8415952" y="4481249"/>
              <a:ext cx="191582" cy="206319"/>
            </a:xfrm>
            <a:custGeom>
              <a:avLst/>
              <a:gdLst>
                <a:gd name="T0" fmla="*/ 27 w 27"/>
                <a:gd name="T1" fmla="*/ 8 h 29"/>
                <a:gd name="T2" fmla="*/ 13 w 27"/>
                <a:gd name="T3" fmla="*/ 0 h 29"/>
                <a:gd name="T4" fmla="*/ 0 w 27"/>
                <a:gd name="T5" fmla="*/ 19 h 29"/>
                <a:gd name="T6" fmla="*/ 18 w 27"/>
                <a:gd name="T7" fmla="*/ 29 h 29"/>
                <a:gd name="T8" fmla="*/ 27 w 27"/>
                <a:gd name="T9" fmla="*/ 8 h 29"/>
              </a:gdLst>
              <a:ahLst/>
              <a:cxnLst>
                <a:cxn ang="0">
                  <a:pos x="T0" y="T1"/>
                </a:cxn>
                <a:cxn ang="0">
                  <a:pos x="T2" y="T3"/>
                </a:cxn>
                <a:cxn ang="0">
                  <a:pos x="T4" y="T5"/>
                </a:cxn>
                <a:cxn ang="0">
                  <a:pos x="T6" y="T7"/>
                </a:cxn>
                <a:cxn ang="0">
                  <a:pos x="T8" y="T9"/>
                </a:cxn>
              </a:cxnLst>
              <a:rect l="0" t="0" r="r" b="b"/>
              <a:pathLst>
                <a:path w="27" h="29">
                  <a:moveTo>
                    <a:pt x="27" y="8"/>
                  </a:moveTo>
                  <a:cubicBezTo>
                    <a:pt x="22" y="5"/>
                    <a:pt x="17" y="3"/>
                    <a:pt x="13" y="0"/>
                  </a:cubicBezTo>
                  <a:cubicBezTo>
                    <a:pt x="0" y="19"/>
                    <a:pt x="0" y="19"/>
                    <a:pt x="0" y="19"/>
                  </a:cubicBezTo>
                  <a:cubicBezTo>
                    <a:pt x="5" y="23"/>
                    <a:pt x="11" y="26"/>
                    <a:pt x="18" y="29"/>
                  </a:cubicBezTo>
                  <a:lnTo>
                    <a:pt x="27"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86" name="Freeform 108"/>
            <p:cNvSpPr/>
            <p:nvPr/>
          </p:nvSpPr>
          <p:spPr bwMode="auto">
            <a:xfrm>
              <a:off x="8587271" y="4551250"/>
              <a:ext cx="169476" cy="208162"/>
            </a:xfrm>
            <a:custGeom>
              <a:avLst/>
              <a:gdLst>
                <a:gd name="T0" fmla="*/ 24 w 24"/>
                <a:gd name="T1" fmla="*/ 6 h 29"/>
                <a:gd name="T2" fmla="*/ 9 w 24"/>
                <a:gd name="T3" fmla="*/ 0 h 29"/>
                <a:gd name="T4" fmla="*/ 0 w 24"/>
                <a:gd name="T5" fmla="*/ 22 h 29"/>
                <a:gd name="T6" fmla="*/ 20 w 24"/>
                <a:gd name="T7" fmla="*/ 29 h 29"/>
                <a:gd name="T8" fmla="*/ 24 w 24"/>
                <a:gd name="T9" fmla="*/ 6 h 29"/>
              </a:gdLst>
              <a:ahLst/>
              <a:cxnLst>
                <a:cxn ang="0">
                  <a:pos x="T0" y="T1"/>
                </a:cxn>
                <a:cxn ang="0">
                  <a:pos x="T2" y="T3"/>
                </a:cxn>
                <a:cxn ang="0">
                  <a:pos x="T4" y="T5"/>
                </a:cxn>
                <a:cxn ang="0">
                  <a:pos x="T6" y="T7"/>
                </a:cxn>
                <a:cxn ang="0">
                  <a:pos x="T8" y="T9"/>
                </a:cxn>
              </a:cxnLst>
              <a:rect l="0" t="0" r="r" b="b"/>
              <a:pathLst>
                <a:path w="24" h="29">
                  <a:moveTo>
                    <a:pt x="24" y="6"/>
                  </a:moveTo>
                  <a:cubicBezTo>
                    <a:pt x="19" y="4"/>
                    <a:pt x="14" y="3"/>
                    <a:pt x="9" y="0"/>
                  </a:cubicBezTo>
                  <a:cubicBezTo>
                    <a:pt x="0" y="22"/>
                    <a:pt x="0" y="22"/>
                    <a:pt x="0" y="22"/>
                  </a:cubicBezTo>
                  <a:cubicBezTo>
                    <a:pt x="6" y="25"/>
                    <a:pt x="13" y="27"/>
                    <a:pt x="20" y="29"/>
                  </a:cubicBezTo>
                  <a:lnTo>
                    <a:pt x="24" y="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87" name="Freeform 109"/>
            <p:cNvSpPr/>
            <p:nvPr/>
          </p:nvSpPr>
          <p:spPr bwMode="auto">
            <a:xfrm>
              <a:off x="8043841" y="4110980"/>
              <a:ext cx="208161" cy="191582"/>
            </a:xfrm>
            <a:custGeom>
              <a:avLst/>
              <a:gdLst>
                <a:gd name="T0" fmla="*/ 29 w 29"/>
                <a:gd name="T1" fmla="*/ 14 h 27"/>
                <a:gd name="T2" fmla="*/ 22 w 29"/>
                <a:gd name="T3" fmla="*/ 0 h 27"/>
                <a:gd name="T4" fmla="*/ 0 w 29"/>
                <a:gd name="T5" fmla="*/ 9 h 27"/>
                <a:gd name="T6" fmla="*/ 10 w 29"/>
                <a:gd name="T7" fmla="*/ 27 h 27"/>
                <a:gd name="T8" fmla="*/ 29 w 29"/>
                <a:gd name="T9" fmla="*/ 14 h 27"/>
              </a:gdLst>
              <a:ahLst/>
              <a:cxnLst>
                <a:cxn ang="0">
                  <a:pos x="T0" y="T1"/>
                </a:cxn>
                <a:cxn ang="0">
                  <a:pos x="T2" y="T3"/>
                </a:cxn>
                <a:cxn ang="0">
                  <a:pos x="T4" y="T5"/>
                </a:cxn>
                <a:cxn ang="0">
                  <a:pos x="T6" y="T7"/>
                </a:cxn>
                <a:cxn ang="0">
                  <a:pos x="T8" y="T9"/>
                </a:cxn>
              </a:cxnLst>
              <a:rect l="0" t="0" r="r" b="b"/>
              <a:pathLst>
                <a:path w="29" h="27">
                  <a:moveTo>
                    <a:pt x="29" y="14"/>
                  </a:moveTo>
                  <a:cubicBezTo>
                    <a:pt x="27" y="10"/>
                    <a:pt x="24" y="5"/>
                    <a:pt x="22" y="0"/>
                  </a:cubicBezTo>
                  <a:cubicBezTo>
                    <a:pt x="0" y="9"/>
                    <a:pt x="0" y="9"/>
                    <a:pt x="0" y="9"/>
                  </a:cubicBezTo>
                  <a:cubicBezTo>
                    <a:pt x="3" y="16"/>
                    <a:pt x="6" y="22"/>
                    <a:pt x="10" y="27"/>
                  </a:cubicBezTo>
                  <a:lnTo>
                    <a:pt x="29" y="1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88" name="Freeform 110"/>
            <p:cNvSpPr/>
            <p:nvPr/>
          </p:nvSpPr>
          <p:spPr bwMode="auto">
            <a:xfrm>
              <a:off x="8415952" y="2869381"/>
              <a:ext cx="191582" cy="213688"/>
            </a:xfrm>
            <a:custGeom>
              <a:avLst/>
              <a:gdLst>
                <a:gd name="T0" fmla="*/ 13 w 27"/>
                <a:gd name="T1" fmla="*/ 30 h 30"/>
                <a:gd name="T2" fmla="*/ 27 w 27"/>
                <a:gd name="T3" fmla="*/ 21 h 30"/>
                <a:gd name="T4" fmla="*/ 18 w 27"/>
                <a:gd name="T5" fmla="*/ 0 h 30"/>
                <a:gd name="T6" fmla="*/ 0 w 27"/>
                <a:gd name="T7" fmla="*/ 10 h 30"/>
                <a:gd name="T8" fmla="*/ 13 w 27"/>
                <a:gd name="T9" fmla="*/ 30 h 30"/>
              </a:gdLst>
              <a:ahLst/>
              <a:cxnLst>
                <a:cxn ang="0">
                  <a:pos x="T0" y="T1"/>
                </a:cxn>
                <a:cxn ang="0">
                  <a:pos x="T2" y="T3"/>
                </a:cxn>
                <a:cxn ang="0">
                  <a:pos x="T4" y="T5"/>
                </a:cxn>
                <a:cxn ang="0">
                  <a:pos x="T6" y="T7"/>
                </a:cxn>
                <a:cxn ang="0">
                  <a:pos x="T8" y="T9"/>
                </a:cxn>
              </a:cxnLst>
              <a:rect l="0" t="0" r="r" b="b"/>
              <a:pathLst>
                <a:path w="27" h="30">
                  <a:moveTo>
                    <a:pt x="13" y="30"/>
                  </a:moveTo>
                  <a:cubicBezTo>
                    <a:pt x="17" y="27"/>
                    <a:pt x="22" y="24"/>
                    <a:pt x="27" y="21"/>
                  </a:cubicBezTo>
                  <a:cubicBezTo>
                    <a:pt x="18" y="0"/>
                    <a:pt x="18" y="0"/>
                    <a:pt x="18" y="0"/>
                  </a:cubicBezTo>
                  <a:cubicBezTo>
                    <a:pt x="11" y="3"/>
                    <a:pt x="5" y="6"/>
                    <a:pt x="0" y="10"/>
                  </a:cubicBezTo>
                  <a:lnTo>
                    <a:pt x="13" y="30"/>
                  </a:lnTo>
                  <a:close/>
                </a:path>
              </a:pathLst>
            </a:custGeom>
            <a:grpFill/>
            <a:ln>
              <a:noFill/>
            </a:ln>
          </p:spPr>
          <p:txBody>
            <a:bodyPr vert="horz" wrap="square" lIns="91440" tIns="45720" rIns="91440" bIns="45720" numCol="1" anchor="t" anchorCtr="0" compatLnSpc="1"/>
            <a:lstStyle/>
            <a:p>
              <a:endParaRPr lang="zh-CN" altLang="en-US">
                <a:cs typeface="+mn-ea"/>
                <a:sym typeface="+mn-lt"/>
              </a:endParaRPr>
            </a:p>
          </p:txBody>
        </p:sp>
        <p:sp>
          <p:nvSpPr>
            <p:cNvPr id="189" name="Freeform 111"/>
            <p:cNvSpPr/>
            <p:nvPr/>
          </p:nvSpPr>
          <p:spPr bwMode="auto">
            <a:xfrm>
              <a:off x="7966471" y="3611761"/>
              <a:ext cx="178686" cy="141845"/>
            </a:xfrm>
            <a:custGeom>
              <a:avLst/>
              <a:gdLst>
                <a:gd name="T0" fmla="*/ 24 w 25"/>
                <a:gd name="T1" fmla="*/ 20 h 20"/>
                <a:gd name="T2" fmla="*/ 25 w 25"/>
                <a:gd name="T3" fmla="*/ 5 h 20"/>
                <a:gd name="T4" fmla="*/ 2 w 25"/>
                <a:gd name="T5" fmla="*/ 0 h 20"/>
                <a:gd name="T6" fmla="*/ 0 w 25"/>
                <a:gd name="T7" fmla="*/ 20 h 20"/>
                <a:gd name="T8" fmla="*/ 24 w 25"/>
                <a:gd name="T9" fmla="*/ 20 h 20"/>
              </a:gdLst>
              <a:ahLst/>
              <a:cxnLst>
                <a:cxn ang="0">
                  <a:pos x="T0" y="T1"/>
                </a:cxn>
                <a:cxn ang="0">
                  <a:pos x="T2" y="T3"/>
                </a:cxn>
                <a:cxn ang="0">
                  <a:pos x="T4" y="T5"/>
                </a:cxn>
                <a:cxn ang="0">
                  <a:pos x="T6" y="T7"/>
                </a:cxn>
                <a:cxn ang="0">
                  <a:pos x="T8" y="T9"/>
                </a:cxn>
              </a:cxnLst>
              <a:rect l="0" t="0" r="r" b="b"/>
              <a:pathLst>
                <a:path w="25" h="20">
                  <a:moveTo>
                    <a:pt x="24" y="20"/>
                  </a:moveTo>
                  <a:cubicBezTo>
                    <a:pt x="24" y="15"/>
                    <a:pt x="24" y="10"/>
                    <a:pt x="25" y="5"/>
                  </a:cubicBezTo>
                  <a:cubicBezTo>
                    <a:pt x="2" y="0"/>
                    <a:pt x="2" y="0"/>
                    <a:pt x="2" y="0"/>
                  </a:cubicBezTo>
                  <a:cubicBezTo>
                    <a:pt x="1" y="7"/>
                    <a:pt x="0" y="13"/>
                    <a:pt x="0" y="20"/>
                  </a:cubicBezTo>
                  <a:lnTo>
                    <a:pt x="24" y="2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90" name="Freeform 112"/>
            <p:cNvSpPr/>
            <p:nvPr/>
          </p:nvSpPr>
          <p:spPr bwMode="auto">
            <a:xfrm>
              <a:off x="8264897" y="2968857"/>
              <a:ext cx="200792" cy="215530"/>
            </a:xfrm>
            <a:custGeom>
              <a:avLst/>
              <a:gdLst>
                <a:gd name="T0" fmla="*/ 16 w 28"/>
                <a:gd name="T1" fmla="*/ 30 h 30"/>
                <a:gd name="T2" fmla="*/ 28 w 28"/>
                <a:gd name="T3" fmla="*/ 19 h 30"/>
                <a:gd name="T4" fmla="*/ 15 w 28"/>
                <a:gd name="T5" fmla="*/ 0 h 30"/>
                <a:gd name="T6" fmla="*/ 0 w 28"/>
                <a:gd name="T7" fmla="*/ 13 h 30"/>
                <a:gd name="T8" fmla="*/ 16 w 28"/>
                <a:gd name="T9" fmla="*/ 30 h 30"/>
              </a:gdLst>
              <a:ahLst/>
              <a:cxnLst>
                <a:cxn ang="0">
                  <a:pos x="T0" y="T1"/>
                </a:cxn>
                <a:cxn ang="0">
                  <a:pos x="T2" y="T3"/>
                </a:cxn>
                <a:cxn ang="0">
                  <a:pos x="T4" y="T5"/>
                </a:cxn>
                <a:cxn ang="0">
                  <a:pos x="T6" y="T7"/>
                </a:cxn>
                <a:cxn ang="0">
                  <a:pos x="T8" y="T9"/>
                </a:cxn>
              </a:cxnLst>
              <a:rect l="0" t="0" r="r" b="b"/>
              <a:pathLst>
                <a:path w="28" h="30">
                  <a:moveTo>
                    <a:pt x="16" y="30"/>
                  </a:moveTo>
                  <a:cubicBezTo>
                    <a:pt x="20" y="26"/>
                    <a:pt x="24" y="23"/>
                    <a:pt x="28" y="19"/>
                  </a:cubicBezTo>
                  <a:cubicBezTo>
                    <a:pt x="15" y="0"/>
                    <a:pt x="15" y="0"/>
                    <a:pt x="15" y="0"/>
                  </a:cubicBezTo>
                  <a:cubicBezTo>
                    <a:pt x="10" y="4"/>
                    <a:pt x="5" y="9"/>
                    <a:pt x="0" y="13"/>
                  </a:cubicBezTo>
                  <a:lnTo>
                    <a:pt x="16" y="30"/>
                  </a:lnTo>
                  <a:close/>
                </a:path>
              </a:pathLst>
            </a:custGeom>
            <a:grpFill/>
            <a:ln>
              <a:noFill/>
            </a:ln>
          </p:spPr>
          <p:txBody>
            <a:bodyPr vert="horz" wrap="square" lIns="91440" tIns="45720" rIns="91440" bIns="45720" numCol="1" anchor="t" anchorCtr="0" compatLnSpc="1"/>
            <a:lstStyle/>
            <a:p>
              <a:endParaRPr lang="zh-CN" altLang="en-US">
                <a:cs typeface="+mn-ea"/>
                <a:sym typeface="+mn-lt"/>
              </a:endParaRPr>
            </a:p>
          </p:txBody>
        </p:sp>
        <p:sp>
          <p:nvSpPr>
            <p:cNvPr id="191" name="Freeform 113"/>
            <p:cNvSpPr/>
            <p:nvPr/>
          </p:nvSpPr>
          <p:spPr bwMode="auto">
            <a:xfrm>
              <a:off x="8587271" y="2799380"/>
              <a:ext cx="169476" cy="206319"/>
            </a:xfrm>
            <a:custGeom>
              <a:avLst/>
              <a:gdLst>
                <a:gd name="T0" fmla="*/ 0 w 24"/>
                <a:gd name="T1" fmla="*/ 7 h 29"/>
                <a:gd name="T2" fmla="*/ 9 w 24"/>
                <a:gd name="T3" fmla="*/ 29 h 29"/>
                <a:gd name="T4" fmla="*/ 24 w 24"/>
                <a:gd name="T5" fmla="*/ 23 h 29"/>
                <a:gd name="T6" fmla="*/ 20 w 24"/>
                <a:gd name="T7" fmla="*/ 0 h 29"/>
                <a:gd name="T8" fmla="*/ 0 w 24"/>
                <a:gd name="T9" fmla="*/ 7 h 29"/>
              </a:gdLst>
              <a:ahLst/>
              <a:cxnLst>
                <a:cxn ang="0">
                  <a:pos x="T0" y="T1"/>
                </a:cxn>
                <a:cxn ang="0">
                  <a:pos x="T2" y="T3"/>
                </a:cxn>
                <a:cxn ang="0">
                  <a:pos x="T4" y="T5"/>
                </a:cxn>
                <a:cxn ang="0">
                  <a:pos x="T6" y="T7"/>
                </a:cxn>
                <a:cxn ang="0">
                  <a:pos x="T8" y="T9"/>
                </a:cxn>
              </a:cxnLst>
              <a:rect l="0" t="0" r="r" b="b"/>
              <a:pathLst>
                <a:path w="24" h="29">
                  <a:moveTo>
                    <a:pt x="0" y="7"/>
                  </a:moveTo>
                  <a:cubicBezTo>
                    <a:pt x="9" y="29"/>
                    <a:pt x="9" y="29"/>
                    <a:pt x="9" y="29"/>
                  </a:cubicBezTo>
                  <a:cubicBezTo>
                    <a:pt x="14" y="27"/>
                    <a:pt x="19" y="25"/>
                    <a:pt x="24" y="23"/>
                  </a:cubicBezTo>
                  <a:cubicBezTo>
                    <a:pt x="20" y="0"/>
                    <a:pt x="20" y="0"/>
                    <a:pt x="20" y="0"/>
                  </a:cubicBezTo>
                  <a:cubicBezTo>
                    <a:pt x="13" y="2"/>
                    <a:pt x="6" y="4"/>
                    <a:pt x="0" y="7"/>
                  </a:cubicBezTo>
                  <a:close/>
                </a:path>
              </a:pathLst>
            </a:custGeom>
            <a:grpFill/>
            <a:ln>
              <a:noFill/>
            </a:ln>
          </p:spPr>
          <p:txBody>
            <a:bodyPr vert="horz" wrap="square" lIns="91440" tIns="45720" rIns="91440" bIns="45720" numCol="1" anchor="t" anchorCtr="0" compatLnSpc="1"/>
            <a:lstStyle/>
            <a:p>
              <a:endParaRPr lang="zh-CN" altLang="en-US">
                <a:cs typeface="+mn-ea"/>
                <a:sym typeface="+mn-lt"/>
              </a:endParaRPr>
            </a:p>
          </p:txBody>
        </p:sp>
        <p:sp>
          <p:nvSpPr>
            <p:cNvPr id="192" name="Freeform 114"/>
            <p:cNvSpPr/>
            <p:nvPr/>
          </p:nvSpPr>
          <p:spPr bwMode="auto">
            <a:xfrm>
              <a:off x="7988577" y="3425706"/>
              <a:ext cx="198951" cy="171319"/>
            </a:xfrm>
            <a:custGeom>
              <a:avLst/>
              <a:gdLst>
                <a:gd name="T0" fmla="*/ 23 w 28"/>
                <a:gd name="T1" fmla="*/ 24 h 24"/>
                <a:gd name="T2" fmla="*/ 28 w 28"/>
                <a:gd name="T3" fmla="*/ 9 h 24"/>
                <a:gd name="T4" fmla="*/ 6 w 28"/>
                <a:gd name="T5" fmla="*/ 0 h 24"/>
                <a:gd name="T6" fmla="*/ 0 w 28"/>
                <a:gd name="T7" fmla="*/ 20 h 24"/>
                <a:gd name="T8" fmla="*/ 23 w 28"/>
                <a:gd name="T9" fmla="*/ 24 h 24"/>
              </a:gdLst>
              <a:ahLst/>
              <a:cxnLst>
                <a:cxn ang="0">
                  <a:pos x="T0" y="T1"/>
                </a:cxn>
                <a:cxn ang="0">
                  <a:pos x="T2" y="T3"/>
                </a:cxn>
                <a:cxn ang="0">
                  <a:pos x="T4" y="T5"/>
                </a:cxn>
                <a:cxn ang="0">
                  <a:pos x="T6" y="T7"/>
                </a:cxn>
                <a:cxn ang="0">
                  <a:pos x="T8" y="T9"/>
                </a:cxn>
              </a:cxnLst>
              <a:rect l="0" t="0" r="r" b="b"/>
              <a:pathLst>
                <a:path w="28" h="24">
                  <a:moveTo>
                    <a:pt x="23" y="24"/>
                  </a:moveTo>
                  <a:cubicBezTo>
                    <a:pt x="24" y="19"/>
                    <a:pt x="26" y="14"/>
                    <a:pt x="28" y="9"/>
                  </a:cubicBezTo>
                  <a:cubicBezTo>
                    <a:pt x="6" y="0"/>
                    <a:pt x="6" y="0"/>
                    <a:pt x="6" y="0"/>
                  </a:cubicBezTo>
                  <a:cubicBezTo>
                    <a:pt x="4" y="6"/>
                    <a:pt x="2" y="13"/>
                    <a:pt x="0" y="20"/>
                  </a:cubicBezTo>
                  <a:lnTo>
                    <a:pt x="23" y="24"/>
                  </a:lnTo>
                  <a:close/>
                </a:path>
              </a:pathLst>
            </a:custGeom>
            <a:grpFill/>
            <a:ln>
              <a:noFill/>
            </a:ln>
          </p:spPr>
          <p:txBody>
            <a:bodyPr vert="horz" wrap="square" lIns="91440" tIns="45720" rIns="91440" bIns="45720" numCol="1" anchor="t" anchorCtr="0" compatLnSpc="1"/>
            <a:lstStyle/>
            <a:p>
              <a:endParaRPr lang="zh-CN" altLang="en-US">
                <a:cs typeface="+mn-ea"/>
                <a:sym typeface="+mn-lt"/>
              </a:endParaRPr>
            </a:p>
          </p:txBody>
        </p:sp>
        <p:sp>
          <p:nvSpPr>
            <p:cNvPr id="193" name="Freeform 115"/>
            <p:cNvSpPr/>
            <p:nvPr/>
          </p:nvSpPr>
          <p:spPr bwMode="auto">
            <a:xfrm>
              <a:off x="8043841" y="3254387"/>
              <a:ext cx="208161" cy="193425"/>
            </a:xfrm>
            <a:custGeom>
              <a:avLst/>
              <a:gdLst>
                <a:gd name="T0" fmla="*/ 22 w 29"/>
                <a:gd name="T1" fmla="*/ 27 h 27"/>
                <a:gd name="T2" fmla="*/ 29 w 29"/>
                <a:gd name="T3" fmla="*/ 13 h 27"/>
                <a:gd name="T4" fmla="*/ 10 w 29"/>
                <a:gd name="T5" fmla="*/ 0 h 27"/>
                <a:gd name="T6" fmla="*/ 0 w 29"/>
                <a:gd name="T7" fmla="*/ 18 h 27"/>
                <a:gd name="T8" fmla="*/ 22 w 29"/>
                <a:gd name="T9" fmla="*/ 27 h 27"/>
              </a:gdLst>
              <a:ahLst/>
              <a:cxnLst>
                <a:cxn ang="0">
                  <a:pos x="T0" y="T1"/>
                </a:cxn>
                <a:cxn ang="0">
                  <a:pos x="T2" y="T3"/>
                </a:cxn>
                <a:cxn ang="0">
                  <a:pos x="T4" y="T5"/>
                </a:cxn>
                <a:cxn ang="0">
                  <a:pos x="T6" y="T7"/>
                </a:cxn>
                <a:cxn ang="0">
                  <a:pos x="T8" y="T9"/>
                </a:cxn>
              </a:cxnLst>
              <a:rect l="0" t="0" r="r" b="b"/>
              <a:pathLst>
                <a:path w="29" h="27">
                  <a:moveTo>
                    <a:pt x="22" y="27"/>
                  </a:moveTo>
                  <a:cubicBezTo>
                    <a:pt x="24" y="22"/>
                    <a:pt x="27" y="17"/>
                    <a:pt x="29" y="13"/>
                  </a:cubicBezTo>
                  <a:cubicBezTo>
                    <a:pt x="10" y="0"/>
                    <a:pt x="10" y="0"/>
                    <a:pt x="10" y="0"/>
                  </a:cubicBezTo>
                  <a:cubicBezTo>
                    <a:pt x="6" y="6"/>
                    <a:pt x="3" y="12"/>
                    <a:pt x="0" y="18"/>
                  </a:cubicBezTo>
                  <a:lnTo>
                    <a:pt x="22" y="27"/>
                  </a:lnTo>
                  <a:close/>
                </a:path>
              </a:pathLst>
            </a:custGeom>
            <a:grpFill/>
            <a:ln>
              <a:noFill/>
            </a:ln>
          </p:spPr>
          <p:txBody>
            <a:bodyPr vert="horz" wrap="square" lIns="91440" tIns="45720" rIns="91440" bIns="45720" numCol="1" anchor="t" anchorCtr="0" compatLnSpc="1"/>
            <a:lstStyle/>
            <a:p>
              <a:endParaRPr lang="zh-CN" altLang="en-US">
                <a:cs typeface="+mn-ea"/>
                <a:sym typeface="+mn-lt"/>
              </a:endParaRPr>
            </a:p>
          </p:txBody>
        </p:sp>
        <p:sp>
          <p:nvSpPr>
            <p:cNvPr id="194" name="Freeform 116"/>
            <p:cNvSpPr/>
            <p:nvPr/>
          </p:nvSpPr>
          <p:spPr bwMode="auto">
            <a:xfrm>
              <a:off x="8137790" y="3097806"/>
              <a:ext cx="213688" cy="206319"/>
            </a:xfrm>
            <a:custGeom>
              <a:avLst/>
              <a:gdLst>
                <a:gd name="T0" fmla="*/ 20 w 30"/>
                <a:gd name="T1" fmla="*/ 29 h 29"/>
                <a:gd name="T2" fmla="*/ 30 w 30"/>
                <a:gd name="T3" fmla="*/ 17 h 29"/>
                <a:gd name="T4" fmla="*/ 13 w 30"/>
                <a:gd name="T5" fmla="*/ 0 h 29"/>
                <a:gd name="T6" fmla="*/ 0 w 30"/>
                <a:gd name="T7" fmla="*/ 16 h 29"/>
                <a:gd name="T8" fmla="*/ 20 w 30"/>
                <a:gd name="T9" fmla="*/ 29 h 29"/>
              </a:gdLst>
              <a:ahLst/>
              <a:cxnLst>
                <a:cxn ang="0">
                  <a:pos x="T0" y="T1"/>
                </a:cxn>
                <a:cxn ang="0">
                  <a:pos x="T2" y="T3"/>
                </a:cxn>
                <a:cxn ang="0">
                  <a:pos x="T4" y="T5"/>
                </a:cxn>
                <a:cxn ang="0">
                  <a:pos x="T6" y="T7"/>
                </a:cxn>
                <a:cxn ang="0">
                  <a:pos x="T8" y="T9"/>
                </a:cxn>
              </a:cxnLst>
              <a:rect l="0" t="0" r="r" b="b"/>
              <a:pathLst>
                <a:path w="30" h="29">
                  <a:moveTo>
                    <a:pt x="20" y="29"/>
                  </a:moveTo>
                  <a:cubicBezTo>
                    <a:pt x="23" y="25"/>
                    <a:pt x="26" y="21"/>
                    <a:pt x="30" y="17"/>
                  </a:cubicBezTo>
                  <a:cubicBezTo>
                    <a:pt x="13" y="0"/>
                    <a:pt x="13" y="0"/>
                    <a:pt x="13" y="0"/>
                  </a:cubicBezTo>
                  <a:cubicBezTo>
                    <a:pt x="9" y="5"/>
                    <a:pt x="4" y="11"/>
                    <a:pt x="0" y="16"/>
                  </a:cubicBezTo>
                  <a:lnTo>
                    <a:pt x="20" y="29"/>
                  </a:lnTo>
                  <a:close/>
                </a:path>
              </a:pathLst>
            </a:custGeom>
            <a:grpFill/>
            <a:ln>
              <a:noFill/>
            </a:ln>
          </p:spPr>
          <p:txBody>
            <a:bodyPr vert="horz" wrap="square" lIns="91440" tIns="45720" rIns="91440" bIns="45720" numCol="1" anchor="t" anchorCtr="0" compatLnSpc="1"/>
            <a:lstStyle/>
            <a:p>
              <a:endParaRPr lang="zh-CN" altLang="en-US">
                <a:cs typeface="+mn-ea"/>
                <a:sym typeface="+mn-lt"/>
              </a:endParaRPr>
            </a:p>
          </p:txBody>
        </p:sp>
        <p:sp>
          <p:nvSpPr>
            <p:cNvPr id="195" name="Freeform 117"/>
            <p:cNvSpPr/>
            <p:nvPr/>
          </p:nvSpPr>
          <p:spPr bwMode="auto">
            <a:xfrm>
              <a:off x="9804921" y="3803343"/>
              <a:ext cx="178686" cy="156582"/>
            </a:xfrm>
            <a:custGeom>
              <a:avLst/>
              <a:gdLst>
                <a:gd name="T0" fmla="*/ 2 w 25"/>
                <a:gd name="T1" fmla="*/ 0 h 22"/>
                <a:gd name="T2" fmla="*/ 0 w 25"/>
                <a:gd name="T3" fmla="*/ 17 h 22"/>
                <a:gd name="T4" fmla="*/ 23 w 25"/>
                <a:gd name="T5" fmla="*/ 22 h 22"/>
                <a:gd name="T6" fmla="*/ 25 w 25"/>
                <a:gd name="T7" fmla="*/ 0 h 22"/>
                <a:gd name="T8" fmla="*/ 2 w 25"/>
                <a:gd name="T9" fmla="*/ 0 h 22"/>
              </a:gdLst>
              <a:ahLst/>
              <a:cxnLst>
                <a:cxn ang="0">
                  <a:pos x="T0" y="T1"/>
                </a:cxn>
                <a:cxn ang="0">
                  <a:pos x="T2" y="T3"/>
                </a:cxn>
                <a:cxn ang="0">
                  <a:pos x="T4" y="T5"/>
                </a:cxn>
                <a:cxn ang="0">
                  <a:pos x="T6" y="T7"/>
                </a:cxn>
                <a:cxn ang="0">
                  <a:pos x="T8" y="T9"/>
                </a:cxn>
              </a:cxnLst>
              <a:rect l="0" t="0" r="r" b="b"/>
              <a:pathLst>
                <a:path w="25" h="22">
                  <a:moveTo>
                    <a:pt x="2" y="0"/>
                  </a:moveTo>
                  <a:cubicBezTo>
                    <a:pt x="2" y="6"/>
                    <a:pt x="1" y="12"/>
                    <a:pt x="0" y="17"/>
                  </a:cubicBezTo>
                  <a:cubicBezTo>
                    <a:pt x="23" y="22"/>
                    <a:pt x="23" y="22"/>
                    <a:pt x="23" y="22"/>
                  </a:cubicBezTo>
                  <a:cubicBezTo>
                    <a:pt x="24" y="15"/>
                    <a:pt x="25" y="7"/>
                    <a:pt x="25" y="0"/>
                  </a:cubicBezTo>
                  <a:lnTo>
                    <a:pt x="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96" name="Freeform 118"/>
            <p:cNvSpPr/>
            <p:nvPr/>
          </p:nvSpPr>
          <p:spPr bwMode="auto">
            <a:xfrm>
              <a:off x="9755184" y="3974662"/>
              <a:ext cx="206319" cy="178688"/>
            </a:xfrm>
            <a:custGeom>
              <a:avLst/>
              <a:gdLst>
                <a:gd name="T0" fmla="*/ 6 w 29"/>
                <a:gd name="T1" fmla="*/ 0 h 25"/>
                <a:gd name="T2" fmla="*/ 0 w 29"/>
                <a:gd name="T3" fmla="*/ 16 h 25"/>
                <a:gd name="T4" fmla="*/ 22 w 29"/>
                <a:gd name="T5" fmla="*/ 25 h 25"/>
                <a:gd name="T6" fmla="*/ 29 w 29"/>
                <a:gd name="T7" fmla="*/ 4 h 25"/>
                <a:gd name="T8" fmla="*/ 6 w 29"/>
                <a:gd name="T9" fmla="*/ 0 h 25"/>
              </a:gdLst>
              <a:ahLst/>
              <a:cxnLst>
                <a:cxn ang="0">
                  <a:pos x="T0" y="T1"/>
                </a:cxn>
                <a:cxn ang="0">
                  <a:pos x="T2" y="T3"/>
                </a:cxn>
                <a:cxn ang="0">
                  <a:pos x="T4" y="T5"/>
                </a:cxn>
                <a:cxn ang="0">
                  <a:pos x="T6" y="T7"/>
                </a:cxn>
                <a:cxn ang="0">
                  <a:pos x="T8" y="T9"/>
                </a:cxn>
              </a:cxnLst>
              <a:rect l="0" t="0" r="r" b="b"/>
              <a:pathLst>
                <a:path w="29" h="25">
                  <a:moveTo>
                    <a:pt x="6" y="0"/>
                  </a:moveTo>
                  <a:cubicBezTo>
                    <a:pt x="4" y="5"/>
                    <a:pt x="3" y="11"/>
                    <a:pt x="0" y="16"/>
                  </a:cubicBezTo>
                  <a:cubicBezTo>
                    <a:pt x="22" y="25"/>
                    <a:pt x="22" y="25"/>
                    <a:pt x="22" y="25"/>
                  </a:cubicBezTo>
                  <a:cubicBezTo>
                    <a:pt x="25" y="19"/>
                    <a:pt x="27" y="12"/>
                    <a:pt x="29" y="4"/>
                  </a:cubicBezTo>
                  <a:lnTo>
                    <a:pt x="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97" name="Freeform 119"/>
            <p:cNvSpPr/>
            <p:nvPr/>
          </p:nvSpPr>
          <p:spPr bwMode="auto">
            <a:xfrm>
              <a:off x="9677815" y="4131243"/>
              <a:ext cx="221056" cy="206319"/>
            </a:xfrm>
            <a:custGeom>
              <a:avLst/>
              <a:gdLst>
                <a:gd name="T0" fmla="*/ 9 w 31"/>
                <a:gd name="T1" fmla="*/ 0 h 29"/>
                <a:gd name="T2" fmla="*/ 0 w 31"/>
                <a:gd name="T3" fmla="*/ 16 h 29"/>
                <a:gd name="T4" fmla="*/ 20 w 31"/>
                <a:gd name="T5" fmla="*/ 29 h 29"/>
                <a:gd name="T6" fmla="*/ 31 w 31"/>
                <a:gd name="T7" fmla="*/ 9 h 29"/>
                <a:gd name="T8" fmla="*/ 9 w 31"/>
                <a:gd name="T9" fmla="*/ 0 h 29"/>
              </a:gdLst>
              <a:ahLst/>
              <a:cxnLst>
                <a:cxn ang="0">
                  <a:pos x="T0" y="T1"/>
                </a:cxn>
                <a:cxn ang="0">
                  <a:pos x="T2" y="T3"/>
                </a:cxn>
                <a:cxn ang="0">
                  <a:pos x="T4" y="T5"/>
                </a:cxn>
                <a:cxn ang="0">
                  <a:pos x="T6" y="T7"/>
                </a:cxn>
                <a:cxn ang="0">
                  <a:pos x="T8" y="T9"/>
                </a:cxn>
              </a:cxnLst>
              <a:rect l="0" t="0" r="r" b="b"/>
              <a:pathLst>
                <a:path w="31" h="29">
                  <a:moveTo>
                    <a:pt x="9" y="0"/>
                  </a:moveTo>
                  <a:cubicBezTo>
                    <a:pt x="6" y="6"/>
                    <a:pt x="4" y="11"/>
                    <a:pt x="0" y="16"/>
                  </a:cubicBezTo>
                  <a:cubicBezTo>
                    <a:pt x="20" y="29"/>
                    <a:pt x="20" y="29"/>
                    <a:pt x="20" y="29"/>
                  </a:cubicBezTo>
                  <a:cubicBezTo>
                    <a:pt x="24" y="23"/>
                    <a:pt x="27" y="16"/>
                    <a:pt x="31" y="9"/>
                  </a:cubicBezTo>
                  <a:lnTo>
                    <a:pt x="9"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98" name="Freeform 120"/>
            <p:cNvSpPr/>
            <p:nvPr/>
          </p:nvSpPr>
          <p:spPr bwMode="auto">
            <a:xfrm>
              <a:off x="9442021" y="4409406"/>
              <a:ext cx="213688" cy="213688"/>
            </a:xfrm>
            <a:custGeom>
              <a:avLst/>
              <a:gdLst>
                <a:gd name="T0" fmla="*/ 14 w 30"/>
                <a:gd name="T1" fmla="*/ 0 h 30"/>
                <a:gd name="T2" fmla="*/ 0 w 30"/>
                <a:gd name="T3" fmla="*/ 10 h 30"/>
                <a:gd name="T4" fmla="*/ 13 w 30"/>
                <a:gd name="T5" fmla="*/ 30 h 30"/>
                <a:gd name="T6" fmla="*/ 30 w 30"/>
                <a:gd name="T7" fmla="*/ 16 h 30"/>
                <a:gd name="T8" fmla="*/ 14 w 30"/>
                <a:gd name="T9" fmla="*/ 0 h 30"/>
              </a:gdLst>
              <a:ahLst/>
              <a:cxnLst>
                <a:cxn ang="0">
                  <a:pos x="T0" y="T1"/>
                </a:cxn>
                <a:cxn ang="0">
                  <a:pos x="T2" y="T3"/>
                </a:cxn>
                <a:cxn ang="0">
                  <a:pos x="T4" y="T5"/>
                </a:cxn>
                <a:cxn ang="0">
                  <a:pos x="T6" y="T7"/>
                </a:cxn>
                <a:cxn ang="0">
                  <a:pos x="T8" y="T9"/>
                </a:cxn>
              </a:cxnLst>
              <a:rect l="0" t="0" r="r" b="b"/>
              <a:pathLst>
                <a:path w="30" h="30">
                  <a:moveTo>
                    <a:pt x="14" y="0"/>
                  </a:moveTo>
                  <a:cubicBezTo>
                    <a:pt x="9" y="3"/>
                    <a:pt x="5" y="7"/>
                    <a:pt x="0" y="10"/>
                  </a:cubicBezTo>
                  <a:cubicBezTo>
                    <a:pt x="13" y="30"/>
                    <a:pt x="13" y="30"/>
                    <a:pt x="13" y="30"/>
                  </a:cubicBezTo>
                  <a:cubicBezTo>
                    <a:pt x="19" y="26"/>
                    <a:pt x="25" y="21"/>
                    <a:pt x="30" y="16"/>
                  </a:cubicBezTo>
                  <a:lnTo>
                    <a:pt x="1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99" name="Freeform 121"/>
            <p:cNvSpPr/>
            <p:nvPr/>
          </p:nvSpPr>
          <p:spPr bwMode="auto">
            <a:xfrm>
              <a:off x="9570971" y="4280457"/>
              <a:ext cx="221056" cy="213688"/>
            </a:xfrm>
            <a:custGeom>
              <a:avLst/>
              <a:gdLst>
                <a:gd name="T0" fmla="*/ 12 w 31"/>
                <a:gd name="T1" fmla="*/ 0 h 30"/>
                <a:gd name="T2" fmla="*/ 0 w 31"/>
                <a:gd name="T3" fmla="*/ 13 h 30"/>
                <a:gd name="T4" fmla="*/ 17 w 31"/>
                <a:gd name="T5" fmla="*/ 30 h 30"/>
                <a:gd name="T6" fmla="*/ 31 w 31"/>
                <a:gd name="T7" fmla="*/ 13 h 30"/>
                <a:gd name="T8" fmla="*/ 12 w 31"/>
                <a:gd name="T9" fmla="*/ 0 h 30"/>
              </a:gdLst>
              <a:ahLst/>
              <a:cxnLst>
                <a:cxn ang="0">
                  <a:pos x="T0" y="T1"/>
                </a:cxn>
                <a:cxn ang="0">
                  <a:pos x="T2" y="T3"/>
                </a:cxn>
                <a:cxn ang="0">
                  <a:pos x="T4" y="T5"/>
                </a:cxn>
                <a:cxn ang="0">
                  <a:pos x="T6" y="T7"/>
                </a:cxn>
                <a:cxn ang="0">
                  <a:pos x="T8" y="T9"/>
                </a:cxn>
              </a:cxnLst>
              <a:rect l="0" t="0" r="r" b="b"/>
              <a:pathLst>
                <a:path w="31" h="30">
                  <a:moveTo>
                    <a:pt x="12" y="0"/>
                  </a:moveTo>
                  <a:cubicBezTo>
                    <a:pt x="8" y="5"/>
                    <a:pt x="4" y="9"/>
                    <a:pt x="0" y="13"/>
                  </a:cubicBezTo>
                  <a:cubicBezTo>
                    <a:pt x="17" y="30"/>
                    <a:pt x="17" y="30"/>
                    <a:pt x="17" y="30"/>
                  </a:cubicBezTo>
                  <a:cubicBezTo>
                    <a:pt x="22" y="24"/>
                    <a:pt x="27" y="19"/>
                    <a:pt x="31" y="13"/>
                  </a:cubicBezTo>
                  <a:lnTo>
                    <a:pt x="1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00" name="Freeform 122"/>
            <p:cNvSpPr/>
            <p:nvPr/>
          </p:nvSpPr>
          <p:spPr bwMode="auto">
            <a:xfrm>
              <a:off x="8964908" y="4615725"/>
              <a:ext cx="156581" cy="171319"/>
            </a:xfrm>
            <a:custGeom>
              <a:avLst/>
              <a:gdLst>
                <a:gd name="T0" fmla="*/ 17 w 22"/>
                <a:gd name="T1" fmla="*/ 0 h 24"/>
                <a:gd name="T2" fmla="*/ 2 w 22"/>
                <a:gd name="T3" fmla="*/ 1 h 24"/>
                <a:gd name="T4" fmla="*/ 0 w 22"/>
                <a:gd name="T5" fmla="*/ 1 h 24"/>
                <a:gd name="T6" fmla="*/ 0 w 22"/>
                <a:gd name="T7" fmla="*/ 24 h 24"/>
                <a:gd name="T8" fmla="*/ 2 w 22"/>
                <a:gd name="T9" fmla="*/ 24 h 24"/>
                <a:gd name="T10" fmla="*/ 22 w 22"/>
                <a:gd name="T11" fmla="*/ 23 h 24"/>
                <a:gd name="T12" fmla="*/ 17 w 22"/>
                <a:gd name="T13" fmla="*/ 0 h 24"/>
              </a:gdLst>
              <a:ahLst/>
              <a:cxnLst>
                <a:cxn ang="0">
                  <a:pos x="T0" y="T1"/>
                </a:cxn>
                <a:cxn ang="0">
                  <a:pos x="T2" y="T3"/>
                </a:cxn>
                <a:cxn ang="0">
                  <a:pos x="T4" y="T5"/>
                </a:cxn>
                <a:cxn ang="0">
                  <a:pos x="T6" y="T7"/>
                </a:cxn>
                <a:cxn ang="0">
                  <a:pos x="T8" y="T9"/>
                </a:cxn>
                <a:cxn ang="0">
                  <a:pos x="T10" y="T11"/>
                </a:cxn>
                <a:cxn ang="0">
                  <a:pos x="T12" y="T13"/>
                </a:cxn>
              </a:cxnLst>
              <a:rect l="0" t="0" r="r" b="b"/>
              <a:pathLst>
                <a:path w="22" h="24">
                  <a:moveTo>
                    <a:pt x="17" y="0"/>
                  </a:moveTo>
                  <a:cubicBezTo>
                    <a:pt x="12" y="0"/>
                    <a:pt x="7" y="1"/>
                    <a:pt x="2" y="1"/>
                  </a:cubicBezTo>
                  <a:cubicBezTo>
                    <a:pt x="1" y="1"/>
                    <a:pt x="1" y="1"/>
                    <a:pt x="0" y="1"/>
                  </a:cubicBezTo>
                  <a:cubicBezTo>
                    <a:pt x="0" y="24"/>
                    <a:pt x="0" y="24"/>
                    <a:pt x="0" y="24"/>
                  </a:cubicBezTo>
                  <a:cubicBezTo>
                    <a:pt x="1" y="24"/>
                    <a:pt x="1" y="24"/>
                    <a:pt x="2" y="24"/>
                  </a:cubicBezTo>
                  <a:cubicBezTo>
                    <a:pt x="9" y="24"/>
                    <a:pt x="15" y="24"/>
                    <a:pt x="22" y="23"/>
                  </a:cubicBezTo>
                  <a:lnTo>
                    <a:pt x="17"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01" name="Freeform 123"/>
            <p:cNvSpPr/>
            <p:nvPr/>
          </p:nvSpPr>
          <p:spPr bwMode="auto">
            <a:xfrm>
              <a:off x="8964908" y="2769906"/>
              <a:ext cx="156581" cy="171319"/>
            </a:xfrm>
            <a:custGeom>
              <a:avLst/>
              <a:gdLst>
                <a:gd name="T0" fmla="*/ 0 w 22"/>
                <a:gd name="T1" fmla="*/ 23 h 24"/>
                <a:gd name="T2" fmla="*/ 2 w 22"/>
                <a:gd name="T3" fmla="*/ 23 h 24"/>
                <a:gd name="T4" fmla="*/ 17 w 22"/>
                <a:gd name="T5" fmla="*/ 24 h 24"/>
                <a:gd name="T6" fmla="*/ 22 w 22"/>
                <a:gd name="T7" fmla="*/ 1 h 24"/>
                <a:gd name="T8" fmla="*/ 2 w 22"/>
                <a:gd name="T9" fmla="*/ 0 h 24"/>
                <a:gd name="T10" fmla="*/ 0 w 22"/>
                <a:gd name="T11" fmla="*/ 0 h 24"/>
                <a:gd name="T12" fmla="*/ 0 w 22"/>
                <a:gd name="T13" fmla="*/ 23 h 24"/>
              </a:gdLst>
              <a:ahLst/>
              <a:cxnLst>
                <a:cxn ang="0">
                  <a:pos x="T0" y="T1"/>
                </a:cxn>
                <a:cxn ang="0">
                  <a:pos x="T2" y="T3"/>
                </a:cxn>
                <a:cxn ang="0">
                  <a:pos x="T4" y="T5"/>
                </a:cxn>
                <a:cxn ang="0">
                  <a:pos x="T6" y="T7"/>
                </a:cxn>
                <a:cxn ang="0">
                  <a:pos x="T8" y="T9"/>
                </a:cxn>
                <a:cxn ang="0">
                  <a:pos x="T10" y="T11"/>
                </a:cxn>
                <a:cxn ang="0">
                  <a:pos x="T12" y="T13"/>
                </a:cxn>
              </a:cxnLst>
              <a:rect l="0" t="0" r="r" b="b"/>
              <a:pathLst>
                <a:path w="22" h="24">
                  <a:moveTo>
                    <a:pt x="0" y="23"/>
                  </a:moveTo>
                  <a:cubicBezTo>
                    <a:pt x="1" y="23"/>
                    <a:pt x="1" y="23"/>
                    <a:pt x="2" y="23"/>
                  </a:cubicBezTo>
                  <a:cubicBezTo>
                    <a:pt x="7" y="23"/>
                    <a:pt x="12" y="24"/>
                    <a:pt x="17" y="24"/>
                  </a:cubicBezTo>
                  <a:cubicBezTo>
                    <a:pt x="22" y="1"/>
                    <a:pt x="22" y="1"/>
                    <a:pt x="22" y="1"/>
                  </a:cubicBezTo>
                  <a:cubicBezTo>
                    <a:pt x="15" y="0"/>
                    <a:pt x="9" y="0"/>
                    <a:pt x="2" y="0"/>
                  </a:cubicBezTo>
                  <a:cubicBezTo>
                    <a:pt x="1" y="0"/>
                    <a:pt x="1" y="0"/>
                    <a:pt x="0" y="0"/>
                  </a:cubicBezTo>
                  <a:lnTo>
                    <a:pt x="0" y="2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02" name="Freeform 124"/>
            <p:cNvSpPr/>
            <p:nvPr/>
          </p:nvSpPr>
          <p:spPr bwMode="auto">
            <a:xfrm>
              <a:off x="9804921" y="3597024"/>
              <a:ext cx="178686" cy="156582"/>
            </a:xfrm>
            <a:custGeom>
              <a:avLst/>
              <a:gdLst>
                <a:gd name="T0" fmla="*/ 0 w 25"/>
                <a:gd name="T1" fmla="*/ 5 h 22"/>
                <a:gd name="T2" fmla="*/ 2 w 25"/>
                <a:gd name="T3" fmla="*/ 22 h 22"/>
                <a:gd name="T4" fmla="*/ 25 w 25"/>
                <a:gd name="T5" fmla="*/ 22 h 22"/>
                <a:gd name="T6" fmla="*/ 23 w 25"/>
                <a:gd name="T7" fmla="*/ 0 h 22"/>
                <a:gd name="T8" fmla="*/ 0 w 25"/>
                <a:gd name="T9" fmla="*/ 5 h 22"/>
              </a:gdLst>
              <a:ahLst/>
              <a:cxnLst>
                <a:cxn ang="0">
                  <a:pos x="T0" y="T1"/>
                </a:cxn>
                <a:cxn ang="0">
                  <a:pos x="T2" y="T3"/>
                </a:cxn>
                <a:cxn ang="0">
                  <a:pos x="T4" y="T5"/>
                </a:cxn>
                <a:cxn ang="0">
                  <a:pos x="T6" y="T7"/>
                </a:cxn>
                <a:cxn ang="0">
                  <a:pos x="T8" y="T9"/>
                </a:cxn>
              </a:cxnLst>
              <a:rect l="0" t="0" r="r" b="b"/>
              <a:pathLst>
                <a:path w="25" h="22">
                  <a:moveTo>
                    <a:pt x="0" y="5"/>
                  </a:moveTo>
                  <a:cubicBezTo>
                    <a:pt x="1" y="11"/>
                    <a:pt x="2" y="16"/>
                    <a:pt x="2" y="22"/>
                  </a:cubicBezTo>
                  <a:cubicBezTo>
                    <a:pt x="25" y="22"/>
                    <a:pt x="25" y="22"/>
                    <a:pt x="25" y="22"/>
                  </a:cubicBezTo>
                  <a:cubicBezTo>
                    <a:pt x="25" y="15"/>
                    <a:pt x="24" y="7"/>
                    <a:pt x="23" y="0"/>
                  </a:cubicBezTo>
                  <a:lnTo>
                    <a:pt x="0"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03" name="Freeform 125"/>
            <p:cNvSpPr/>
            <p:nvPr/>
          </p:nvSpPr>
          <p:spPr bwMode="auto">
            <a:xfrm>
              <a:off x="9442021" y="2941224"/>
              <a:ext cx="213688" cy="213688"/>
            </a:xfrm>
            <a:custGeom>
              <a:avLst/>
              <a:gdLst>
                <a:gd name="T0" fmla="*/ 0 w 30"/>
                <a:gd name="T1" fmla="*/ 19 h 30"/>
                <a:gd name="T2" fmla="*/ 14 w 30"/>
                <a:gd name="T3" fmla="*/ 30 h 30"/>
                <a:gd name="T4" fmla="*/ 30 w 30"/>
                <a:gd name="T5" fmla="*/ 13 h 30"/>
                <a:gd name="T6" fmla="*/ 13 w 30"/>
                <a:gd name="T7" fmla="*/ 0 h 30"/>
                <a:gd name="T8" fmla="*/ 0 w 30"/>
                <a:gd name="T9" fmla="*/ 19 h 30"/>
              </a:gdLst>
              <a:ahLst/>
              <a:cxnLst>
                <a:cxn ang="0">
                  <a:pos x="T0" y="T1"/>
                </a:cxn>
                <a:cxn ang="0">
                  <a:pos x="T2" y="T3"/>
                </a:cxn>
                <a:cxn ang="0">
                  <a:pos x="T4" y="T5"/>
                </a:cxn>
                <a:cxn ang="0">
                  <a:pos x="T6" y="T7"/>
                </a:cxn>
                <a:cxn ang="0">
                  <a:pos x="T8" y="T9"/>
                </a:cxn>
              </a:cxnLst>
              <a:rect l="0" t="0" r="r" b="b"/>
              <a:pathLst>
                <a:path w="30" h="30">
                  <a:moveTo>
                    <a:pt x="0" y="19"/>
                  </a:moveTo>
                  <a:cubicBezTo>
                    <a:pt x="5" y="22"/>
                    <a:pt x="9" y="26"/>
                    <a:pt x="14" y="30"/>
                  </a:cubicBezTo>
                  <a:cubicBezTo>
                    <a:pt x="30" y="13"/>
                    <a:pt x="30" y="13"/>
                    <a:pt x="30" y="13"/>
                  </a:cubicBezTo>
                  <a:cubicBezTo>
                    <a:pt x="25" y="8"/>
                    <a:pt x="19" y="4"/>
                    <a:pt x="13" y="0"/>
                  </a:cubicBezTo>
                  <a:lnTo>
                    <a:pt x="0" y="1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04" name="Freeform 126"/>
            <p:cNvSpPr/>
            <p:nvPr/>
          </p:nvSpPr>
          <p:spPr bwMode="auto">
            <a:xfrm>
              <a:off x="9570971" y="3070174"/>
              <a:ext cx="221056" cy="206319"/>
            </a:xfrm>
            <a:custGeom>
              <a:avLst/>
              <a:gdLst>
                <a:gd name="T0" fmla="*/ 0 w 31"/>
                <a:gd name="T1" fmla="*/ 16 h 29"/>
                <a:gd name="T2" fmla="*/ 12 w 31"/>
                <a:gd name="T3" fmla="*/ 29 h 29"/>
                <a:gd name="T4" fmla="*/ 31 w 31"/>
                <a:gd name="T5" fmla="*/ 16 h 29"/>
                <a:gd name="T6" fmla="*/ 17 w 31"/>
                <a:gd name="T7" fmla="*/ 0 h 29"/>
                <a:gd name="T8" fmla="*/ 0 w 31"/>
                <a:gd name="T9" fmla="*/ 16 h 29"/>
              </a:gdLst>
              <a:ahLst/>
              <a:cxnLst>
                <a:cxn ang="0">
                  <a:pos x="T0" y="T1"/>
                </a:cxn>
                <a:cxn ang="0">
                  <a:pos x="T2" y="T3"/>
                </a:cxn>
                <a:cxn ang="0">
                  <a:pos x="T4" y="T5"/>
                </a:cxn>
                <a:cxn ang="0">
                  <a:pos x="T6" y="T7"/>
                </a:cxn>
                <a:cxn ang="0">
                  <a:pos x="T8" y="T9"/>
                </a:cxn>
              </a:cxnLst>
              <a:rect l="0" t="0" r="r" b="b"/>
              <a:pathLst>
                <a:path w="31" h="29">
                  <a:moveTo>
                    <a:pt x="0" y="16"/>
                  </a:moveTo>
                  <a:cubicBezTo>
                    <a:pt x="4" y="20"/>
                    <a:pt x="8" y="25"/>
                    <a:pt x="12" y="29"/>
                  </a:cubicBezTo>
                  <a:cubicBezTo>
                    <a:pt x="31" y="16"/>
                    <a:pt x="31" y="16"/>
                    <a:pt x="31" y="16"/>
                  </a:cubicBezTo>
                  <a:cubicBezTo>
                    <a:pt x="27" y="10"/>
                    <a:pt x="22" y="5"/>
                    <a:pt x="17" y="0"/>
                  </a:cubicBezTo>
                  <a:lnTo>
                    <a:pt x="0"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05" name="Freeform 127"/>
            <p:cNvSpPr/>
            <p:nvPr/>
          </p:nvSpPr>
          <p:spPr bwMode="auto">
            <a:xfrm>
              <a:off x="9677815" y="3226756"/>
              <a:ext cx="221056" cy="198951"/>
            </a:xfrm>
            <a:custGeom>
              <a:avLst/>
              <a:gdLst>
                <a:gd name="T0" fmla="*/ 0 w 31"/>
                <a:gd name="T1" fmla="*/ 13 h 28"/>
                <a:gd name="T2" fmla="*/ 9 w 31"/>
                <a:gd name="T3" fmla="*/ 28 h 28"/>
                <a:gd name="T4" fmla="*/ 31 w 31"/>
                <a:gd name="T5" fmla="*/ 19 h 28"/>
                <a:gd name="T6" fmla="*/ 20 w 31"/>
                <a:gd name="T7" fmla="*/ 0 h 28"/>
                <a:gd name="T8" fmla="*/ 0 w 31"/>
                <a:gd name="T9" fmla="*/ 13 h 28"/>
              </a:gdLst>
              <a:ahLst/>
              <a:cxnLst>
                <a:cxn ang="0">
                  <a:pos x="T0" y="T1"/>
                </a:cxn>
                <a:cxn ang="0">
                  <a:pos x="T2" y="T3"/>
                </a:cxn>
                <a:cxn ang="0">
                  <a:pos x="T4" y="T5"/>
                </a:cxn>
                <a:cxn ang="0">
                  <a:pos x="T6" y="T7"/>
                </a:cxn>
                <a:cxn ang="0">
                  <a:pos x="T8" y="T9"/>
                </a:cxn>
              </a:cxnLst>
              <a:rect l="0" t="0" r="r" b="b"/>
              <a:pathLst>
                <a:path w="31" h="28">
                  <a:moveTo>
                    <a:pt x="0" y="13"/>
                  </a:moveTo>
                  <a:cubicBezTo>
                    <a:pt x="4" y="17"/>
                    <a:pt x="6" y="23"/>
                    <a:pt x="9" y="28"/>
                  </a:cubicBezTo>
                  <a:cubicBezTo>
                    <a:pt x="31" y="19"/>
                    <a:pt x="31" y="19"/>
                    <a:pt x="31" y="19"/>
                  </a:cubicBezTo>
                  <a:cubicBezTo>
                    <a:pt x="27" y="12"/>
                    <a:pt x="24" y="6"/>
                    <a:pt x="20" y="0"/>
                  </a:cubicBezTo>
                  <a:lnTo>
                    <a:pt x="0" y="1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06" name="Freeform 128"/>
            <p:cNvSpPr/>
            <p:nvPr/>
          </p:nvSpPr>
          <p:spPr bwMode="auto">
            <a:xfrm>
              <a:off x="9755184" y="3403601"/>
              <a:ext cx="206319" cy="186056"/>
            </a:xfrm>
            <a:custGeom>
              <a:avLst/>
              <a:gdLst>
                <a:gd name="T0" fmla="*/ 22 w 29"/>
                <a:gd name="T1" fmla="*/ 0 h 26"/>
                <a:gd name="T2" fmla="*/ 0 w 29"/>
                <a:gd name="T3" fmla="*/ 9 h 26"/>
                <a:gd name="T4" fmla="*/ 6 w 29"/>
                <a:gd name="T5" fmla="*/ 26 h 26"/>
                <a:gd name="T6" fmla="*/ 29 w 29"/>
                <a:gd name="T7" fmla="*/ 21 h 26"/>
                <a:gd name="T8" fmla="*/ 22 w 29"/>
                <a:gd name="T9" fmla="*/ 0 h 26"/>
              </a:gdLst>
              <a:ahLst/>
              <a:cxnLst>
                <a:cxn ang="0">
                  <a:pos x="T0" y="T1"/>
                </a:cxn>
                <a:cxn ang="0">
                  <a:pos x="T2" y="T3"/>
                </a:cxn>
                <a:cxn ang="0">
                  <a:pos x="T4" y="T5"/>
                </a:cxn>
                <a:cxn ang="0">
                  <a:pos x="T6" y="T7"/>
                </a:cxn>
                <a:cxn ang="0">
                  <a:pos x="T8" y="T9"/>
                </a:cxn>
              </a:cxnLst>
              <a:rect l="0" t="0" r="r" b="b"/>
              <a:pathLst>
                <a:path w="29" h="26">
                  <a:moveTo>
                    <a:pt x="22" y="0"/>
                  </a:moveTo>
                  <a:cubicBezTo>
                    <a:pt x="0" y="9"/>
                    <a:pt x="0" y="9"/>
                    <a:pt x="0" y="9"/>
                  </a:cubicBezTo>
                  <a:cubicBezTo>
                    <a:pt x="3" y="14"/>
                    <a:pt x="4" y="20"/>
                    <a:pt x="6" y="26"/>
                  </a:cubicBezTo>
                  <a:cubicBezTo>
                    <a:pt x="29" y="21"/>
                    <a:pt x="29" y="21"/>
                    <a:pt x="29" y="21"/>
                  </a:cubicBezTo>
                  <a:cubicBezTo>
                    <a:pt x="27" y="14"/>
                    <a:pt x="25" y="7"/>
                    <a:pt x="2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07" name="Freeform 129"/>
            <p:cNvSpPr/>
            <p:nvPr/>
          </p:nvSpPr>
          <p:spPr bwMode="auto">
            <a:xfrm>
              <a:off x="9292808" y="2841749"/>
              <a:ext cx="198951" cy="213688"/>
            </a:xfrm>
            <a:custGeom>
              <a:avLst/>
              <a:gdLst>
                <a:gd name="T0" fmla="*/ 0 w 28"/>
                <a:gd name="T1" fmla="*/ 22 h 30"/>
                <a:gd name="T2" fmla="*/ 15 w 28"/>
                <a:gd name="T3" fmla="*/ 30 h 30"/>
                <a:gd name="T4" fmla="*/ 28 w 28"/>
                <a:gd name="T5" fmla="*/ 10 h 30"/>
                <a:gd name="T6" fmla="*/ 9 w 28"/>
                <a:gd name="T7" fmla="*/ 0 h 30"/>
                <a:gd name="T8" fmla="*/ 0 w 28"/>
                <a:gd name="T9" fmla="*/ 22 h 30"/>
              </a:gdLst>
              <a:ahLst/>
              <a:cxnLst>
                <a:cxn ang="0">
                  <a:pos x="T0" y="T1"/>
                </a:cxn>
                <a:cxn ang="0">
                  <a:pos x="T2" y="T3"/>
                </a:cxn>
                <a:cxn ang="0">
                  <a:pos x="T4" y="T5"/>
                </a:cxn>
                <a:cxn ang="0">
                  <a:pos x="T6" y="T7"/>
                </a:cxn>
                <a:cxn ang="0">
                  <a:pos x="T8" y="T9"/>
                </a:cxn>
              </a:cxnLst>
              <a:rect l="0" t="0" r="r" b="b"/>
              <a:pathLst>
                <a:path w="28" h="30">
                  <a:moveTo>
                    <a:pt x="0" y="22"/>
                  </a:moveTo>
                  <a:cubicBezTo>
                    <a:pt x="5" y="24"/>
                    <a:pt x="11" y="27"/>
                    <a:pt x="15" y="30"/>
                  </a:cubicBezTo>
                  <a:cubicBezTo>
                    <a:pt x="28" y="10"/>
                    <a:pt x="28" y="10"/>
                    <a:pt x="28" y="10"/>
                  </a:cubicBezTo>
                  <a:cubicBezTo>
                    <a:pt x="22" y="6"/>
                    <a:pt x="16" y="3"/>
                    <a:pt x="9" y="0"/>
                  </a:cubicBezTo>
                  <a:lnTo>
                    <a:pt x="0" y="2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08" name="Freeform 130"/>
            <p:cNvSpPr/>
            <p:nvPr/>
          </p:nvSpPr>
          <p:spPr bwMode="auto">
            <a:xfrm>
              <a:off x="9136227" y="4573356"/>
              <a:ext cx="176845" cy="198951"/>
            </a:xfrm>
            <a:custGeom>
              <a:avLst/>
              <a:gdLst>
                <a:gd name="T0" fmla="*/ 25 w 25"/>
                <a:gd name="T1" fmla="*/ 22 h 28"/>
                <a:gd name="T2" fmla="*/ 16 w 25"/>
                <a:gd name="T3" fmla="*/ 0 h 28"/>
                <a:gd name="T4" fmla="*/ 0 w 25"/>
                <a:gd name="T5" fmla="*/ 5 h 28"/>
                <a:gd name="T6" fmla="*/ 4 w 25"/>
                <a:gd name="T7" fmla="*/ 28 h 28"/>
                <a:gd name="T8" fmla="*/ 25 w 25"/>
                <a:gd name="T9" fmla="*/ 22 h 28"/>
              </a:gdLst>
              <a:ahLst/>
              <a:cxnLst>
                <a:cxn ang="0">
                  <a:pos x="T0" y="T1"/>
                </a:cxn>
                <a:cxn ang="0">
                  <a:pos x="T2" y="T3"/>
                </a:cxn>
                <a:cxn ang="0">
                  <a:pos x="T4" y="T5"/>
                </a:cxn>
                <a:cxn ang="0">
                  <a:pos x="T6" y="T7"/>
                </a:cxn>
                <a:cxn ang="0">
                  <a:pos x="T8" y="T9"/>
                </a:cxn>
              </a:cxnLst>
              <a:rect l="0" t="0" r="r" b="b"/>
              <a:pathLst>
                <a:path w="25" h="28">
                  <a:moveTo>
                    <a:pt x="25" y="22"/>
                  </a:moveTo>
                  <a:cubicBezTo>
                    <a:pt x="16" y="0"/>
                    <a:pt x="16" y="0"/>
                    <a:pt x="16" y="0"/>
                  </a:cubicBezTo>
                  <a:cubicBezTo>
                    <a:pt x="11" y="2"/>
                    <a:pt x="5" y="4"/>
                    <a:pt x="0" y="5"/>
                  </a:cubicBezTo>
                  <a:cubicBezTo>
                    <a:pt x="4" y="28"/>
                    <a:pt x="4" y="28"/>
                    <a:pt x="4" y="28"/>
                  </a:cubicBezTo>
                  <a:cubicBezTo>
                    <a:pt x="11" y="26"/>
                    <a:pt x="18" y="24"/>
                    <a:pt x="25"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09" name="Freeform 131"/>
            <p:cNvSpPr/>
            <p:nvPr/>
          </p:nvSpPr>
          <p:spPr bwMode="auto">
            <a:xfrm>
              <a:off x="9292808" y="4508881"/>
              <a:ext cx="198951" cy="206319"/>
            </a:xfrm>
            <a:custGeom>
              <a:avLst/>
              <a:gdLst>
                <a:gd name="T0" fmla="*/ 15 w 28"/>
                <a:gd name="T1" fmla="*/ 0 h 29"/>
                <a:gd name="T2" fmla="*/ 0 w 28"/>
                <a:gd name="T3" fmla="*/ 7 h 29"/>
                <a:gd name="T4" fmla="*/ 9 w 28"/>
                <a:gd name="T5" fmla="*/ 29 h 29"/>
                <a:gd name="T6" fmla="*/ 28 w 28"/>
                <a:gd name="T7" fmla="*/ 19 h 29"/>
                <a:gd name="T8" fmla="*/ 15 w 28"/>
                <a:gd name="T9" fmla="*/ 0 h 29"/>
              </a:gdLst>
              <a:ahLst/>
              <a:cxnLst>
                <a:cxn ang="0">
                  <a:pos x="T0" y="T1"/>
                </a:cxn>
                <a:cxn ang="0">
                  <a:pos x="T2" y="T3"/>
                </a:cxn>
                <a:cxn ang="0">
                  <a:pos x="T4" y="T5"/>
                </a:cxn>
                <a:cxn ang="0">
                  <a:pos x="T6" y="T7"/>
                </a:cxn>
                <a:cxn ang="0">
                  <a:pos x="T8" y="T9"/>
                </a:cxn>
              </a:cxnLst>
              <a:rect l="0" t="0" r="r" b="b"/>
              <a:pathLst>
                <a:path w="28" h="29">
                  <a:moveTo>
                    <a:pt x="15" y="0"/>
                  </a:moveTo>
                  <a:cubicBezTo>
                    <a:pt x="11" y="2"/>
                    <a:pt x="5" y="5"/>
                    <a:pt x="0" y="7"/>
                  </a:cubicBezTo>
                  <a:cubicBezTo>
                    <a:pt x="9" y="29"/>
                    <a:pt x="9" y="29"/>
                    <a:pt x="9" y="29"/>
                  </a:cubicBezTo>
                  <a:cubicBezTo>
                    <a:pt x="16" y="26"/>
                    <a:pt x="22" y="23"/>
                    <a:pt x="28" y="19"/>
                  </a:cubicBezTo>
                  <a:lnTo>
                    <a:pt x="1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10" name="Freeform 132"/>
            <p:cNvSpPr/>
            <p:nvPr/>
          </p:nvSpPr>
          <p:spPr bwMode="auto">
            <a:xfrm>
              <a:off x="9136227" y="2792012"/>
              <a:ext cx="176845" cy="191582"/>
            </a:xfrm>
            <a:custGeom>
              <a:avLst/>
              <a:gdLst>
                <a:gd name="T0" fmla="*/ 0 w 25"/>
                <a:gd name="T1" fmla="*/ 22 h 27"/>
                <a:gd name="T2" fmla="*/ 16 w 25"/>
                <a:gd name="T3" fmla="*/ 27 h 27"/>
                <a:gd name="T4" fmla="*/ 25 w 25"/>
                <a:gd name="T5" fmla="*/ 5 h 27"/>
                <a:gd name="T6" fmla="*/ 4 w 25"/>
                <a:gd name="T7" fmla="*/ 0 h 27"/>
                <a:gd name="T8" fmla="*/ 0 w 25"/>
                <a:gd name="T9" fmla="*/ 22 h 27"/>
              </a:gdLst>
              <a:ahLst/>
              <a:cxnLst>
                <a:cxn ang="0">
                  <a:pos x="T0" y="T1"/>
                </a:cxn>
                <a:cxn ang="0">
                  <a:pos x="T2" y="T3"/>
                </a:cxn>
                <a:cxn ang="0">
                  <a:pos x="T4" y="T5"/>
                </a:cxn>
                <a:cxn ang="0">
                  <a:pos x="T6" y="T7"/>
                </a:cxn>
                <a:cxn ang="0">
                  <a:pos x="T8" y="T9"/>
                </a:cxn>
              </a:cxnLst>
              <a:rect l="0" t="0" r="r" b="b"/>
              <a:pathLst>
                <a:path w="25" h="27">
                  <a:moveTo>
                    <a:pt x="0" y="22"/>
                  </a:moveTo>
                  <a:cubicBezTo>
                    <a:pt x="5" y="24"/>
                    <a:pt x="11" y="25"/>
                    <a:pt x="16" y="27"/>
                  </a:cubicBezTo>
                  <a:cubicBezTo>
                    <a:pt x="25" y="5"/>
                    <a:pt x="25" y="5"/>
                    <a:pt x="25" y="5"/>
                  </a:cubicBezTo>
                  <a:cubicBezTo>
                    <a:pt x="18" y="3"/>
                    <a:pt x="11" y="1"/>
                    <a:pt x="4" y="0"/>
                  </a:cubicBezTo>
                  <a:lnTo>
                    <a:pt x="0" y="2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grpSp>
      <p:grpSp>
        <p:nvGrpSpPr>
          <p:cNvPr id="218" name="组合 217"/>
          <p:cNvGrpSpPr/>
          <p:nvPr/>
        </p:nvGrpSpPr>
        <p:grpSpPr>
          <a:xfrm>
            <a:off x="5814618" y="1373325"/>
            <a:ext cx="3284538" cy="108000"/>
            <a:chOff x="452220" y="3190976"/>
            <a:chExt cx="3284538" cy="108000"/>
          </a:xfrm>
        </p:grpSpPr>
        <p:sp>
          <p:nvSpPr>
            <p:cNvPr id="214" name="Oval 12"/>
            <p:cNvSpPr>
              <a:spLocks noChangeArrowheads="1"/>
            </p:cNvSpPr>
            <p:nvPr/>
          </p:nvSpPr>
          <p:spPr bwMode="auto">
            <a:xfrm>
              <a:off x="3628758" y="3190976"/>
              <a:ext cx="108000" cy="108000"/>
            </a:xfrm>
            <a:prstGeom prst="ellipse">
              <a:avLst/>
            </a:prstGeom>
            <a:solidFill>
              <a:srgbClr val="3B462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15" name="Rectangle 13"/>
            <p:cNvSpPr>
              <a:spLocks noChangeArrowheads="1"/>
            </p:cNvSpPr>
            <p:nvPr/>
          </p:nvSpPr>
          <p:spPr bwMode="auto">
            <a:xfrm>
              <a:off x="452220" y="3233864"/>
              <a:ext cx="3284538" cy="22225"/>
            </a:xfrm>
            <a:prstGeom prst="rect">
              <a:avLst/>
            </a:prstGeom>
            <a:solidFill>
              <a:srgbClr val="3B46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cs typeface="+mn-ea"/>
                <a:sym typeface="+mn-lt"/>
              </a:endParaRPr>
            </a:p>
          </p:txBody>
        </p:sp>
      </p:grpSp>
      <p:sp>
        <p:nvSpPr>
          <p:cNvPr id="217" name="文本框 216"/>
          <p:cNvSpPr txBox="1"/>
          <p:nvPr/>
        </p:nvSpPr>
        <p:spPr>
          <a:xfrm>
            <a:off x="4700623" y="1207605"/>
            <a:ext cx="1358064" cy="461665"/>
          </a:xfrm>
          <a:prstGeom prst="rect">
            <a:avLst/>
          </a:prstGeom>
          <a:noFill/>
        </p:spPr>
        <p:txBody>
          <a:bodyPr wrap="none" rtlCol="0">
            <a:spAutoFit/>
          </a:bodyPr>
          <a:lstStyle/>
          <a:p>
            <a:r>
              <a:rPr lang="en-US" altLang="zh-CN" sz="2400" dirty="0">
                <a:solidFill>
                  <a:srgbClr val="3B4622"/>
                </a:solidFill>
                <a:cs typeface="+mn-ea"/>
                <a:sym typeface="+mn-lt"/>
              </a:rPr>
              <a:t>68.75%</a:t>
            </a:r>
            <a:endParaRPr lang="zh-CN" altLang="en-US" sz="2400" dirty="0">
              <a:solidFill>
                <a:srgbClr val="3B4622"/>
              </a:solidFill>
              <a:cs typeface="+mn-ea"/>
              <a:sym typeface="+mn-lt"/>
            </a:endParaRPr>
          </a:p>
        </p:txBody>
      </p:sp>
      <p:grpSp>
        <p:nvGrpSpPr>
          <p:cNvPr id="219" name="组合 218"/>
          <p:cNvGrpSpPr/>
          <p:nvPr/>
        </p:nvGrpSpPr>
        <p:grpSpPr>
          <a:xfrm>
            <a:off x="5814618" y="1859293"/>
            <a:ext cx="3284538" cy="108000"/>
            <a:chOff x="452220" y="3190976"/>
            <a:chExt cx="3284538" cy="108000"/>
          </a:xfrm>
        </p:grpSpPr>
        <p:sp>
          <p:nvSpPr>
            <p:cNvPr id="220" name="Oval 12"/>
            <p:cNvSpPr>
              <a:spLocks noChangeArrowheads="1"/>
            </p:cNvSpPr>
            <p:nvPr/>
          </p:nvSpPr>
          <p:spPr bwMode="auto">
            <a:xfrm>
              <a:off x="3628758" y="3190976"/>
              <a:ext cx="108000" cy="108000"/>
            </a:xfrm>
            <a:prstGeom prst="ellipse">
              <a:avLst/>
            </a:prstGeom>
            <a:solidFill>
              <a:srgbClr val="3B462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21" name="Rectangle 13"/>
            <p:cNvSpPr>
              <a:spLocks noChangeArrowheads="1"/>
            </p:cNvSpPr>
            <p:nvPr/>
          </p:nvSpPr>
          <p:spPr bwMode="auto">
            <a:xfrm>
              <a:off x="452220" y="3233864"/>
              <a:ext cx="3284538" cy="22225"/>
            </a:xfrm>
            <a:prstGeom prst="rect">
              <a:avLst/>
            </a:prstGeom>
            <a:solidFill>
              <a:srgbClr val="3B46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cs typeface="+mn-ea"/>
                <a:sym typeface="+mn-lt"/>
              </a:endParaRPr>
            </a:p>
          </p:txBody>
        </p:sp>
      </p:grpSp>
      <p:grpSp>
        <p:nvGrpSpPr>
          <p:cNvPr id="222" name="组合 221"/>
          <p:cNvGrpSpPr/>
          <p:nvPr/>
        </p:nvGrpSpPr>
        <p:grpSpPr>
          <a:xfrm>
            <a:off x="5814618" y="2345261"/>
            <a:ext cx="3284538" cy="108000"/>
            <a:chOff x="452220" y="3190976"/>
            <a:chExt cx="3284538" cy="108000"/>
          </a:xfrm>
        </p:grpSpPr>
        <p:sp>
          <p:nvSpPr>
            <p:cNvPr id="223" name="Oval 12"/>
            <p:cNvSpPr>
              <a:spLocks noChangeArrowheads="1"/>
            </p:cNvSpPr>
            <p:nvPr/>
          </p:nvSpPr>
          <p:spPr bwMode="auto">
            <a:xfrm>
              <a:off x="3628758" y="3190976"/>
              <a:ext cx="108000" cy="108000"/>
            </a:xfrm>
            <a:prstGeom prst="ellipse">
              <a:avLst/>
            </a:prstGeom>
            <a:solidFill>
              <a:srgbClr val="3B462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24" name="Rectangle 13"/>
            <p:cNvSpPr>
              <a:spLocks noChangeArrowheads="1"/>
            </p:cNvSpPr>
            <p:nvPr/>
          </p:nvSpPr>
          <p:spPr bwMode="auto">
            <a:xfrm>
              <a:off x="452220" y="3233864"/>
              <a:ext cx="3284538" cy="22225"/>
            </a:xfrm>
            <a:prstGeom prst="rect">
              <a:avLst/>
            </a:prstGeom>
            <a:solidFill>
              <a:srgbClr val="3B46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cs typeface="+mn-ea"/>
                <a:sym typeface="+mn-lt"/>
              </a:endParaRPr>
            </a:p>
          </p:txBody>
        </p:sp>
      </p:grpSp>
      <p:grpSp>
        <p:nvGrpSpPr>
          <p:cNvPr id="225" name="组合 224"/>
          <p:cNvGrpSpPr/>
          <p:nvPr/>
        </p:nvGrpSpPr>
        <p:grpSpPr>
          <a:xfrm>
            <a:off x="5814618" y="2831228"/>
            <a:ext cx="3284538" cy="108000"/>
            <a:chOff x="452220" y="3190976"/>
            <a:chExt cx="3284538" cy="108000"/>
          </a:xfrm>
        </p:grpSpPr>
        <p:sp>
          <p:nvSpPr>
            <p:cNvPr id="226" name="Oval 12"/>
            <p:cNvSpPr>
              <a:spLocks noChangeArrowheads="1"/>
            </p:cNvSpPr>
            <p:nvPr/>
          </p:nvSpPr>
          <p:spPr bwMode="auto">
            <a:xfrm>
              <a:off x="3628758" y="3190976"/>
              <a:ext cx="108000" cy="108000"/>
            </a:xfrm>
            <a:prstGeom prst="ellipse">
              <a:avLst/>
            </a:prstGeom>
            <a:solidFill>
              <a:srgbClr val="3B462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27" name="Rectangle 13"/>
            <p:cNvSpPr>
              <a:spLocks noChangeArrowheads="1"/>
            </p:cNvSpPr>
            <p:nvPr/>
          </p:nvSpPr>
          <p:spPr bwMode="auto">
            <a:xfrm>
              <a:off x="452220" y="3233864"/>
              <a:ext cx="3284538" cy="22225"/>
            </a:xfrm>
            <a:prstGeom prst="rect">
              <a:avLst/>
            </a:prstGeom>
            <a:solidFill>
              <a:srgbClr val="3B46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cs typeface="+mn-ea"/>
                <a:sym typeface="+mn-lt"/>
              </a:endParaRPr>
            </a:p>
          </p:txBody>
        </p:sp>
      </p:grpSp>
      <p:sp>
        <p:nvSpPr>
          <p:cNvPr id="228" name="文本框 227"/>
          <p:cNvSpPr txBox="1"/>
          <p:nvPr/>
        </p:nvSpPr>
        <p:spPr>
          <a:xfrm>
            <a:off x="4700623" y="1676954"/>
            <a:ext cx="1382110" cy="461665"/>
          </a:xfrm>
          <a:prstGeom prst="rect">
            <a:avLst/>
          </a:prstGeom>
          <a:noFill/>
        </p:spPr>
        <p:txBody>
          <a:bodyPr wrap="none" rtlCol="0">
            <a:spAutoFit/>
          </a:bodyPr>
          <a:lstStyle/>
          <a:p>
            <a:r>
              <a:rPr lang="en-US" altLang="zh-CN" sz="2400" dirty="0">
                <a:solidFill>
                  <a:srgbClr val="3B4622"/>
                </a:solidFill>
                <a:cs typeface="+mn-ea"/>
                <a:sym typeface="+mn-lt"/>
              </a:rPr>
              <a:t>25.00%</a:t>
            </a:r>
            <a:endParaRPr lang="zh-CN" altLang="en-US" sz="2400" dirty="0">
              <a:solidFill>
                <a:srgbClr val="3B4622"/>
              </a:solidFill>
              <a:cs typeface="+mn-ea"/>
              <a:sym typeface="+mn-lt"/>
            </a:endParaRPr>
          </a:p>
        </p:txBody>
      </p:sp>
      <p:sp>
        <p:nvSpPr>
          <p:cNvPr id="229" name="文本框 228"/>
          <p:cNvSpPr txBox="1"/>
          <p:nvPr/>
        </p:nvSpPr>
        <p:spPr>
          <a:xfrm>
            <a:off x="4700623" y="2172435"/>
            <a:ext cx="1420582" cy="461665"/>
          </a:xfrm>
          <a:prstGeom prst="rect">
            <a:avLst/>
          </a:prstGeom>
          <a:noFill/>
        </p:spPr>
        <p:txBody>
          <a:bodyPr wrap="none" rtlCol="0">
            <a:spAutoFit/>
          </a:bodyPr>
          <a:lstStyle/>
          <a:p>
            <a:r>
              <a:rPr lang="en-US" altLang="zh-CN" sz="2400" dirty="0">
                <a:solidFill>
                  <a:srgbClr val="3B4622"/>
                </a:solidFill>
                <a:cs typeface="+mn-ea"/>
                <a:sym typeface="+mn-lt"/>
              </a:rPr>
              <a:t>53.125%</a:t>
            </a:r>
            <a:endParaRPr lang="zh-CN" altLang="en-US" sz="2400" dirty="0">
              <a:solidFill>
                <a:srgbClr val="3B4622"/>
              </a:solidFill>
              <a:cs typeface="+mn-ea"/>
              <a:sym typeface="+mn-lt"/>
            </a:endParaRPr>
          </a:p>
        </p:txBody>
      </p:sp>
      <p:sp>
        <p:nvSpPr>
          <p:cNvPr id="230" name="文本框 229"/>
          <p:cNvSpPr txBox="1"/>
          <p:nvPr/>
        </p:nvSpPr>
        <p:spPr>
          <a:xfrm>
            <a:off x="4700623" y="2642368"/>
            <a:ext cx="1433406" cy="461665"/>
          </a:xfrm>
          <a:prstGeom prst="rect">
            <a:avLst/>
          </a:prstGeom>
          <a:noFill/>
        </p:spPr>
        <p:txBody>
          <a:bodyPr wrap="none" rtlCol="0">
            <a:spAutoFit/>
          </a:bodyPr>
          <a:lstStyle/>
          <a:p>
            <a:r>
              <a:rPr lang="en-US" altLang="zh-CN" sz="2400" dirty="0">
                <a:solidFill>
                  <a:srgbClr val="3B4622"/>
                </a:solidFill>
                <a:cs typeface="+mn-ea"/>
                <a:sym typeface="+mn-lt"/>
              </a:rPr>
              <a:t>78.125%</a:t>
            </a:r>
            <a:endParaRPr lang="zh-CN" altLang="en-US" sz="2400" dirty="0">
              <a:solidFill>
                <a:srgbClr val="3B4622"/>
              </a:solidFill>
              <a:cs typeface="+mn-ea"/>
              <a:sym typeface="+mn-lt"/>
            </a:endParaRPr>
          </a:p>
        </p:txBody>
      </p:sp>
      <p:grpSp>
        <p:nvGrpSpPr>
          <p:cNvPr id="211" name="组合 210">
            <a:extLst>
              <a:ext uri="{FF2B5EF4-FFF2-40B4-BE49-F238E27FC236}">
                <a16:creationId xmlns:a16="http://schemas.microsoft.com/office/drawing/2014/main" id="{EF872D45-FC48-4A5C-B58A-F43E4FBF8206}"/>
              </a:ext>
            </a:extLst>
          </p:cNvPr>
          <p:cNvGrpSpPr/>
          <p:nvPr/>
        </p:nvGrpSpPr>
        <p:grpSpPr>
          <a:xfrm>
            <a:off x="1725148" y="1804030"/>
            <a:ext cx="1934629" cy="1093928"/>
            <a:chOff x="468937" y="2419540"/>
            <a:chExt cx="1934629" cy="1093928"/>
          </a:xfrm>
        </p:grpSpPr>
        <p:sp>
          <p:nvSpPr>
            <p:cNvPr id="213" name="TextBox 18">
              <a:extLst>
                <a:ext uri="{FF2B5EF4-FFF2-40B4-BE49-F238E27FC236}">
                  <a16:creationId xmlns:a16="http://schemas.microsoft.com/office/drawing/2014/main" id="{39AF1067-6E1C-42EA-8CFC-FCFD21D82845}"/>
                </a:ext>
              </a:extLst>
            </p:cNvPr>
            <p:cNvSpPr txBox="1"/>
            <p:nvPr/>
          </p:nvSpPr>
          <p:spPr>
            <a:xfrm flipH="1">
              <a:off x="468937" y="2419540"/>
              <a:ext cx="1638590" cy="461665"/>
            </a:xfrm>
            <a:prstGeom prst="rect">
              <a:avLst/>
            </a:prstGeom>
            <a:noFill/>
          </p:spPr>
          <p:txBody>
            <a:bodyPr wrap="none" rtlCol="0">
              <a:spAutoFit/>
            </a:bodyPr>
            <a:lstStyle/>
            <a:p>
              <a:r>
                <a:rPr lang="en-US" sz="2400" b="1">
                  <a:cs typeface="+mn-ea"/>
                  <a:sym typeface="+mn-lt"/>
                </a:rPr>
                <a:t>PRESENT</a:t>
              </a:r>
              <a:endParaRPr lang="en-US" sz="2400" b="1" dirty="0">
                <a:cs typeface="+mn-ea"/>
                <a:sym typeface="+mn-lt"/>
              </a:endParaRPr>
            </a:p>
          </p:txBody>
        </p:sp>
        <p:sp>
          <p:nvSpPr>
            <p:cNvPr id="216" name="矩形 215">
              <a:extLst>
                <a:ext uri="{FF2B5EF4-FFF2-40B4-BE49-F238E27FC236}">
                  <a16:creationId xmlns:a16="http://schemas.microsoft.com/office/drawing/2014/main" id="{27113448-E47E-4523-80D0-A2736A0FC6B4}"/>
                </a:ext>
              </a:extLst>
            </p:cNvPr>
            <p:cNvSpPr/>
            <p:nvPr/>
          </p:nvSpPr>
          <p:spPr>
            <a:xfrm>
              <a:off x="470268" y="2823664"/>
              <a:ext cx="1933298" cy="689804"/>
            </a:xfrm>
            <a:prstGeom prst="rect">
              <a:avLst/>
            </a:prstGeom>
          </p:spPr>
          <p:txBody>
            <a:bodyPr wrap="square">
              <a:spAutoFit/>
            </a:bodyPr>
            <a:lstStyle/>
            <a:p>
              <a:pPr>
                <a:lnSpc>
                  <a:spcPct val="150000"/>
                </a:lnSpc>
              </a:pPr>
              <a:r>
                <a:rPr lang="en-US" altLang="zh-CN" sz="900" dirty="0">
                  <a:cs typeface="+mn-ea"/>
                  <a:sym typeface="+mn-lt"/>
                </a:rPr>
                <a:t>OF THIS SCHEME, WE THANK YOU FOR YOUR READING, </a:t>
              </a:r>
              <a:r>
                <a:rPr lang="en-US" altLang="zh-CN" sz="900">
                  <a:cs typeface="+mn-ea"/>
                  <a:sym typeface="+mn-lt"/>
                </a:rPr>
                <a:t>THE PROPOSAL</a:t>
              </a:r>
              <a:endParaRPr lang="en-US" altLang="zh-CN" sz="900" dirty="0">
                <a:cs typeface="+mn-ea"/>
                <a:sym typeface="+mn-lt"/>
              </a:endParaRPr>
            </a:p>
          </p:txBody>
        </p:sp>
      </p:grpSp>
      <p:grpSp>
        <p:nvGrpSpPr>
          <p:cNvPr id="235" name="组合 234">
            <a:extLst>
              <a:ext uri="{FF2B5EF4-FFF2-40B4-BE49-F238E27FC236}">
                <a16:creationId xmlns:a16="http://schemas.microsoft.com/office/drawing/2014/main" id="{9B904B21-3C38-4710-906E-42237EB19928}"/>
              </a:ext>
            </a:extLst>
          </p:cNvPr>
          <p:cNvGrpSpPr/>
          <p:nvPr/>
        </p:nvGrpSpPr>
        <p:grpSpPr>
          <a:xfrm>
            <a:off x="1725148" y="3518530"/>
            <a:ext cx="1934629" cy="1093928"/>
            <a:chOff x="468937" y="2419540"/>
            <a:chExt cx="1934629" cy="1093928"/>
          </a:xfrm>
        </p:grpSpPr>
        <p:sp>
          <p:nvSpPr>
            <p:cNvPr id="236" name="TextBox 18">
              <a:extLst>
                <a:ext uri="{FF2B5EF4-FFF2-40B4-BE49-F238E27FC236}">
                  <a16:creationId xmlns:a16="http://schemas.microsoft.com/office/drawing/2014/main" id="{9A920A39-4162-43F1-8DAF-8D9B8D725F8C}"/>
                </a:ext>
              </a:extLst>
            </p:cNvPr>
            <p:cNvSpPr txBox="1"/>
            <p:nvPr/>
          </p:nvSpPr>
          <p:spPr>
            <a:xfrm flipH="1">
              <a:off x="468937" y="2419540"/>
              <a:ext cx="1638590" cy="461665"/>
            </a:xfrm>
            <a:prstGeom prst="rect">
              <a:avLst/>
            </a:prstGeom>
            <a:noFill/>
          </p:spPr>
          <p:txBody>
            <a:bodyPr wrap="none" rtlCol="0">
              <a:spAutoFit/>
            </a:bodyPr>
            <a:lstStyle/>
            <a:p>
              <a:r>
                <a:rPr lang="en-US" sz="2400" b="1">
                  <a:cs typeface="+mn-ea"/>
                  <a:sym typeface="+mn-lt"/>
                </a:rPr>
                <a:t>PRESENT</a:t>
              </a:r>
              <a:endParaRPr lang="en-US" sz="2400" b="1" dirty="0">
                <a:cs typeface="+mn-ea"/>
                <a:sym typeface="+mn-lt"/>
              </a:endParaRPr>
            </a:p>
          </p:txBody>
        </p:sp>
        <p:sp>
          <p:nvSpPr>
            <p:cNvPr id="237" name="矩形 236">
              <a:extLst>
                <a:ext uri="{FF2B5EF4-FFF2-40B4-BE49-F238E27FC236}">
                  <a16:creationId xmlns:a16="http://schemas.microsoft.com/office/drawing/2014/main" id="{41E3AA29-3C24-444C-892B-28DDF7ED8FF8}"/>
                </a:ext>
              </a:extLst>
            </p:cNvPr>
            <p:cNvSpPr/>
            <p:nvPr/>
          </p:nvSpPr>
          <p:spPr>
            <a:xfrm>
              <a:off x="470268" y="2823664"/>
              <a:ext cx="1933298" cy="689804"/>
            </a:xfrm>
            <a:prstGeom prst="rect">
              <a:avLst/>
            </a:prstGeom>
          </p:spPr>
          <p:txBody>
            <a:bodyPr wrap="square">
              <a:spAutoFit/>
            </a:bodyPr>
            <a:lstStyle/>
            <a:p>
              <a:pPr>
                <a:lnSpc>
                  <a:spcPct val="150000"/>
                </a:lnSpc>
              </a:pPr>
              <a:r>
                <a:rPr lang="en-US" altLang="zh-CN" sz="900" dirty="0">
                  <a:cs typeface="+mn-ea"/>
                  <a:sym typeface="+mn-lt"/>
                </a:rPr>
                <a:t>OF THIS SCHEME, WE THANK YOU FOR YOUR READING, </a:t>
              </a:r>
              <a:r>
                <a:rPr lang="en-US" altLang="zh-CN" sz="900">
                  <a:cs typeface="+mn-ea"/>
                  <a:sym typeface="+mn-lt"/>
                </a:rPr>
                <a:t>THE PROPOSAL</a:t>
              </a:r>
              <a:endParaRPr lang="en-US" altLang="zh-CN" sz="900" dirty="0">
                <a:cs typeface="+mn-ea"/>
                <a:sym typeface="+mn-lt"/>
              </a:endParaRPr>
            </a:p>
          </p:txBody>
        </p:sp>
      </p:grpSp>
      <p:grpSp>
        <p:nvGrpSpPr>
          <p:cNvPr id="238" name="组合 237">
            <a:extLst>
              <a:ext uri="{FF2B5EF4-FFF2-40B4-BE49-F238E27FC236}">
                <a16:creationId xmlns:a16="http://schemas.microsoft.com/office/drawing/2014/main" id="{1D7F0709-3F99-428D-9C08-D36EDE8BE810}"/>
              </a:ext>
            </a:extLst>
          </p:cNvPr>
          <p:cNvGrpSpPr/>
          <p:nvPr/>
        </p:nvGrpSpPr>
        <p:grpSpPr>
          <a:xfrm>
            <a:off x="1725148" y="5233030"/>
            <a:ext cx="1934629" cy="1093928"/>
            <a:chOff x="468937" y="2419540"/>
            <a:chExt cx="1934629" cy="1093928"/>
          </a:xfrm>
        </p:grpSpPr>
        <p:sp>
          <p:nvSpPr>
            <p:cNvPr id="239" name="TextBox 18">
              <a:extLst>
                <a:ext uri="{FF2B5EF4-FFF2-40B4-BE49-F238E27FC236}">
                  <a16:creationId xmlns:a16="http://schemas.microsoft.com/office/drawing/2014/main" id="{378B7BFD-DE06-4B89-B222-883FB439059D}"/>
                </a:ext>
              </a:extLst>
            </p:cNvPr>
            <p:cNvSpPr txBox="1"/>
            <p:nvPr/>
          </p:nvSpPr>
          <p:spPr>
            <a:xfrm flipH="1">
              <a:off x="468937" y="2419540"/>
              <a:ext cx="1638590" cy="461665"/>
            </a:xfrm>
            <a:prstGeom prst="rect">
              <a:avLst/>
            </a:prstGeom>
            <a:noFill/>
          </p:spPr>
          <p:txBody>
            <a:bodyPr wrap="none" rtlCol="0">
              <a:spAutoFit/>
            </a:bodyPr>
            <a:lstStyle/>
            <a:p>
              <a:r>
                <a:rPr lang="en-US" sz="2400" b="1">
                  <a:cs typeface="+mn-ea"/>
                  <a:sym typeface="+mn-lt"/>
                </a:rPr>
                <a:t>PRESENT</a:t>
              </a:r>
              <a:endParaRPr lang="en-US" sz="2400" b="1" dirty="0">
                <a:cs typeface="+mn-ea"/>
                <a:sym typeface="+mn-lt"/>
              </a:endParaRPr>
            </a:p>
          </p:txBody>
        </p:sp>
        <p:sp>
          <p:nvSpPr>
            <p:cNvPr id="240" name="矩形 239">
              <a:extLst>
                <a:ext uri="{FF2B5EF4-FFF2-40B4-BE49-F238E27FC236}">
                  <a16:creationId xmlns:a16="http://schemas.microsoft.com/office/drawing/2014/main" id="{26CCBE7C-A054-4A83-ADF4-FBB31AA45558}"/>
                </a:ext>
              </a:extLst>
            </p:cNvPr>
            <p:cNvSpPr/>
            <p:nvPr/>
          </p:nvSpPr>
          <p:spPr>
            <a:xfrm>
              <a:off x="470268" y="2823664"/>
              <a:ext cx="1933298" cy="689804"/>
            </a:xfrm>
            <a:prstGeom prst="rect">
              <a:avLst/>
            </a:prstGeom>
          </p:spPr>
          <p:txBody>
            <a:bodyPr wrap="square">
              <a:spAutoFit/>
            </a:bodyPr>
            <a:lstStyle/>
            <a:p>
              <a:pPr>
                <a:lnSpc>
                  <a:spcPct val="150000"/>
                </a:lnSpc>
              </a:pPr>
              <a:r>
                <a:rPr lang="en-US" altLang="zh-CN" sz="900" dirty="0">
                  <a:cs typeface="+mn-ea"/>
                  <a:sym typeface="+mn-lt"/>
                </a:rPr>
                <a:t>OF THIS SCHEME, WE THANK YOU FOR YOUR READING, </a:t>
              </a:r>
              <a:r>
                <a:rPr lang="en-US" altLang="zh-CN" sz="900">
                  <a:cs typeface="+mn-ea"/>
                  <a:sym typeface="+mn-lt"/>
                </a:rPr>
                <a:t>THE PROPOSAL</a:t>
              </a:r>
              <a:endParaRPr lang="en-US" altLang="zh-CN" sz="900" dirty="0">
                <a:cs typeface="+mn-ea"/>
                <a:sym typeface="+mn-lt"/>
              </a:endParaRPr>
            </a:p>
          </p:txBody>
        </p:sp>
      </p:grpSp>
      <p:grpSp>
        <p:nvGrpSpPr>
          <p:cNvPr id="231" name="组合 230">
            <a:extLst>
              <a:ext uri="{FF2B5EF4-FFF2-40B4-BE49-F238E27FC236}">
                <a16:creationId xmlns:a16="http://schemas.microsoft.com/office/drawing/2014/main" id="{A3BE444A-2342-4BCF-8007-928B9A87258C}"/>
              </a:ext>
            </a:extLst>
          </p:cNvPr>
          <p:cNvGrpSpPr/>
          <p:nvPr/>
        </p:nvGrpSpPr>
        <p:grpSpPr>
          <a:xfrm>
            <a:off x="2918188" y="338191"/>
            <a:ext cx="5975713" cy="584775"/>
            <a:chOff x="2918188" y="338191"/>
            <a:chExt cx="5975713" cy="584775"/>
          </a:xfrm>
        </p:grpSpPr>
        <p:sp>
          <p:nvSpPr>
            <p:cNvPr id="232" name="TextBox 18">
              <a:extLst>
                <a:ext uri="{FF2B5EF4-FFF2-40B4-BE49-F238E27FC236}">
                  <a16:creationId xmlns:a16="http://schemas.microsoft.com/office/drawing/2014/main" id="{7B7B8A97-76EF-4BD5-B9CD-2DE30B1D3083}"/>
                </a:ext>
              </a:extLst>
            </p:cNvPr>
            <p:cNvSpPr txBox="1"/>
            <p:nvPr/>
          </p:nvSpPr>
          <p:spPr>
            <a:xfrm flipH="1">
              <a:off x="4435692" y="338191"/>
              <a:ext cx="2989921" cy="584775"/>
            </a:xfrm>
            <a:prstGeom prst="rect">
              <a:avLst/>
            </a:prstGeom>
            <a:noFill/>
          </p:spPr>
          <p:txBody>
            <a:bodyPr wrap="none" rtlCol="0">
              <a:spAutoFit/>
            </a:bodyPr>
            <a:lstStyle/>
            <a:p>
              <a:r>
                <a:rPr lang="en-US" sz="3200" b="1" dirty="0">
                  <a:cs typeface="+mn-ea"/>
                  <a:sym typeface="+mn-lt"/>
                </a:rPr>
                <a:t>POWERPOINT</a:t>
              </a:r>
            </a:p>
          </p:txBody>
        </p:sp>
        <p:sp>
          <p:nvSpPr>
            <p:cNvPr id="233" name="椭圆 232">
              <a:extLst>
                <a:ext uri="{FF2B5EF4-FFF2-40B4-BE49-F238E27FC236}">
                  <a16:creationId xmlns:a16="http://schemas.microsoft.com/office/drawing/2014/main" id="{C5993725-1C61-499F-9B0C-48744EAC2BFA}"/>
                </a:ext>
              </a:extLst>
            </p:cNvPr>
            <p:cNvSpPr/>
            <p:nvPr/>
          </p:nvSpPr>
          <p:spPr>
            <a:xfrm>
              <a:off x="7518763"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34" name="椭圆 233">
              <a:extLst>
                <a:ext uri="{FF2B5EF4-FFF2-40B4-BE49-F238E27FC236}">
                  <a16:creationId xmlns:a16="http://schemas.microsoft.com/office/drawing/2014/main" id="{5E83C986-56F7-4274-AB39-66660ABED4E5}"/>
                </a:ext>
              </a:extLst>
            </p:cNvPr>
            <p:cNvSpPr/>
            <p:nvPr/>
          </p:nvSpPr>
          <p:spPr>
            <a:xfrm>
              <a:off x="7814038"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41" name="椭圆 240">
              <a:extLst>
                <a:ext uri="{FF2B5EF4-FFF2-40B4-BE49-F238E27FC236}">
                  <a16:creationId xmlns:a16="http://schemas.microsoft.com/office/drawing/2014/main" id="{932B18D3-E586-4BCE-822B-292A5DB344E5}"/>
                </a:ext>
              </a:extLst>
            </p:cNvPr>
            <p:cNvSpPr/>
            <p:nvPr/>
          </p:nvSpPr>
          <p:spPr>
            <a:xfrm>
              <a:off x="8109313"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42" name="椭圆 241">
              <a:extLst>
                <a:ext uri="{FF2B5EF4-FFF2-40B4-BE49-F238E27FC236}">
                  <a16:creationId xmlns:a16="http://schemas.microsoft.com/office/drawing/2014/main" id="{DE929EE7-323F-4FBD-B325-2B6960162A9F}"/>
                </a:ext>
              </a:extLst>
            </p:cNvPr>
            <p:cNvSpPr/>
            <p:nvPr/>
          </p:nvSpPr>
          <p:spPr>
            <a:xfrm>
              <a:off x="8404588"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43" name="椭圆 242">
              <a:extLst>
                <a:ext uri="{FF2B5EF4-FFF2-40B4-BE49-F238E27FC236}">
                  <a16:creationId xmlns:a16="http://schemas.microsoft.com/office/drawing/2014/main" id="{3D192CAB-C576-46F2-AD25-EF1A6399678E}"/>
                </a:ext>
              </a:extLst>
            </p:cNvPr>
            <p:cNvSpPr/>
            <p:nvPr/>
          </p:nvSpPr>
          <p:spPr>
            <a:xfrm>
              <a:off x="8699863"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44" name="椭圆 243">
              <a:extLst>
                <a:ext uri="{FF2B5EF4-FFF2-40B4-BE49-F238E27FC236}">
                  <a16:creationId xmlns:a16="http://schemas.microsoft.com/office/drawing/2014/main" id="{FCFFD039-50FF-4627-8813-00549A4A39E7}"/>
                </a:ext>
              </a:extLst>
            </p:cNvPr>
            <p:cNvSpPr/>
            <p:nvPr/>
          </p:nvSpPr>
          <p:spPr>
            <a:xfrm>
              <a:off x="2918188"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45" name="椭圆 244">
              <a:extLst>
                <a:ext uri="{FF2B5EF4-FFF2-40B4-BE49-F238E27FC236}">
                  <a16:creationId xmlns:a16="http://schemas.microsoft.com/office/drawing/2014/main" id="{80D3182C-8784-4572-8DDE-53969BD55D7F}"/>
                </a:ext>
              </a:extLst>
            </p:cNvPr>
            <p:cNvSpPr/>
            <p:nvPr/>
          </p:nvSpPr>
          <p:spPr>
            <a:xfrm>
              <a:off x="3213463"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46" name="椭圆 245">
              <a:extLst>
                <a:ext uri="{FF2B5EF4-FFF2-40B4-BE49-F238E27FC236}">
                  <a16:creationId xmlns:a16="http://schemas.microsoft.com/office/drawing/2014/main" id="{E0013454-ADA0-4209-AC98-58BE967DC022}"/>
                </a:ext>
              </a:extLst>
            </p:cNvPr>
            <p:cNvSpPr/>
            <p:nvPr/>
          </p:nvSpPr>
          <p:spPr>
            <a:xfrm>
              <a:off x="3508738"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47" name="椭圆 246">
              <a:extLst>
                <a:ext uri="{FF2B5EF4-FFF2-40B4-BE49-F238E27FC236}">
                  <a16:creationId xmlns:a16="http://schemas.microsoft.com/office/drawing/2014/main" id="{C9CF74CA-641A-495C-9FD7-67898A8CA7E7}"/>
                </a:ext>
              </a:extLst>
            </p:cNvPr>
            <p:cNvSpPr/>
            <p:nvPr/>
          </p:nvSpPr>
          <p:spPr>
            <a:xfrm>
              <a:off x="3804013"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48" name="椭圆 247">
              <a:extLst>
                <a:ext uri="{FF2B5EF4-FFF2-40B4-BE49-F238E27FC236}">
                  <a16:creationId xmlns:a16="http://schemas.microsoft.com/office/drawing/2014/main" id="{A87BDE9F-70A0-42F9-802C-E46FEB153DC9}"/>
                </a:ext>
              </a:extLst>
            </p:cNvPr>
            <p:cNvSpPr/>
            <p:nvPr/>
          </p:nvSpPr>
          <p:spPr>
            <a:xfrm>
              <a:off x="4099288"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Tree>
    <p:extLst>
      <p:ext uri="{BB962C8B-B14F-4D97-AF65-F5344CB8AC3E}">
        <p14:creationId xmlns:p14="http://schemas.microsoft.com/office/powerpoint/2010/main" val="3412364800"/>
      </p:ext>
    </p:extLst>
  </p:cSld>
  <p:clrMapOvr>
    <a:masterClrMapping/>
  </p:clrMapOvr>
  <mc:AlternateContent xmlns:mc="http://schemas.openxmlformats.org/markup-compatibility/2006" xmlns:p14="http://schemas.microsoft.com/office/powerpoint/2010/main">
    <mc:Choice Requires="p14">
      <p:transition spd="slow" p14:dur="1500" advClick="0" advTm="2000">
        <p:random/>
      </p:transition>
    </mc:Choice>
    <mc:Fallback xmlns="">
      <p:transition spd="slow" advClick="0"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11"/>
                                        </p:tgtEl>
                                        <p:attrNameLst>
                                          <p:attrName>style.visibility</p:attrName>
                                        </p:attrNameLst>
                                      </p:cBhvr>
                                      <p:to>
                                        <p:strVal val="visible"/>
                                      </p:to>
                                    </p:set>
                                    <p:animEffect transition="in" filter="fade">
                                      <p:cBhvr>
                                        <p:cTn id="7" dur="1000"/>
                                        <p:tgtEl>
                                          <p:spTgt spid="211"/>
                                        </p:tgtEl>
                                      </p:cBhvr>
                                    </p:animEffect>
                                    <p:anim calcmode="lin" valueType="num">
                                      <p:cBhvr>
                                        <p:cTn id="8" dur="1000" fill="hold"/>
                                        <p:tgtEl>
                                          <p:spTgt spid="211"/>
                                        </p:tgtEl>
                                        <p:attrNameLst>
                                          <p:attrName>ppt_x</p:attrName>
                                        </p:attrNameLst>
                                      </p:cBhvr>
                                      <p:tavLst>
                                        <p:tav tm="0">
                                          <p:val>
                                            <p:strVal val="#ppt_x"/>
                                          </p:val>
                                        </p:tav>
                                        <p:tav tm="100000">
                                          <p:val>
                                            <p:strVal val="#ppt_x"/>
                                          </p:val>
                                        </p:tav>
                                      </p:tavLst>
                                    </p:anim>
                                    <p:anim calcmode="lin" valueType="num">
                                      <p:cBhvr>
                                        <p:cTn id="9" dur="1000" fill="hold"/>
                                        <p:tgtEl>
                                          <p:spTgt spid="211"/>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35"/>
                                        </p:tgtEl>
                                        <p:attrNameLst>
                                          <p:attrName>style.visibility</p:attrName>
                                        </p:attrNameLst>
                                      </p:cBhvr>
                                      <p:to>
                                        <p:strVal val="visible"/>
                                      </p:to>
                                    </p:set>
                                    <p:animEffect transition="in" filter="fade">
                                      <p:cBhvr>
                                        <p:cTn id="14" dur="1000"/>
                                        <p:tgtEl>
                                          <p:spTgt spid="235"/>
                                        </p:tgtEl>
                                      </p:cBhvr>
                                    </p:animEffect>
                                    <p:anim calcmode="lin" valueType="num">
                                      <p:cBhvr>
                                        <p:cTn id="15" dur="1000" fill="hold"/>
                                        <p:tgtEl>
                                          <p:spTgt spid="235"/>
                                        </p:tgtEl>
                                        <p:attrNameLst>
                                          <p:attrName>ppt_x</p:attrName>
                                        </p:attrNameLst>
                                      </p:cBhvr>
                                      <p:tavLst>
                                        <p:tav tm="0">
                                          <p:val>
                                            <p:strVal val="#ppt_x"/>
                                          </p:val>
                                        </p:tav>
                                        <p:tav tm="100000">
                                          <p:val>
                                            <p:strVal val="#ppt_x"/>
                                          </p:val>
                                        </p:tav>
                                      </p:tavLst>
                                    </p:anim>
                                    <p:anim calcmode="lin" valueType="num">
                                      <p:cBhvr>
                                        <p:cTn id="16" dur="1000" fill="hold"/>
                                        <p:tgtEl>
                                          <p:spTgt spid="235"/>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238"/>
                                        </p:tgtEl>
                                        <p:attrNameLst>
                                          <p:attrName>style.visibility</p:attrName>
                                        </p:attrNameLst>
                                      </p:cBhvr>
                                      <p:to>
                                        <p:strVal val="visible"/>
                                      </p:to>
                                    </p:set>
                                    <p:animEffect transition="in" filter="fade">
                                      <p:cBhvr>
                                        <p:cTn id="21" dur="1000"/>
                                        <p:tgtEl>
                                          <p:spTgt spid="238"/>
                                        </p:tgtEl>
                                      </p:cBhvr>
                                    </p:animEffect>
                                    <p:anim calcmode="lin" valueType="num">
                                      <p:cBhvr>
                                        <p:cTn id="22" dur="1000" fill="hold"/>
                                        <p:tgtEl>
                                          <p:spTgt spid="238"/>
                                        </p:tgtEl>
                                        <p:attrNameLst>
                                          <p:attrName>ppt_x</p:attrName>
                                        </p:attrNameLst>
                                      </p:cBhvr>
                                      <p:tavLst>
                                        <p:tav tm="0">
                                          <p:val>
                                            <p:strVal val="#ppt_x"/>
                                          </p:val>
                                        </p:tav>
                                        <p:tav tm="100000">
                                          <p:val>
                                            <p:strVal val="#ppt_x"/>
                                          </p:val>
                                        </p:tav>
                                      </p:tavLst>
                                    </p:anim>
                                    <p:anim calcmode="lin" valueType="num">
                                      <p:cBhvr>
                                        <p:cTn id="23" dur="1000" fill="hold"/>
                                        <p:tgtEl>
                                          <p:spTgt spid="238"/>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212"/>
                                        </p:tgtEl>
                                        <p:attrNameLst>
                                          <p:attrName>style.visibility</p:attrName>
                                        </p:attrNameLst>
                                      </p:cBhvr>
                                      <p:to>
                                        <p:strVal val="visible"/>
                                      </p:to>
                                    </p:set>
                                    <p:animEffect transition="in" filter="fade">
                                      <p:cBhvr>
                                        <p:cTn id="28" dur="1000"/>
                                        <p:tgtEl>
                                          <p:spTgt spid="212"/>
                                        </p:tgtEl>
                                      </p:cBhvr>
                                    </p:animEffect>
                                    <p:anim calcmode="lin" valueType="num">
                                      <p:cBhvr>
                                        <p:cTn id="29" dur="1000" fill="hold"/>
                                        <p:tgtEl>
                                          <p:spTgt spid="212"/>
                                        </p:tgtEl>
                                        <p:attrNameLst>
                                          <p:attrName>ppt_x</p:attrName>
                                        </p:attrNameLst>
                                      </p:cBhvr>
                                      <p:tavLst>
                                        <p:tav tm="0">
                                          <p:val>
                                            <p:strVal val="#ppt_x"/>
                                          </p:val>
                                        </p:tav>
                                        <p:tav tm="100000">
                                          <p:val>
                                            <p:strVal val="#ppt_x"/>
                                          </p:val>
                                        </p:tav>
                                      </p:tavLst>
                                    </p:anim>
                                    <p:anim calcmode="lin" valueType="num">
                                      <p:cBhvr>
                                        <p:cTn id="30" dur="1000" fill="hold"/>
                                        <p:tgtEl>
                                          <p:spTgt spid="212"/>
                                        </p:tgtEl>
                                        <p:attrNameLst>
                                          <p:attrName>ppt_y</p:attrName>
                                        </p:attrNameLst>
                                      </p:cBhvr>
                                      <p:tavLst>
                                        <p:tav tm="0">
                                          <p:val>
                                            <p:strVal val="#ppt_y+.1"/>
                                          </p:val>
                                        </p:tav>
                                        <p:tav tm="100000">
                                          <p:val>
                                            <p:strVal val="#ppt_y"/>
                                          </p:val>
                                        </p:tav>
                                      </p:tavLst>
                                    </p:anim>
                                  </p:childTnLst>
                                </p:cTn>
                              </p:par>
                              <p:par>
                                <p:cTn id="31" presetID="42" presetClass="entr" presetSubtype="0" fill="hold" nodeType="withEffect">
                                  <p:stCondLst>
                                    <p:cond delay="0"/>
                                  </p:stCondLst>
                                  <p:childTnLst>
                                    <p:set>
                                      <p:cBhvr>
                                        <p:cTn id="32" dur="1" fill="hold">
                                          <p:stCondLst>
                                            <p:cond delay="0"/>
                                          </p:stCondLst>
                                        </p:cTn>
                                        <p:tgtEl>
                                          <p:spTgt spid="218"/>
                                        </p:tgtEl>
                                        <p:attrNameLst>
                                          <p:attrName>style.visibility</p:attrName>
                                        </p:attrNameLst>
                                      </p:cBhvr>
                                      <p:to>
                                        <p:strVal val="visible"/>
                                      </p:to>
                                    </p:set>
                                    <p:animEffect transition="in" filter="fade">
                                      <p:cBhvr>
                                        <p:cTn id="33" dur="1000"/>
                                        <p:tgtEl>
                                          <p:spTgt spid="218"/>
                                        </p:tgtEl>
                                      </p:cBhvr>
                                    </p:animEffect>
                                    <p:anim calcmode="lin" valueType="num">
                                      <p:cBhvr>
                                        <p:cTn id="34" dur="1000" fill="hold"/>
                                        <p:tgtEl>
                                          <p:spTgt spid="218"/>
                                        </p:tgtEl>
                                        <p:attrNameLst>
                                          <p:attrName>ppt_x</p:attrName>
                                        </p:attrNameLst>
                                      </p:cBhvr>
                                      <p:tavLst>
                                        <p:tav tm="0">
                                          <p:val>
                                            <p:strVal val="#ppt_x"/>
                                          </p:val>
                                        </p:tav>
                                        <p:tav tm="100000">
                                          <p:val>
                                            <p:strVal val="#ppt_x"/>
                                          </p:val>
                                        </p:tav>
                                      </p:tavLst>
                                    </p:anim>
                                    <p:anim calcmode="lin" valueType="num">
                                      <p:cBhvr>
                                        <p:cTn id="35" dur="1000" fill="hold"/>
                                        <p:tgtEl>
                                          <p:spTgt spid="218"/>
                                        </p:tgtEl>
                                        <p:attrNameLst>
                                          <p:attrName>ppt_y</p:attrName>
                                        </p:attrNameLst>
                                      </p:cBhvr>
                                      <p:tavLst>
                                        <p:tav tm="0">
                                          <p:val>
                                            <p:strVal val="#ppt_y+.1"/>
                                          </p:val>
                                        </p:tav>
                                        <p:tav tm="100000">
                                          <p:val>
                                            <p:strVal val="#ppt_y"/>
                                          </p:val>
                                        </p:tav>
                                      </p:tavLst>
                                    </p:anim>
                                  </p:childTnLst>
                                </p:cTn>
                              </p:par>
                              <p:par>
                                <p:cTn id="36" presetID="42" presetClass="entr" presetSubtype="0" fill="hold" grpId="0" nodeType="withEffect">
                                  <p:stCondLst>
                                    <p:cond delay="0"/>
                                  </p:stCondLst>
                                  <p:childTnLst>
                                    <p:set>
                                      <p:cBhvr>
                                        <p:cTn id="37" dur="1" fill="hold">
                                          <p:stCondLst>
                                            <p:cond delay="0"/>
                                          </p:stCondLst>
                                        </p:cTn>
                                        <p:tgtEl>
                                          <p:spTgt spid="217"/>
                                        </p:tgtEl>
                                        <p:attrNameLst>
                                          <p:attrName>style.visibility</p:attrName>
                                        </p:attrNameLst>
                                      </p:cBhvr>
                                      <p:to>
                                        <p:strVal val="visible"/>
                                      </p:to>
                                    </p:set>
                                    <p:animEffect transition="in" filter="fade">
                                      <p:cBhvr>
                                        <p:cTn id="38" dur="1000"/>
                                        <p:tgtEl>
                                          <p:spTgt spid="217"/>
                                        </p:tgtEl>
                                      </p:cBhvr>
                                    </p:animEffect>
                                    <p:anim calcmode="lin" valueType="num">
                                      <p:cBhvr>
                                        <p:cTn id="39" dur="1000" fill="hold"/>
                                        <p:tgtEl>
                                          <p:spTgt spid="217"/>
                                        </p:tgtEl>
                                        <p:attrNameLst>
                                          <p:attrName>ppt_x</p:attrName>
                                        </p:attrNameLst>
                                      </p:cBhvr>
                                      <p:tavLst>
                                        <p:tav tm="0">
                                          <p:val>
                                            <p:strVal val="#ppt_x"/>
                                          </p:val>
                                        </p:tav>
                                        <p:tav tm="100000">
                                          <p:val>
                                            <p:strVal val="#ppt_x"/>
                                          </p:val>
                                        </p:tav>
                                      </p:tavLst>
                                    </p:anim>
                                    <p:anim calcmode="lin" valueType="num">
                                      <p:cBhvr>
                                        <p:cTn id="40" dur="1000" fill="hold"/>
                                        <p:tgtEl>
                                          <p:spTgt spid="217"/>
                                        </p:tgtEl>
                                        <p:attrNameLst>
                                          <p:attrName>ppt_y</p:attrName>
                                        </p:attrNameLst>
                                      </p:cBhvr>
                                      <p:tavLst>
                                        <p:tav tm="0">
                                          <p:val>
                                            <p:strVal val="#ppt_y+.1"/>
                                          </p:val>
                                        </p:tav>
                                        <p:tav tm="100000">
                                          <p:val>
                                            <p:strVal val="#ppt_y"/>
                                          </p:val>
                                        </p:tav>
                                      </p:tavLst>
                                    </p:anim>
                                  </p:childTnLst>
                                </p:cTn>
                              </p:par>
                              <p:par>
                                <p:cTn id="41" presetID="42" presetClass="entr" presetSubtype="0" fill="hold" nodeType="withEffect">
                                  <p:stCondLst>
                                    <p:cond delay="0"/>
                                  </p:stCondLst>
                                  <p:childTnLst>
                                    <p:set>
                                      <p:cBhvr>
                                        <p:cTn id="42" dur="1" fill="hold">
                                          <p:stCondLst>
                                            <p:cond delay="0"/>
                                          </p:stCondLst>
                                        </p:cTn>
                                        <p:tgtEl>
                                          <p:spTgt spid="219"/>
                                        </p:tgtEl>
                                        <p:attrNameLst>
                                          <p:attrName>style.visibility</p:attrName>
                                        </p:attrNameLst>
                                      </p:cBhvr>
                                      <p:to>
                                        <p:strVal val="visible"/>
                                      </p:to>
                                    </p:set>
                                    <p:animEffect transition="in" filter="fade">
                                      <p:cBhvr>
                                        <p:cTn id="43" dur="1000"/>
                                        <p:tgtEl>
                                          <p:spTgt spid="219"/>
                                        </p:tgtEl>
                                      </p:cBhvr>
                                    </p:animEffect>
                                    <p:anim calcmode="lin" valueType="num">
                                      <p:cBhvr>
                                        <p:cTn id="44" dur="1000" fill="hold"/>
                                        <p:tgtEl>
                                          <p:spTgt spid="219"/>
                                        </p:tgtEl>
                                        <p:attrNameLst>
                                          <p:attrName>ppt_x</p:attrName>
                                        </p:attrNameLst>
                                      </p:cBhvr>
                                      <p:tavLst>
                                        <p:tav tm="0">
                                          <p:val>
                                            <p:strVal val="#ppt_x"/>
                                          </p:val>
                                        </p:tav>
                                        <p:tav tm="100000">
                                          <p:val>
                                            <p:strVal val="#ppt_x"/>
                                          </p:val>
                                        </p:tav>
                                      </p:tavLst>
                                    </p:anim>
                                    <p:anim calcmode="lin" valueType="num">
                                      <p:cBhvr>
                                        <p:cTn id="45" dur="1000" fill="hold"/>
                                        <p:tgtEl>
                                          <p:spTgt spid="219"/>
                                        </p:tgtEl>
                                        <p:attrNameLst>
                                          <p:attrName>ppt_y</p:attrName>
                                        </p:attrNameLst>
                                      </p:cBhvr>
                                      <p:tavLst>
                                        <p:tav tm="0">
                                          <p:val>
                                            <p:strVal val="#ppt_y+.1"/>
                                          </p:val>
                                        </p:tav>
                                        <p:tav tm="100000">
                                          <p:val>
                                            <p:strVal val="#ppt_y"/>
                                          </p:val>
                                        </p:tav>
                                      </p:tavLst>
                                    </p:anim>
                                  </p:childTnLst>
                                </p:cTn>
                              </p:par>
                              <p:par>
                                <p:cTn id="46" presetID="42" presetClass="entr" presetSubtype="0" fill="hold" nodeType="withEffect">
                                  <p:stCondLst>
                                    <p:cond delay="0"/>
                                  </p:stCondLst>
                                  <p:childTnLst>
                                    <p:set>
                                      <p:cBhvr>
                                        <p:cTn id="47" dur="1" fill="hold">
                                          <p:stCondLst>
                                            <p:cond delay="0"/>
                                          </p:stCondLst>
                                        </p:cTn>
                                        <p:tgtEl>
                                          <p:spTgt spid="222"/>
                                        </p:tgtEl>
                                        <p:attrNameLst>
                                          <p:attrName>style.visibility</p:attrName>
                                        </p:attrNameLst>
                                      </p:cBhvr>
                                      <p:to>
                                        <p:strVal val="visible"/>
                                      </p:to>
                                    </p:set>
                                    <p:animEffect transition="in" filter="fade">
                                      <p:cBhvr>
                                        <p:cTn id="48" dur="1000"/>
                                        <p:tgtEl>
                                          <p:spTgt spid="222"/>
                                        </p:tgtEl>
                                      </p:cBhvr>
                                    </p:animEffect>
                                    <p:anim calcmode="lin" valueType="num">
                                      <p:cBhvr>
                                        <p:cTn id="49" dur="1000" fill="hold"/>
                                        <p:tgtEl>
                                          <p:spTgt spid="222"/>
                                        </p:tgtEl>
                                        <p:attrNameLst>
                                          <p:attrName>ppt_x</p:attrName>
                                        </p:attrNameLst>
                                      </p:cBhvr>
                                      <p:tavLst>
                                        <p:tav tm="0">
                                          <p:val>
                                            <p:strVal val="#ppt_x"/>
                                          </p:val>
                                        </p:tav>
                                        <p:tav tm="100000">
                                          <p:val>
                                            <p:strVal val="#ppt_x"/>
                                          </p:val>
                                        </p:tav>
                                      </p:tavLst>
                                    </p:anim>
                                    <p:anim calcmode="lin" valueType="num">
                                      <p:cBhvr>
                                        <p:cTn id="50" dur="1000" fill="hold"/>
                                        <p:tgtEl>
                                          <p:spTgt spid="222"/>
                                        </p:tgtEl>
                                        <p:attrNameLst>
                                          <p:attrName>ppt_y</p:attrName>
                                        </p:attrNameLst>
                                      </p:cBhvr>
                                      <p:tavLst>
                                        <p:tav tm="0">
                                          <p:val>
                                            <p:strVal val="#ppt_y+.1"/>
                                          </p:val>
                                        </p:tav>
                                        <p:tav tm="100000">
                                          <p:val>
                                            <p:strVal val="#ppt_y"/>
                                          </p:val>
                                        </p:tav>
                                      </p:tavLst>
                                    </p:anim>
                                  </p:childTnLst>
                                </p:cTn>
                              </p:par>
                              <p:par>
                                <p:cTn id="51" presetID="42" presetClass="entr" presetSubtype="0" fill="hold" nodeType="withEffect">
                                  <p:stCondLst>
                                    <p:cond delay="0"/>
                                  </p:stCondLst>
                                  <p:childTnLst>
                                    <p:set>
                                      <p:cBhvr>
                                        <p:cTn id="52" dur="1" fill="hold">
                                          <p:stCondLst>
                                            <p:cond delay="0"/>
                                          </p:stCondLst>
                                        </p:cTn>
                                        <p:tgtEl>
                                          <p:spTgt spid="225"/>
                                        </p:tgtEl>
                                        <p:attrNameLst>
                                          <p:attrName>style.visibility</p:attrName>
                                        </p:attrNameLst>
                                      </p:cBhvr>
                                      <p:to>
                                        <p:strVal val="visible"/>
                                      </p:to>
                                    </p:set>
                                    <p:animEffect transition="in" filter="fade">
                                      <p:cBhvr>
                                        <p:cTn id="53" dur="1000"/>
                                        <p:tgtEl>
                                          <p:spTgt spid="225"/>
                                        </p:tgtEl>
                                      </p:cBhvr>
                                    </p:animEffect>
                                    <p:anim calcmode="lin" valueType="num">
                                      <p:cBhvr>
                                        <p:cTn id="54" dur="1000" fill="hold"/>
                                        <p:tgtEl>
                                          <p:spTgt spid="225"/>
                                        </p:tgtEl>
                                        <p:attrNameLst>
                                          <p:attrName>ppt_x</p:attrName>
                                        </p:attrNameLst>
                                      </p:cBhvr>
                                      <p:tavLst>
                                        <p:tav tm="0">
                                          <p:val>
                                            <p:strVal val="#ppt_x"/>
                                          </p:val>
                                        </p:tav>
                                        <p:tav tm="100000">
                                          <p:val>
                                            <p:strVal val="#ppt_x"/>
                                          </p:val>
                                        </p:tav>
                                      </p:tavLst>
                                    </p:anim>
                                    <p:anim calcmode="lin" valueType="num">
                                      <p:cBhvr>
                                        <p:cTn id="55" dur="1000" fill="hold"/>
                                        <p:tgtEl>
                                          <p:spTgt spid="225"/>
                                        </p:tgtEl>
                                        <p:attrNameLst>
                                          <p:attrName>ppt_y</p:attrName>
                                        </p:attrNameLst>
                                      </p:cBhvr>
                                      <p:tavLst>
                                        <p:tav tm="0">
                                          <p:val>
                                            <p:strVal val="#ppt_y+.1"/>
                                          </p:val>
                                        </p:tav>
                                        <p:tav tm="100000">
                                          <p:val>
                                            <p:strVal val="#ppt_y"/>
                                          </p:val>
                                        </p:tav>
                                      </p:tavLst>
                                    </p:anim>
                                  </p:childTnLst>
                                </p:cTn>
                              </p:par>
                              <p:par>
                                <p:cTn id="56" presetID="42" presetClass="entr" presetSubtype="0" fill="hold" grpId="0" nodeType="withEffect">
                                  <p:stCondLst>
                                    <p:cond delay="0"/>
                                  </p:stCondLst>
                                  <p:childTnLst>
                                    <p:set>
                                      <p:cBhvr>
                                        <p:cTn id="57" dur="1" fill="hold">
                                          <p:stCondLst>
                                            <p:cond delay="0"/>
                                          </p:stCondLst>
                                        </p:cTn>
                                        <p:tgtEl>
                                          <p:spTgt spid="228"/>
                                        </p:tgtEl>
                                        <p:attrNameLst>
                                          <p:attrName>style.visibility</p:attrName>
                                        </p:attrNameLst>
                                      </p:cBhvr>
                                      <p:to>
                                        <p:strVal val="visible"/>
                                      </p:to>
                                    </p:set>
                                    <p:animEffect transition="in" filter="fade">
                                      <p:cBhvr>
                                        <p:cTn id="58" dur="1000"/>
                                        <p:tgtEl>
                                          <p:spTgt spid="228"/>
                                        </p:tgtEl>
                                      </p:cBhvr>
                                    </p:animEffect>
                                    <p:anim calcmode="lin" valueType="num">
                                      <p:cBhvr>
                                        <p:cTn id="59" dur="1000" fill="hold"/>
                                        <p:tgtEl>
                                          <p:spTgt spid="228"/>
                                        </p:tgtEl>
                                        <p:attrNameLst>
                                          <p:attrName>ppt_x</p:attrName>
                                        </p:attrNameLst>
                                      </p:cBhvr>
                                      <p:tavLst>
                                        <p:tav tm="0">
                                          <p:val>
                                            <p:strVal val="#ppt_x"/>
                                          </p:val>
                                        </p:tav>
                                        <p:tav tm="100000">
                                          <p:val>
                                            <p:strVal val="#ppt_x"/>
                                          </p:val>
                                        </p:tav>
                                      </p:tavLst>
                                    </p:anim>
                                    <p:anim calcmode="lin" valueType="num">
                                      <p:cBhvr>
                                        <p:cTn id="60" dur="1000" fill="hold"/>
                                        <p:tgtEl>
                                          <p:spTgt spid="228"/>
                                        </p:tgtEl>
                                        <p:attrNameLst>
                                          <p:attrName>ppt_y</p:attrName>
                                        </p:attrNameLst>
                                      </p:cBhvr>
                                      <p:tavLst>
                                        <p:tav tm="0">
                                          <p:val>
                                            <p:strVal val="#ppt_y+.1"/>
                                          </p:val>
                                        </p:tav>
                                        <p:tav tm="100000">
                                          <p:val>
                                            <p:strVal val="#ppt_y"/>
                                          </p:val>
                                        </p:tav>
                                      </p:tavLst>
                                    </p:anim>
                                  </p:childTnLst>
                                </p:cTn>
                              </p:par>
                              <p:par>
                                <p:cTn id="61" presetID="42" presetClass="entr" presetSubtype="0" fill="hold" grpId="0" nodeType="withEffect">
                                  <p:stCondLst>
                                    <p:cond delay="0"/>
                                  </p:stCondLst>
                                  <p:childTnLst>
                                    <p:set>
                                      <p:cBhvr>
                                        <p:cTn id="62" dur="1" fill="hold">
                                          <p:stCondLst>
                                            <p:cond delay="0"/>
                                          </p:stCondLst>
                                        </p:cTn>
                                        <p:tgtEl>
                                          <p:spTgt spid="229"/>
                                        </p:tgtEl>
                                        <p:attrNameLst>
                                          <p:attrName>style.visibility</p:attrName>
                                        </p:attrNameLst>
                                      </p:cBhvr>
                                      <p:to>
                                        <p:strVal val="visible"/>
                                      </p:to>
                                    </p:set>
                                    <p:animEffect transition="in" filter="fade">
                                      <p:cBhvr>
                                        <p:cTn id="63" dur="1000"/>
                                        <p:tgtEl>
                                          <p:spTgt spid="229"/>
                                        </p:tgtEl>
                                      </p:cBhvr>
                                    </p:animEffect>
                                    <p:anim calcmode="lin" valueType="num">
                                      <p:cBhvr>
                                        <p:cTn id="64" dur="1000" fill="hold"/>
                                        <p:tgtEl>
                                          <p:spTgt spid="229"/>
                                        </p:tgtEl>
                                        <p:attrNameLst>
                                          <p:attrName>ppt_x</p:attrName>
                                        </p:attrNameLst>
                                      </p:cBhvr>
                                      <p:tavLst>
                                        <p:tav tm="0">
                                          <p:val>
                                            <p:strVal val="#ppt_x"/>
                                          </p:val>
                                        </p:tav>
                                        <p:tav tm="100000">
                                          <p:val>
                                            <p:strVal val="#ppt_x"/>
                                          </p:val>
                                        </p:tav>
                                      </p:tavLst>
                                    </p:anim>
                                    <p:anim calcmode="lin" valueType="num">
                                      <p:cBhvr>
                                        <p:cTn id="65" dur="1000" fill="hold"/>
                                        <p:tgtEl>
                                          <p:spTgt spid="229"/>
                                        </p:tgtEl>
                                        <p:attrNameLst>
                                          <p:attrName>ppt_y</p:attrName>
                                        </p:attrNameLst>
                                      </p:cBhvr>
                                      <p:tavLst>
                                        <p:tav tm="0">
                                          <p:val>
                                            <p:strVal val="#ppt_y+.1"/>
                                          </p:val>
                                        </p:tav>
                                        <p:tav tm="100000">
                                          <p:val>
                                            <p:strVal val="#ppt_y"/>
                                          </p:val>
                                        </p:tav>
                                      </p:tavLst>
                                    </p:anim>
                                  </p:childTnLst>
                                </p:cTn>
                              </p:par>
                              <p:par>
                                <p:cTn id="66" presetID="42" presetClass="entr" presetSubtype="0" fill="hold" grpId="0" nodeType="withEffect">
                                  <p:stCondLst>
                                    <p:cond delay="0"/>
                                  </p:stCondLst>
                                  <p:childTnLst>
                                    <p:set>
                                      <p:cBhvr>
                                        <p:cTn id="67" dur="1" fill="hold">
                                          <p:stCondLst>
                                            <p:cond delay="0"/>
                                          </p:stCondLst>
                                        </p:cTn>
                                        <p:tgtEl>
                                          <p:spTgt spid="230"/>
                                        </p:tgtEl>
                                        <p:attrNameLst>
                                          <p:attrName>style.visibility</p:attrName>
                                        </p:attrNameLst>
                                      </p:cBhvr>
                                      <p:to>
                                        <p:strVal val="visible"/>
                                      </p:to>
                                    </p:set>
                                    <p:animEffect transition="in" filter="fade">
                                      <p:cBhvr>
                                        <p:cTn id="68" dur="1000"/>
                                        <p:tgtEl>
                                          <p:spTgt spid="230"/>
                                        </p:tgtEl>
                                      </p:cBhvr>
                                    </p:animEffect>
                                    <p:anim calcmode="lin" valueType="num">
                                      <p:cBhvr>
                                        <p:cTn id="69" dur="1000" fill="hold"/>
                                        <p:tgtEl>
                                          <p:spTgt spid="230"/>
                                        </p:tgtEl>
                                        <p:attrNameLst>
                                          <p:attrName>ppt_x</p:attrName>
                                        </p:attrNameLst>
                                      </p:cBhvr>
                                      <p:tavLst>
                                        <p:tav tm="0">
                                          <p:val>
                                            <p:strVal val="#ppt_x"/>
                                          </p:val>
                                        </p:tav>
                                        <p:tav tm="100000">
                                          <p:val>
                                            <p:strVal val="#ppt_x"/>
                                          </p:val>
                                        </p:tav>
                                      </p:tavLst>
                                    </p:anim>
                                    <p:anim calcmode="lin" valueType="num">
                                      <p:cBhvr>
                                        <p:cTn id="70" dur="1000" fill="hold"/>
                                        <p:tgtEl>
                                          <p:spTgt spid="23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7" grpId="0"/>
      <p:bldP spid="228" grpId="0"/>
      <p:bldP spid="229" grpId="0"/>
      <p:bldP spid="23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5"/>
          <p:cNvSpPr/>
          <p:nvPr/>
        </p:nvSpPr>
        <p:spPr bwMode="auto">
          <a:xfrm>
            <a:off x="2203450" y="1123950"/>
            <a:ext cx="717550" cy="946150"/>
          </a:xfrm>
          <a:custGeom>
            <a:avLst/>
            <a:gdLst>
              <a:gd name="T0" fmla="*/ 90 w 99"/>
              <a:gd name="T1" fmla="*/ 0 h 130"/>
              <a:gd name="T2" fmla="*/ 90 w 99"/>
              <a:gd name="T3" fmla="*/ 0 h 130"/>
              <a:gd name="T4" fmla="*/ 5 w 99"/>
              <a:gd name="T5" fmla="*/ 35 h 130"/>
              <a:gd name="T6" fmla="*/ 5 w 99"/>
              <a:gd name="T7" fmla="*/ 35 h 130"/>
              <a:gd name="T8" fmla="*/ 4 w 99"/>
              <a:gd name="T9" fmla="*/ 36 h 130"/>
              <a:gd name="T10" fmla="*/ 4 w 99"/>
              <a:gd name="T11" fmla="*/ 48 h 130"/>
              <a:gd name="T12" fmla="*/ 9 w 99"/>
              <a:gd name="T13" fmla="*/ 53 h 130"/>
              <a:gd name="T14" fmla="*/ 80 w 99"/>
              <a:gd name="T15" fmla="*/ 124 h 130"/>
              <a:gd name="T16" fmla="*/ 82 w 99"/>
              <a:gd name="T17" fmla="*/ 126 h 130"/>
              <a:gd name="T18" fmla="*/ 82 w 99"/>
              <a:gd name="T19" fmla="*/ 126 h 130"/>
              <a:gd name="T20" fmla="*/ 84 w 99"/>
              <a:gd name="T21" fmla="*/ 128 h 130"/>
              <a:gd name="T22" fmla="*/ 90 w 99"/>
              <a:gd name="T23" fmla="*/ 130 h 130"/>
              <a:gd name="T24" fmla="*/ 90 w 99"/>
              <a:gd name="T25" fmla="*/ 130 h 130"/>
              <a:gd name="T26" fmla="*/ 99 w 99"/>
              <a:gd name="T27" fmla="*/ 122 h 130"/>
              <a:gd name="T28" fmla="*/ 99 w 99"/>
              <a:gd name="T29" fmla="*/ 119 h 130"/>
              <a:gd name="T30" fmla="*/ 99 w 99"/>
              <a:gd name="T31" fmla="*/ 116 h 130"/>
              <a:gd name="T32" fmla="*/ 99 w 99"/>
              <a:gd name="T33" fmla="*/ 76 h 130"/>
              <a:gd name="T34" fmla="*/ 99 w 99"/>
              <a:gd name="T35" fmla="*/ 16 h 130"/>
              <a:gd name="T36" fmla="*/ 99 w 99"/>
              <a:gd name="T37" fmla="*/ 8 h 130"/>
              <a:gd name="T38" fmla="*/ 90 w 99"/>
              <a:gd name="T39" fmla="*/ 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9" h="130">
                <a:moveTo>
                  <a:pt x="90" y="0"/>
                </a:moveTo>
                <a:cubicBezTo>
                  <a:pt x="90" y="0"/>
                  <a:pt x="90" y="0"/>
                  <a:pt x="90" y="0"/>
                </a:cubicBezTo>
                <a:cubicBezTo>
                  <a:pt x="57" y="0"/>
                  <a:pt x="27" y="13"/>
                  <a:pt x="5" y="35"/>
                </a:cubicBezTo>
                <a:cubicBezTo>
                  <a:pt x="5" y="35"/>
                  <a:pt x="5" y="35"/>
                  <a:pt x="5" y="35"/>
                </a:cubicBezTo>
                <a:cubicBezTo>
                  <a:pt x="4" y="35"/>
                  <a:pt x="4" y="35"/>
                  <a:pt x="4" y="36"/>
                </a:cubicBezTo>
                <a:cubicBezTo>
                  <a:pt x="0" y="39"/>
                  <a:pt x="0" y="44"/>
                  <a:pt x="4" y="48"/>
                </a:cubicBezTo>
                <a:cubicBezTo>
                  <a:pt x="9" y="53"/>
                  <a:pt x="9" y="53"/>
                  <a:pt x="9" y="53"/>
                </a:cubicBezTo>
                <a:cubicBezTo>
                  <a:pt x="80" y="124"/>
                  <a:pt x="80" y="124"/>
                  <a:pt x="80" y="124"/>
                </a:cubicBezTo>
                <a:cubicBezTo>
                  <a:pt x="82" y="126"/>
                  <a:pt x="82" y="126"/>
                  <a:pt x="82" y="126"/>
                </a:cubicBezTo>
                <a:cubicBezTo>
                  <a:pt x="82" y="126"/>
                  <a:pt x="82" y="126"/>
                  <a:pt x="82" y="126"/>
                </a:cubicBezTo>
                <a:cubicBezTo>
                  <a:pt x="84" y="128"/>
                  <a:pt x="84" y="128"/>
                  <a:pt x="84" y="128"/>
                </a:cubicBezTo>
                <a:cubicBezTo>
                  <a:pt x="85" y="129"/>
                  <a:pt x="88" y="130"/>
                  <a:pt x="90" y="130"/>
                </a:cubicBezTo>
                <a:cubicBezTo>
                  <a:pt x="90" y="130"/>
                  <a:pt x="90" y="130"/>
                  <a:pt x="90" y="130"/>
                </a:cubicBezTo>
                <a:cubicBezTo>
                  <a:pt x="95" y="130"/>
                  <a:pt x="99" y="126"/>
                  <a:pt x="99" y="122"/>
                </a:cubicBezTo>
                <a:cubicBezTo>
                  <a:pt x="99" y="119"/>
                  <a:pt x="99" y="119"/>
                  <a:pt x="99" y="119"/>
                </a:cubicBezTo>
                <a:cubicBezTo>
                  <a:pt x="99" y="116"/>
                  <a:pt x="99" y="116"/>
                  <a:pt x="99" y="116"/>
                </a:cubicBezTo>
                <a:cubicBezTo>
                  <a:pt x="99" y="76"/>
                  <a:pt x="99" y="76"/>
                  <a:pt x="99" y="76"/>
                </a:cubicBezTo>
                <a:cubicBezTo>
                  <a:pt x="99" y="16"/>
                  <a:pt x="99" y="16"/>
                  <a:pt x="99" y="16"/>
                </a:cubicBezTo>
                <a:cubicBezTo>
                  <a:pt x="99" y="8"/>
                  <a:pt x="99" y="8"/>
                  <a:pt x="99" y="8"/>
                </a:cubicBezTo>
                <a:cubicBezTo>
                  <a:pt x="99" y="4"/>
                  <a:pt x="95" y="0"/>
                  <a:pt x="90" y="0"/>
                </a:cubicBezTo>
                <a:close/>
              </a:path>
            </a:pathLst>
          </a:custGeom>
          <a:solidFill>
            <a:schemeClr val="bg1">
              <a:lumMod val="75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2" name="Freeform 6"/>
          <p:cNvSpPr/>
          <p:nvPr/>
        </p:nvSpPr>
        <p:spPr bwMode="auto">
          <a:xfrm>
            <a:off x="2935288" y="1123950"/>
            <a:ext cx="711200" cy="946150"/>
          </a:xfrm>
          <a:custGeom>
            <a:avLst/>
            <a:gdLst>
              <a:gd name="T0" fmla="*/ 95 w 98"/>
              <a:gd name="T1" fmla="*/ 36 h 130"/>
              <a:gd name="T2" fmla="*/ 94 w 98"/>
              <a:gd name="T3" fmla="*/ 35 h 130"/>
              <a:gd name="T4" fmla="*/ 94 w 98"/>
              <a:gd name="T5" fmla="*/ 35 h 130"/>
              <a:gd name="T6" fmla="*/ 8 w 98"/>
              <a:gd name="T7" fmla="*/ 0 h 130"/>
              <a:gd name="T8" fmla="*/ 8 w 98"/>
              <a:gd name="T9" fmla="*/ 0 h 130"/>
              <a:gd name="T10" fmla="*/ 0 w 98"/>
              <a:gd name="T11" fmla="*/ 8 h 130"/>
              <a:gd name="T12" fmla="*/ 0 w 98"/>
              <a:gd name="T13" fmla="*/ 16 h 130"/>
              <a:gd name="T14" fmla="*/ 0 w 98"/>
              <a:gd name="T15" fmla="*/ 76 h 130"/>
              <a:gd name="T16" fmla="*/ 0 w 98"/>
              <a:gd name="T17" fmla="*/ 116 h 130"/>
              <a:gd name="T18" fmla="*/ 0 w 98"/>
              <a:gd name="T19" fmla="*/ 119 h 130"/>
              <a:gd name="T20" fmla="*/ 0 w 98"/>
              <a:gd name="T21" fmla="*/ 122 h 130"/>
              <a:gd name="T22" fmla="*/ 8 w 98"/>
              <a:gd name="T23" fmla="*/ 130 h 130"/>
              <a:gd name="T24" fmla="*/ 9 w 98"/>
              <a:gd name="T25" fmla="*/ 130 h 130"/>
              <a:gd name="T26" fmla="*/ 15 w 98"/>
              <a:gd name="T27" fmla="*/ 128 h 130"/>
              <a:gd name="T28" fmla="*/ 17 w 98"/>
              <a:gd name="T29" fmla="*/ 126 h 130"/>
              <a:gd name="T30" fmla="*/ 17 w 98"/>
              <a:gd name="T31" fmla="*/ 126 h 130"/>
              <a:gd name="T32" fmla="*/ 19 w 98"/>
              <a:gd name="T33" fmla="*/ 124 h 130"/>
              <a:gd name="T34" fmla="*/ 89 w 98"/>
              <a:gd name="T35" fmla="*/ 53 h 130"/>
              <a:gd name="T36" fmla="*/ 95 w 98"/>
              <a:gd name="T37" fmla="*/ 48 h 130"/>
              <a:gd name="T38" fmla="*/ 95 w 98"/>
              <a:gd name="T39" fmla="*/ 36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8" h="130">
                <a:moveTo>
                  <a:pt x="95" y="36"/>
                </a:moveTo>
                <a:cubicBezTo>
                  <a:pt x="95" y="35"/>
                  <a:pt x="94" y="35"/>
                  <a:pt x="94" y="35"/>
                </a:cubicBezTo>
                <a:cubicBezTo>
                  <a:pt x="94" y="35"/>
                  <a:pt x="94" y="35"/>
                  <a:pt x="94" y="35"/>
                </a:cubicBezTo>
                <a:cubicBezTo>
                  <a:pt x="72" y="13"/>
                  <a:pt x="42" y="0"/>
                  <a:pt x="8" y="0"/>
                </a:cubicBezTo>
                <a:cubicBezTo>
                  <a:pt x="8" y="0"/>
                  <a:pt x="8" y="0"/>
                  <a:pt x="8" y="0"/>
                </a:cubicBezTo>
                <a:cubicBezTo>
                  <a:pt x="4" y="0"/>
                  <a:pt x="0" y="4"/>
                  <a:pt x="0" y="8"/>
                </a:cubicBezTo>
                <a:cubicBezTo>
                  <a:pt x="0" y="16"/>
                  <a:pt x="0" y="16"/>
                  <a:pt x="0" y="16"/>
                </a:cubicBezTo>
                <a:cubicBezTo>
                  <a:pt x="0" y="76"/>
                  <a:pt x="0" y="76"/>
                  <a:pt x="0" y="76"/>
                </a:cubicBezTo>
                <a:cubicBezTo>
                  <a:pt x="0" y="116"/>
                  <a:pt x="0" y="116"/>
                  <a:pt x="0" y="116"/>
                </a:cubicBezTo>
                <a:cubicBezTo>
                  <a:pt x="0" y="119"/>
                  <a:pt x="0" y="119"/>
                  <a:pt x="0" y="119"/>
                </a:cubicBezTo>
                <a:cubicBezTo>
                  <a:pt x="0" y="122"/>
                  <a:pt x="0" y="122"/>
                  <a:pt x="0" y="122"/>
                </a:cubicBezTo>
                <a:cubicBezTo>
                  <a:pt x="0" y="126"/>
                  <a:pt x="4" y="130"/>
                  <a:pt x="8" y="130"/>
                </a:cubicBezTo>
                <a:cubicBezTo>
                  <a:pt x="8" y="130"/>
                  <a:pt x="9" y="130"/>
                  <a:pt x="9" y="130"/>
                </a:cubicBezTo>
                <a:cubicBezTo>
                  <a:pt x="11" y="130"/>
                  <a:pt x="13" y="129"/>
                  <a:pt x="15" y="128"/>
                </a:cubicBezTo>
                <a:cubicBezTo>
                  <a:pt x="17" y="126"/>
                  <a:pt x="17" y="126"/>
                  <a:pt x="17" y="126"/>
                </a:cubicBezTo>
                <a:cubicBezTo>
                  <a:pt x="17" y="126"/>
                  <a:pt x="17" y="126"/>
                  <a:pt x="17" y="126"/>
                </a:cubicBezTo>
                <a:cubicBezTo>
                  <a:pt x="19" y="124"/>
                  <a:pt x="19" y="124"/>
                  <a:pt x="19" y="124"/>
                </a:cubicBezTo>
                <a:cubicBezTo>
                  <a:pt x="89" y="53"/>
                  <a:pt x="89" y="53"/>
                  <a:pt x="89" y="53"/>
                </a:cubicBezTo>
                <a:cubicBezTo>
                  <a:pt x="95" y="48"/>
                  <a:pt x="95" y="48"/>
                  <a:pt x="95" y="48"/>
                </a:cubicBezTo>
                <a:cubicBezTo>
                  <a:pt x="98" y="44"/>
                  <a:pt x="98" y="39"/>
                  <a:pt x="95" y="36"/>
                </a:cubicBezTo>
                <a:close/>
              </a:path>
            </a:pathLst>
          </a:custGeom>
          <a:solidFill>
            <a:schemeClr val="accent2"/>
          </a:solidFill>
          <a:ln>
            <a:noFill/>
          </a:ln>
          <a:extLst/>
        </p:spPr>
        <p:txBody>
          <a:bodyPr vert="horz" wrap="square" lIns="91440" tIns="45720" rIns="91440" bIns="45720" numCol="1" anchor="t" anchorCtr="0" compatLnSpc="1"/>
          <a:lstStyle/>
          <a:p>
            <a:endParaRPr lang="zh-CN" altLang="en-US">
              <a:cs typeface="+mn-ea"/>
              <a:sym typeface="+mn-lt"/>
            </a:endParaRPr>
          </a:p>
        </p:txBody>
      </p:sp>
      <p:sp>
        <p:nvSpPr>
          <p:cNvPr id="13" name="Freeform 7"/>
          <p:cNvSpPr/>
          <p:nvPr/>
        </p:nvSpPr>
        <p:spPr bwMode="auto">
          <a:xfrm>
            <a:off x="3016250" y="1473200"/>
            <a:ext cx="957263" cy="712788"/>
          </a:xfrm>
          <a:custGeom>
            <a:avLst/>
            <a:gdLst>
              <a:gd name="T0" fmla="*/ 132 w 132"/>
              <a:gd name="T1" fmla="*/ 88 h 98"/>
              <a:gd name="T2" fmla="*/ 96 w 132"/>
              <a:gd name="T3" fmla="*/ 3 h 98"/>
              <a:gd name="T4" fmla="*/ 96 w 132"/>
              <a:gd name="T5" fmla="*/ 3 h 98"/>
              <a:gd name="T6" fmla="*/ 84 w 132"/>
              <a:gd name="T7" fmla="*/ 3 h 98"/>
              <a:gd name="T8" fmla="*/ 78 w 132"/>
              <a:gd name="T9" fmla="*/ 9 h 98"/>
              <a:gd name="T10" fmla="*/ 36 w 132"/>
              <a:gd name="T11" fmla="*/ 51 h 98"/>
              <a:gd name="T12" fmla="*/ 8 w 132"/>
              <a:gd name="T13" fmla="*/ 79 h 98"/>
              <a:gd name="T14" fmla="*/ 6 w 132"/>
              <a:gd name="T15" fmla="*/ 81 h 98"/>
              <a:gd name="T16" fmla="*/ 4 w 132"/>
              <a:gd name="T17" fmla="*/ 83 h 98"/>
              <a:gd name="T18" fmla="*/ 4 w 132"/>
              <a:gd name="T19" fmla="*/ 95 h 98"/>
              <a:gd name="T20" fmla="*/ 4 w 132"/>
              <a:gd name="T21" fmla="*/ 95 h 98"/>
              <a:gd name="T22" fmla="*/ 10 w 132"/>
              <a:gd name="T23" fmla="*/ 98 h 98"/>
              <a:gd name="T24" fmla="*/ 13 w 132"/>
              <a:gd name="T25" fmla="*/ 98 h 98"/>
              <a:gd name="T26" fmla="*/ 12 w 132"/>
              <a:gd name="T27" fmla="*/ 98 h 98"/>
              <a:gd name="T28" fmla="*/ 16 w 132"/>
              <a:gd name="T29" fmla="*/ 98 h 98"/>
              <a:gd name="T30" fmla="*/ 115 w 132"/>
              <a:gd name="T31" fmla="*/ 98 h 98"/>
              <a:gd name="T32" fmla="*/ 123 w 132"/>
              <a:gd name="T33" fmla="*/ 98 h 98"/>
              <a:gd name="T34" fmla="*/ 132 w 132"/>
              <a:gd name="T35" fmla="*/ 90 h 98"/>
              <a:gd name="T36" fmla="*/ 131 w 132"/>
              <a:gd name="T37" fmla="*/ 88 h 98"/>
              <a:gd name="T38" fmla="*/ 132 w 132"/>
              <a:gd name="T39" fmla="*/ 88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2" h="98">
                <a:moveTo>
                  <a:pt x="132" y="88"/>
                </a:moveTo>
                <a:cubicBezTo>
                  <a:pt x="131" y="58"/>
                  <a:pt x="119" y="27"/>
                  <a:pt x="96" y="3"/>
                </a:cubicBezTo>
                <a:cubicBezTo>
                  <a:pt x="96" y="3"/>
                  <a:pt x="96" y="3"/>
                  <a:pt x="96" y="3"/>
                </a:cubicBezTo>
                <a:cubicBezTo>
                  <a:pt x="93" y="0"/>
                  <a:pt x="87" y="0"/>
                  <a:pt x="84" y="3"/>
                </a:cubicBezTo>
                <a:cubicBezTo>
                  <a:pt x="78" y="9"/>
                  <a:pt x="78" y="9"/>
                  <a:pt x="78" y="9"/>
                </a:cubicBezTo>
                <a:cubicBezTo>
                  <a:pt x="36" y="51"/>
                  <a:pt x="36" y="51"/>
                  <a:pt x="36" y="51"/>
                </a:cubicBezTo>
                <a:cubicBezTo>
                  <a:pt x="8" y="79"/>
                  <a:pt x="8" y="79"/>
                  <a:pt x="8" y="79"/>
                </a:cubicBezTo>
                <a:cubicBezTo>
                  <a:pt x="6" y="81"/>
                  <a:pt x="6" y="81"/>
                  <a:pt x="6" y="81"/>
                </a:cubicBezTo>
                <a:cubicBezTo>
                  <a:pt x="4" y="83"/>
                  <a:pt x="4" y="83"/>
                  <a:pt x="4" y="83"/>
                </a:cubicBezTo>
                <a:cubicBezTo>
                  <a:pt x="0" y="86"/>
                  <a:pt x="0" y="92"/>
                  <a:pt x="4" y="95"/>
                </a:cubicBezTo>
                <a:cubicBezTo>
                  <a:pt x="4" y="95"/>
                  <a:pt x="4" y="95"/>
                  <a:pt x="4" y="95"/>
                </a:cubicBezTo>
                <a:cubicBezTo>
                  <a:pt x="5" y="97"/>
                  <a:pt x="8" y="98"/>
                  <a:pt x="10" y="98"/>
                </a:cubicBezTo>
                <a:cubicBezTo>
                  <a:pt x="13" y="98"/>
                  <a:pt x="13" y="98"/>
                  <a:pt x="13" y="98"/>
                </a:cubicBezTo>
                <a:cubicBezTo>
                  <a:pt x="12" y="98"/>
                  <a:pt x="12" y="98"/>
                  <a:pt x="12" y="98"/>
                </a:cubicBezTo>
                <a:cubicBezTo>
                  <a:pt x="16" y="98"/>
                  <a:pt x="16" y="98"/>
                  <a:pt x="16" y="98"/>
                </a:cubicBezTo>
                <a:cubicBezTo>
                  <a:pt x="115" y="98"/>
                  <a:pt x="115" y="98"/>
                  <a:pt x="115" y="98"/>
                </a:cubicBezTo>
                <a:cubicBezTo>
                  <a:pt x="123" y="98"/>
                  <a:pt x="123" y="98"/>
                  <a:pt x="123" y="98"/>
                </a:cubicBezTo>
                <a:cubicBezTo>
                  <a:pt x="128" y="98"/>
                  <a:pt x="132" y="95"/>
                  <a:pt x="132" y="90"/>
                </a:cubicBezTo>
                <a:cubicBezTo>
                  <a:pt x="132" y="89"/>
                  <a:pt x="132" y="89"/>
                  <a:pt x="131" y="88"/>
                </a:cubicBezTo>
                <a:lnTo>
                  <a:pt x="132" y="88"/>
                </a:lnTo>
                <a:close/>
              </a:path>
            </a:pathLst>
          </a:custGeom>
          <a:solidFill>
            <a:schemeClr val="accent2"/>
          </a:solidFill>
          <a:ln>
            <a:noFill/>
          </a:ln>
          <a:extLst/>
        </p:spPr>
        <p:txBody>
          <a:bodyPr vert="horz" wrap="square" lIns="91440" tIns="45720" rIns="91440" bIns="45720" numCol="1" anchor="t" anchorCtr="0" compatLnSpc="1"/>
          <a:lstStyle/>
          <a:p>
            <a:endParaRPr lang="zh-CN" altLang="en-US">
              <a:cs typeface="+mn-ea"/>
              <a:sym typeface="+mn-lt"/>
            </a:endParaRPr>
          </a:p>
        </p:txBody>
      </p:sp>
      <p:sp>
        <p:nvSpPr>
          <p:cNvPr id="14" name="Freeform 8"/>
          <p:cNvSpPr/>
          <p:nvPr/>
        </p:nvSpPr>
        <p:spPr bwMode="auto">
          <a:xfrm>
            <a:off x="1876425" y="1473200"/>
            <a:ext cx="950913" cy="712788"/>
          </a:xfrm>
          <a:custGeom>
            <a:avLst/>
            <a:gdLst>
              <a:gd name="T0" fmla="*/ 128 w 131"/>
              <a:gd name="T1" fmla="*/ 83 h 98"/>
              <a:gd name="T2" fmla="*/ 126 w 131"/>
              <a:gd name="T3" fmla="*/ 81 h 98"/>
              <a:gd name="T4" fmla="*/ 124 w 131"/>
              <a:gd name="T5" fmla="*/ 79 h 98"/>
              <a:gd name="T6" fmla="*/ 95 w 131"/>
              <a:gd name="T7" fmla="*/ 51 h 98"/>
              <a:gd name="T8" fmla="*/ 53 w 131"/>
              <a:gd name="T9" fmla="*/ 9 h 98"/>
              <a:gd name="T10" fmla="*/ 47 w 131"/>
              <a:gd name="T11" fmla="*/ 3 h 98"/>
              <a:gd name="T12" fmla="*/ 36 w 131"/>
              <a:gd name="T13" fmla="*/ 3 h 98"/>
              <a:gd name="T14" fmla="*/ 36 w 131"/>
              <a:gd name="T15" fmla="*/ 3 h 98"/>
              <a:gd name="T16" fmla="*/ 0 w 131"/>
              <a:gd name="T17" fmla="*/ 88 h 98"/>
              <a:gd name="T18" fmla="*/ 0 w 131"/>
              <a:gd name="T19" fmla="*/ 88 h 98"/>
              <a:gd name="T20" fmla="*/ 0 w 131"/>
              <a:gd name="T21" fmla="*/ 90 h 98"/>
              <a:gd name="T22" fmla="*/ 8 w 131"/>
              <a:gd name="T23" fmla="*/ 98 h 98"/>
              <a:gd name="T24" fmla="*/ 16 w 131"/>
              <a:gd name="T25" fmla="*/ 98 h 98"/>
              <a:gd name="T26" fmla="*/ 116 w 131"/>
              <a:gd name="T27" fmla="*/ 98 h 98"/>
              <a:gd name="T28" fmla="*/ 119 w 131"/>
              <a:gd name="T29" fmla="*/ 98 h 98"/>
              <a:gd name="T30" fmla="*/ 119 w 131"/>
              <a:gd name="T31" fmla="*/ 98 h 98"/>
              <a:gd name="T32" fmla="*/ 121 w 131"/>
              <a:gd name="T33" fmla="*/ 98 h 98"/>
              <a:gd name="T34" fmla="*/ 128 w 131"/>
              <a:gd name="T35" fmla="*/ 95 h 98"/>
              <a:gd name="T36" fmla="*/ 128 w 131"/>
              <a:gd name="T37" fmla="*/ 95 h 98"/>
              <a:gd name="T38" fmla="*/ 128 w 131"/>
              <a:gd name="T39" fmla="*/ 83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1" h="98">
                <a:moveTo>
                  <a:pt x="128" y="83"/>
                </a:moveTo>
                <a:cubicBezTo>
                  <a:pt x="126" y="81"/>
                  <a:pt x="126" y="81"/>
                  <a:pt x="126" y="81"/>
                </a:cubicBezTo>
                <a:cubicBezTo>
                  <a:pt x="124" y="79"/>
                  <a:pt x="124" y="79"/>
                  <a:pt x="124" y="79"/>
                </a:cubicBezTo>
                <a:cubicBezTo>
                  <a:pt x="95" y="51"/>
                  <a:pt x="95" y="51"/>
                  <a:pt x="95" y="51"/>
                </a:cubicBezTo>
                <a:cubicBezTo>
                  <a:pt x="53" y="9"/>
                  <a:pt x="53" y="9"/>
                  <a:pt x="53" y="9"/>
                </a:cubicBezTo>
                <a:cubicBezTo>
                  <a:pt x="47" y="3"/>
                  <a:pt x="47" y="3"/>
                  <a:pt x="47" y="3"/>
                </a:cubicBezTo>
                <a:cubicBezTo>
                  <a:pt x="44" y="0"/>
                  <a:pt x="39" y="0"/>
                  <a:pt x="36" y="3"/>
                </a:cubicBezTo>
                <a:cubicBezTo>
                  <a:pt x="36" y="3"/>
                  <a:pt x="36" y="3"/>
                  <a:pt x="36" y="3"/>
                </a:cubicBezTo>
                <a:cubicBezTo>
                  <a:pt x="12" y="27"/>
                  <a:pt x="0" y="58"/>
                  <a:pt x="0" y="88"/>
                </a:cubicBezTo>
                <a:cubicBezTo>
                  <a:pt x="0" y="88"/>
                  <a:pt x="0" y="88"/>
                  <a:pt x="0" y="88"/>
                </a:cubicBezTo>
                <a:cubicBezTo>
                  <a:pt x="0" y="89"/>
                  <a:pt x="0" y="89"/>
                  <a:pt x="0" y="90"/>
                </a:cubicBezTo>
                <a:cubicBezTo>
                  <a:pt x="0" y="95"/>
                  <a:pt x="4" y="98"/>
                  <a:pt x="8" y="98"/>
                </a:cubicBezTo>
                <a:cubicBezTo>
                  <a:pt x="16" y="98"/>
                  <a:pt x="16" y="98"/>
                  <a:pt x="16" y="98"/>
                </a:cubicBezTo>
                <a:cubicBezTo>
                  <a:pt x="116" y="98"/>
                  <a:pt x="116" y="98"/>
                  <a:pt x="116" y="98"/>
                </a:cubicBezTo>
                <a:cubicBezTo>
                  <a:pt x="119" y="98"/>
                  <a:pt x="119" y="98"/>
                  <a:pt x="119" y="98"/>
                </a:cubicBezTo>
                <a:cubicBezTo>
                  <a:pt x="119" y="98"/>
                  <a:pt x="119" y="98"/>
                  <a:pt x="119" y="98"/>
                </a:cubicBezTo>
                <a:cubicBezTo>
                  <a:pt x="121" y="98"/>
                  <a:pt x="121" y="98"/>
                  <a:pt x="121" y="98"/>
                </a:cubicBezTo>
                <a:cubicBezTo>
                  <a:pt x="124" y="98"/>
                  <a:pt x="126" y="97"/>
                  <a:pt x="128" y="95"/>
                </a:cubicBezTo>
                <a:cubicBezTo>
                  <a:pt x="128" y="95"/>
                  <a:pt x="128" y="95"/>
                  <a:pt x="128" y="95"/>
                </a:cubicBezTo>
                <a:cubicBezTo>
                  <a:pt x="131" y="92"/>
                  <a:pt x="131" y="86"/>
                  <a:pt x="128" y="83"/>
                </a:cubicBezTo>
                <a:close/>
              </a:path>
            </a:pathLst>
          </a:custGeom>
          <a:solidFill>
            <a:schemeClr val="bg1">
              <a:lumMod val="75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5" name="Freeform 9"/>
          <p:cNvSpPr/>
          <p:nvPr/>
        </p:nvSpPr>
        <p:spPr bwMode="auto">
          <a:xfrm>
            <a:off x="2935288" y="2338388"/>
            <a:ext cx="711200" cy="952500"/>
          </a:xfrm>
          <a:custGeom>
            <a:avLst/>
            <a:gdLst>
              <a:gd name="T0" fmla="*/ 95 w 98"/>
              <a:gd name="T1" fmla="*/ 83 h 131"/>
              <a:gd name="T2" fmla="*/ 89 w 98"/>
              <a:gd name="T3" fmla="*/ 77 h 131"/>
              <a:gd name="T4" fmla="*/ 19 w 98"/>
              <a:gd name="T5" fmla="*/ 7 h 131"/>
              <a:gd name="T6" fmla="*/ 17 w 98"/>
              <a:gd name="T7" fmla="*/ 5 h 131"/>
              <a:gd name="T8" fmla="*/ 17 w 98"/>
              <a:gd name="T9" fmla="*/ 5 h 131"/>
              <a:gd name="T10" fmla="*/ 15 w 98"/>
              <a:gd name="T11" fmla="*/ 3 h 131"/>
              <a:gd name="T12" fmla="*/ 9 w 98"/>
              <a:gd name="T13" fmla="*/ 1 h 131"/>
              <a:gd name="T14" fmla="*/ 8 w 98"/>
              <a:gd name="T15" fmla="*/ 1 h 131"/>
              <a:gd name="T16" fmla="*/ 0 w 98"/>
              <a:gd name="T17" fmla="*/ 9 h 131"/>
              <a:gd name="T18" fmla="*/ 0 w 98"/>
              <a:gd name="T19" fmla="*/ 11 h 131"/>
              <a:gd name="T20" fmla="*/ 0 w 98"/>
              <a:gd name="T21" fmla="*/ 15 h 131"/>
              <a:gd name="T22" fmla="*/ 0 w 98"/>
              <a:gd name="T23" fmla="*/ 55 h 131"/>
              <a:gd name="T24" fmla="*/ 0 w 98"/>
              <a:gd name="T25" fmla="*/ 114 h 131"/>
              <a:gd name="T26" fmla="*/ 0 w 98"/>
              <a:gd name="T27" fmla="*/ 122 h 131"/>
              <a:gd name="T28" fmla="*/ 8 w 98"/>
              <a:gd name="T29" fmla="*/ 131 h 131"/>
              <a:gd name="T30" fmla="*/ 8 w 98"/>
              <a:gd name="T31" fmla="*/ 131 h 131"/>
              <a:gd name="T32" fmla="*/ 94 w 98"/>
              <a:gd name="T33" fmla="*/ 96 h 131"/>
              <a:gd name="T34" fmla="*/ 94 w 98"/>
              <a:gd name="T35" fmla="*/ 96 h 131"/>
              <a:gd name="T36" fmla="*/ 95 w 98"/>
              <a:gd name="T37" fmla="*/ 95 h 131"/>
              <a:gd name="T38" fmla="*/ 95 w 98"/>
              <a:gd name="T39" fmla="*/ 83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8" h="131">
                <a:moveTo>
                  <a:pt x="95" y="83"/>
                </a:moveTo>
                <a:cubicBezTo>
                  <a:pt x="89" y="77"/>
                  <a:pt x="89" y="77"/>
                  <a:pt x="89" y="77"/>
                </a:cubicBezTo>
                <a:cubicBezTo>
                  <a:pt x="19" y="7"/>
                  <a:pt x="19" y="7"/>
                  <a:pt x="19" y="7"/>
                </a:cubicBezTo>
                <a:cubicBezTo>
                  <a:pt x="17" y="5"/>
                  <a:pt x="17" y="5"/>
                  <a:pt x="17" y="5"/>
                </a:cubicBezTo>
                <a:cubicBezTo>
                  <a:pt x="17" y="5"/>
                  <a:pt x="17" y="5"/>
                  <a:pt x="17" y="5"/>
                </a:cubicBezTo>
                <a:cubicBezTo>
                  <a:pt x="15" y="3"/>
                  <a:pt x="15" y="3"/>
                  <a:pt x="15" y="3"/>
                </a:cubicBezTo>
                <a:cubicBezTo>
                  <a:pt x="13" y="1"/>
                  <a:pt x="11" y="0"/>
                  <a:pt x="9" y="1"/>
                </a:cubicBezTo>
                <a:cubicBezTo>
                  <a:pt x="9" y="1"/>
                  <a:pt x="8" y="1"/>
                  <a:pt x="8" y="1"/>
                </a:cubicBezTo>
                <a:cubicBezTo>
                  <a:pt x="4" y="1"/>
                  <a:pt x="0" y="4"/>
                  <a:pt x="0" y="9"/>
                </a:cubicBezTo>
                <a:cubicBezTo>
                  <a:pt x="0" y="11"/>
                  <a:pt x="0" y="11"/>
                  <a:pt x="0" y="11"/>
                </a:cubicBezTo>
                <a:cubicBezTo>
                  <a:pt x="0" y="15"/>
                  <a:pt x="0" y="15"/>
                  <a:pt x="0" y="15"/>
                </a:cubicBezTo>
                <a:cubicBezTo>
                  <a:pt x="0" y="55"/>
                  <a:pt x="0" y="55"/>
                  <a:pt x="0" y="55"/>
                </a:cubicBezTo>
                <a:cubicBezTo>
                  <a:pt x="0" y="114"/>
                  <a:pt x="0" y="114"/>
                  <a:pt x="0" y="114"/>
                </a:cubicBezTo>
                <a:cubicBezTo>
                  <a:pt x="0" y="122"/>
                  <a:pt x="0" y="122"/>
                  <a:pt x="0" y="122"/>
                </a:cubicBezTo>
                <a:cubicBezTo>
                  <a:pt x="0" y="127"/>
                  <a:pt x="4" y="131"/>
                  <a:pt x="8" y="131"/>
                </a:cubicBezTo>
                <a:cubicBezTo>
                  <a:pt x="8" y="131"/>
                  <a:pt x="8" y="131"/>
                  <a:pt x="8" y="131"/>
                </a:cubicBezTo>
                <a:cubicBezTo>
                  <a:pt x="42" y="131"/>
                  <a:pt x="72" y="117"/>
                  <a:pt x="94" y="96"/>
                </a:cubicBezTo>
                <a:cubicBezTo>
                  <a:pt x="94" y="96"/>
                  <a:pt x="94" y="96"/>
                  <a:pt x="94" y="96"/>
                </a:cubicBezTo>
                <a:cubicBezTo>
                  <a:pt x="94" y="95"/>
                  <a:pt x="95" y="95"/>
                  <a:pt x="95" y="95"/>
                </a:cubicBezTo>
                <a:cubicBezTo>
                  <a:pt x="98" y="91"/>
                  <a:pt x="98" y="86"/>
                  <a:pt x="95" y="83"/>
                </a:cubicBezTo>
                <a:close/>
              </a:path>
            </a:pathLst>
          </a:custGeom>
          <a:solidFill>
            <a:schemeClr val="accent2"/>
          </a:solidFill>
          <a:ln>
            <a:noFill/>
          </a:ln>
          <a:extLst/>
        </p:spPr>
        <p:txBody>
          <a:bodyPr vert="horz" wrap="square" lIns="91440" tIns="45720" rIns="91440" bIns="45720" numCol="1" anchor="t" anchorCtr="0" compatLnSpc="1"/>
          <a:lstStyle/>
          <a:p>
            <a:endParaRPr lang="zh-CN" altLang="en-US">
              <a:cs typeface="+mn-ea"/>
              <a:sym typeface="+mn-lt"/>
            </a:endParaRPr>
          </a:p>
        </p:txBody>
      </p:sp>
      <p:sp>
        <p:nvSpPr>
          <p:cNvPr id="16" name="Freeform 10"/>
          <p:cNvSpPr/>
          <p:nvPr/>
        </p:nvSpPr>
        <p:spPr bwMode="auto">
          <a:xfrm>
            <a:off x="2203450" y="2338388"/>
            <a:ext cx="717550" cy="952500"/>
          </a:xfrm>
          <a:custGeom>
            <a:avLst/>
            <a:gdLst>
              <a:gd name="T0" fmla="*/ 90 w 99"/>
              <a:gd name="T1" fmla="*/ 1 h 131"/>
              <a:gd name="T2" fmla="*/ 90 w 99"/>
              <a:gd name="T3" fmla="*/ 1 h 131"/>
              <a:gd name="T4" fmla="*/ 84 w 99"/>
              <a:gd name="T5" fmla="*/ 3 h 131"/>
              <a:gd name="T6" fmla="*/ 82 w 99"/>
              <a:gd name="T7" fmla="*/ 5 h 131"/>
              <a:gd name="T8" fmla="*/ 82 w 99"/>
              <a:gd name="T9" fmla="*/ 5 h 131"/>
              <a:gd name="T10" fmla="*/ 80 w 99"/>
              <a:gd name="T11" fmla="*/ 7 h 131"/>
              <a:gd name="T12" fmla="*/ 9 w 99"/>
              <a:gd name="T13" fmla="*/ 77 h 131"/>
              <a:gd name="T14" fmla="*/ 4 w 99"/>
              <a:gd name="T15" fmla="*/ 83 h 131"/>
              <a:gd name="T16" fmla="*/ 4 w 99"/>
              <a:gd name="T17" fmla="*/ 95 h 131"/>
              <a:gd name="T18" fmla="*/ 5 w 99"/>
              <a:gd name="T19" fmla="*/ 96 h 131"/>
              <a:gd name="T20" fmla="*/ 5 w 99"/>
              <a:gd name="T21" fmla="*/ 96 h 131"/>
              <a:gd name="T22" fmla="*/ 90 w 99"/>
              <a:gd name="T23" fmla="*/ 131 h 131"/>
              <a:gd name="T24" fmla="*/ 90 w 99"/>
              <a:gd name="T25" fmla="*/ 131 h 131"/>
              <a:gd name="T26" fmla="*/ 99 w 99"/>
              <a:gd name="T27" fmla="*/ 122 h 131"/>
              <a:gd name="T28" fmla="*/ 99 w 99"/>
              <a:gd name="T29" fmla="*/ 114 h 131"/>
              <a:gd name="T30" fmla="*/ 99 w 99"/>
              <a:gd name="T31" fmla="*/ 55 h 131"/>
              <a:gd name="T32" fmla="*/ 99 w 99"/>
              <a:gd name="T33" fmla="*/ 15 h 131"/>
              <a:gd name="T34" fmla="*/ 99 w 99"/>
              <a:gd name="T35" fmla="*/ 11 h 131"/>
              <a:gd name="T36" fmla="*/ 99 w 99"/>
              <a:gd name="T37" fmla="*/ 9 h 131"/>
              <a:gd name="T38" fmla="*/ 90 w 99"/>
              <a:gd name="T39" fmla="*/ 1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9" h="131">
                <a:moveTo>
                  <a:pt x="90" y="1"/>
                </a:moveTo>
                <a:cubicBezTo>
                  <a:pt x="90" y="1"/>
                  <a:pt x="90" y="1"/>
                  <a:pt x="90" y="1"/>
                </a:cubicBezTo>
                <a:cubicBezTo>
                  <a:pt x="88" y="0"/>
                  <a:pt x="85" y="1"/>
                  <a:pt x="84" y="3"/>
                </a:cubicBezTo>
                <a:cubicBezTo>
                  <a:pt x="82" y="5"/>
                  <a:pt x="82" y="5"/>
                  <a:pt x="82" y="5"/>
                </a:cubicBezTo>
                <a:cubicBezTo>
                  <a:pt x="82" y="5"/>
                  <a:pt x="82" y="5"/>
                  <a:pt x="82" y="5"/>
                </a:cubicBezTo>
                <a:cubicBezTo>
                  <a:pt x="80" y="7"/>
                  <a:pt x="80" y="7"/>
                  <a:pt x="80" y="7"/>
                </a:cubicBezTo>
                <a:cubicBezTo>
                  <a:pt x="9" y="77"/>
                  <a:pt x="9" y="77"/>
                  <a:pt x="9" y="77"/>
                </a:cubicBezTo>
                <a:cubicBezTo>
                  <a:pt x="4" y="83"/>
                  <a:pt x="4" y="83"/>
                  <a:pt x="4" y="83"/>
                </a:cubicBezTo>
                <a:cubicBezTo>
                  <a:pt x="0" y="86"/>
                  <a:pt x="0" y="91"/>
                  <a:pt x="4" y="95"/>
                </a:cubicBezTo>
                <a:cubicBezTo>
                  <a:pt x="4" y="95"/>
                  <a:pt x="4" y="95"/>
                  <a:pt x="5" y="96"/>
                </a:cubicBezTo>
                <a:cubicBezTo>
                  <a:pt x="5" y="96"/>
                  <a:pt x="5" y="96"/>
                  <a:pt x="5" y="96"/>
                </a:cubicBezTo>
                <a:cubicBezTo>
                  <a:pt x="27" y="117"/>
                  <a:pt x="57" y="131"/>
                  <a:pt x="90" y="131"/>
                </a:cubicBezTo>
                <a:cubicBezTo>
                  <a:pt x="90" y="131"/>
                  <a:pt x="90" y="131"/>
                  <a:pt x="90" y="131"/>
                </a:cubicBezTo>
                <a:cubicBezTo>
                  <a:pt x="95" y="131"/>
                  <a:pt x="99" y="127"/>
                  <a:pt x="99" y="122"/>
                </a:cubicBezTo>
                <a:cubicBezTo>
                  <a:pt x="99" y="114"/>
                  <a:pt x="99" y="114"/>
                  <a:pt x="99" y="114"/>
                </a:cubicBezTo>
                <a:cubicBezTo>
                  <a:pt x="99" y="55"/>
                  <a:pt x="99" y="55"/>
                  <a:pt x="99" y="55"/>
                </a:cubicBezTo>
                <a:cubicBezTo>
                  <a:pt x="99" y="15"/>
                  <a:pt x="99" y="15"/>
                  <a:pt x="99" y="15"/>
                </a:cubicBezTo>
                <a:cubicBezTo>
                  <a:pt x="99" y="11"/>
                  <a:pt x="99" y="11"/>
                  <a:pt x="99" y="11"/>
                </a:cubicBezTo>
                <a:cubicBezTo>
                  <a:pt x="99" y="9"/>
                  <a:pt x="99" y="9"/>
                  <a:pt x="99" y="9"/>
                </a:cubicBezTo>
                <a:cubicBezTo>
                  <a:pt x="99" y="4"/>
                  <a:pt x="95" y="1"/>
                  <a:pt x="90" y="1"/>
                </a:cubicBezTo>
                <a:close/>
              </a:path>
            </a:pathLst>
          </a:custGeom>
          <a:solidFill>
            <a:schemeClr val="bg1">
              <a:lumMod val="75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7" name="Freeform 11"/>
          <p:cNvSpPr/>
          <p:nvPr/>
        </p:nvSpPr>
        <p:spPr bwMode="auto">
          <a:xfrm>
            <a:off x="1876425" y="2222500"/>
            <a:ext cx="950913" cy="720725"/>
          </a:xfrm>
          <a:custGeom>
            <a:avLst/>
            <a:gdLst>
              <a:gd name="T0" fmla="*/ 128 w 131"/>
              <a:gd name="T1" fmla="*/ 4 h 99"/>
              <a:gd name="T2" fmla="*/ 128 w 131"/>
              <a:gd name="T3" fmla="*/ 3 h 99"/>
              <a:gd name="T4" fmla="*/ 121 w 131"/>
              <a:gd name="T5" fmla="*/ 1 h 99"/>
              <a:gd name="T6" fmla="*/ 119 w 131"/>
              <a:gd name="T7" fmla="*/ 1 h 99"/>
              <a:gd name="T8" fmla="*/ 119 w 131"/>
              <a:gd name="T9" fmla="*/ 1 h 99"/>
              <a:gd name="T10" fmla="*/ 116 w 131"/>
              <a:gd name="T11" fmla="*/ 1 h 99"/>
              <a:gd name="T12" fmla="*/ 16 w 131"/>
              <a:gd name="T13" fmla="*/ 0 h 99"/>
              <a:gd name="T14" fmla="*/ 8 w 131"/>
              <a:gd name="T15" fmla="*/ 0 h 99"/>
              <a:gd name="T16" fmla="*/ 0 w 131"/>
              <a:gd name="T17" fmla="*/ 9 h 99"/>
              <a:gd name="T18" fmla="*/ 0 w 131"/>
              <a:gd name="T19" fmla="*/ 10 h 99"/>
              <a:gd name="T20" fmla="*/ 0 w 131"/>
              <a:gd name="T21" fmla="*/ 10 h 99"/>
              <a:gd name="T22" fmla="*/ 36 w 131"/>
              <a:gd name="T23" fmla="*/ 95 h 99"/>
              <a:gd name="T24" fmla="*/ 36 w 131"/>
              <a:gd name="T25" fmla="*/ 95 h 99"/>
              <a:gd name="T26" fmla="*/ 47 w 131"/>
              <a:gd name="T27" fmla="*/ 95 h 99"/>
              <a:gd name="T28" fmla="*/ 53 w 131"/>
              <a:gd name="T29" fmla="*/ 90 h 99"/>
              <a:gd name="T30" fmla="*/ 95 w 131"/>
              <a:gd name="T31" fmla="*/ 48 h 99"/>
              <a:gd name="T32" fmla="*/ 124 w 131"/>
              <a:gd name="T33" fmla="*/ 20 h 99"/>
              <a:gd name="T34" fmla="*/ 126 w 131"/>
              <a:gd name="T35" fmla="*/ 17 h 99"/>
              <a:gd name="T36" fmla="*/ 128 w 131"/>
              <a:gd name="T37" fmla="*/ 16 h 99"/>
              <a:gd name="T38" fmla="*/ 128 w 131"/>
              <a:gd name="T39" fmla="*/ 4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1" h="99">
                <a:moveTo>
                  <a:pt x="128" y="4"/>
                </a:moveTo>
                <a:cubicBezTo>
                  <a:pt x="128" y="4"/>
                  <a:pt x="128" y="4"/>
                  <a:pt x="128" y="3"/>
                </a:cubicBezTo>
                <a:cubicBezTo>
                  <a:pt x="126" y="2"/>
                  <a:pt x="124" y="1"/>
                  <a:pt x="121" y="1"/>
                </a:cubicBezTo>
                <a:cubicBezTo>
                  <a:pt x="119" y="1"/>
                  <a:pt x="119" y="1"/>
                  <a:pt x="119" y="1"/>
                </a:cubicBezTo>
                <a:cubicBezTo>
                  <a:pt x="119" y="1"/>
                  <a:pt x="119" y="1"/>
                  <a:pt x="119" y="1"/>
                </a:cubicBezTo>
                <a:cubicBezTo>
                  <a:pt x="116" y="1"/>
                  <a:pt x="116" y="1"/>
                  <a:pt x="116" y="1"/>
                </a:cubicBezTo>
                <a:cubicBezTo>
                  <a:pt x="16" y="0"/>
                  <a:pt x="16" y="0"/>
                  <a:pt x="16" y="0"/>
                </a:cubicBezTo>
                <a:cubicBezTo>
                  <a:pt x="8" y="0"/>
                  <a:pt x="8" y="0"/>
                  <a:pt x="8" y="0"/>
                </a:cubicBezTo>
                <a:cubicBezTo>
                  <a:pt x="4" y="0"/>
                  <a:pt x="0" y="4"/>
                  <a:pt x="0" y="9"/>
                </a:cubicBezTo>
                <a:cubicBezTo>
                  <a:pt x="0" y="9"/>
                  <a:pt x="0" y="10"/>
                  <a:pt x="0" y="10"/>
                </a:cubicBezTo>
                <a:cubicBezTo>
                  <a:pt x="0" y="10"/>
                  <a:pt x="0" y="10"/>
                  <a:pt x="0" y="10"/>
                </a:cubicBezTo>
                <a:cubicBezTo>
                  <a:pt x="0" y="41"/>
                  <a:pt x="12" y="72"/>
                  <a:pt x="36" y="95"/>
                </a:cubicBezTo>
                <a:cubicBezTo>
                  <a:pt x="36" y="95"/>
                  <a:pt x="36" y="95"/>
                  <a:pt x="36" y="95"/>
                </a:cubicBezTo>
                <a:cubicBezTo>
                  <a:pt x="39" y="99"/>
                  <a:pt x="44" y="99"/>
                  <a:pt x="47" y="95"/>
                </a:cubicBezTo>
                <a:cubicBezTo>
                  <a:pt x="53" y="90"/>
                  <a:pt x="53" y="90"/>
                  <a:pt x="53" y="90"/>
                </a:cubicBezTo>
                <a:cubicBezTo>
                  <a:pt x="95" y="48"/>
                  <a:pt x="95" y="48"/>
                  <a:pt x="95" y="48"/>
                </a:cubicBezTo>
                <a:cubicBezTo>
                  <a:pt x="124" y="20"/>
                  <a:pt x="124" y="20"/>
                  <a:pt x="124" y="20"/>
                </a:cubicBezTo>
                <a:cubicBezTo>
                  <a:pt x="126" y="17"/>
                  <a:pt x="126" y="17"/>
                  <a:pt x="126" y="17"/>
                </a:cubicBezTo>
                <a:cubicBezTo>
                  <a:pt x="128" y="16"/>
                  <a:pt x="128" y="16"/>
                  <a:pt x="128" y="16"/>
                </a:cubicBezTo>
                <a:cubicBezTo>
                  <a:pt x="131" y="12"/>
                  <a:pt x="131" y="7"/>
                  <a:pt x="128" y="4"/>
                </a:cubicBezTo>
                <a:close/>
              </a:path>
            </a:pathLst>
          </a:custGeom>
          <a:solidFill>
            <a:schemeClr val="bg1">
              <a:lumMod val="75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8" name="Freeform 12"/>
          <p:cNvSpPr/>
          <p:nvPr/>
        </p:nvSpPr>
        <p:spPr bwMode="auto">
          <a:xfrm>
            <a:off x="3016250" y="2222500"/>
            <a:ext cx="957263" cy="720725"/>
          </a:xfrm>
          <a:custGeom>
            <a:avLst/>
            <a:gdLst>
              <a:gd name="T0" fmla="*/ 131 w 132"/>
              <a:gd name="T1" fmla="*/ 10 h 99"/>
              <a:gd name="T2" fmla="*/ 132 w 132"/>
              <a:gd name="T3" fmla="*/ 9 h 99"/>
              <a:gd name="T4" fmla="*/ 123 w 132"/>
              <a:gd name="T5" fmla="*/ 0 h 99"/>
              <a:gd name="T6" fmla="*/ 115 w 132"/>
              <a:gd name="T7" fmla="*/ 0 h 99"/>
              <a:gd name="T8" fmla="*/ 16 w 132"/>
              <a:gd name="T9" fmla="*/ 1 h 99"/>
              <a:gd name="T10" fmla="*/ 12 w 132"/>
              <a:gd name="T11" fmla="*/ 1 h 99"/>
              <a:gd name="T12" fmla="*/ 13 w 132"/>
              <a:gd name="T13" fmla="*/ 1 h 99"/>
              <a:gd name="T14" fmla="*/ 10 w 132"/>
              <a:gd name="T15" fmla="*/ 1 h 99"/>
              <a:gd name="T16" fmla="*/ 4 w 132"/>
              <a:gd name="T17" fmla="*/ 3 h 99"/>
              <a:gd name="T18" fmla="*/ 4 w 132"/>
              <a:gd name="T19" fmla="*/ 4 h 99"/>
              <a:gd name="T20" fmla="*/ 4 w 132"/>
              <a:gd name="T21" fmla="*/ 16 h 99"/>
              <a:gd name="T22" fmla="*/ 6 w 132"/>
              <a:gd name="T23" fmla="*/ 17 h 99"/>
              <a:gd name="T24" fmla="*/ 8 w 132"/>
              <a:gd name="T25" fmla="*/ 20 h 99"/>
              <a:gd name="T26" fmla="*/ 36 w 132"/>
              <a:gd name="T27" fmla="*/ 48 h 99"/>
              <a:gd name="T28" fmla="*/ 78 w 132"/>
              <a:gd name="T29" fmla="*/ 90 h 99"/>
              <a:gd name="T30" fmla="*/ 84 w 132"/>
              <a:gd name="T31" fmla="*/ 95 h 99"/>
              <a:gd name="T32" fmla="*/ 96 w 132"/>
              <a:gd name="T33" fmla="*/ 95 h 99"/>
              <a:gd name="T34" fmla="*/ 96 w 132"/>
              <a:gd name="T35" fmla="*/ 95 h 99"/>
              <a:gd name="T36" fmla="*/ 132 w 132"/>
              <a:gd name="T37" fmla="*/ 10 h 99"/>
              <a:gd name="T38" fmla="*/ 131 w 132"/>
              <a:gd name="T39" fmla="*/ 10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2" h="99">
                <a:moveTo>
                  <a:pt x="131" y="10"/>
                </a:moveTo>
                <a:cubicBezTo>
                  <a:pt x="132" y="10"/>
                  <a:pt x="132" y="9"/>
                  <a:pt x="132" y="9"/>
                </a:cubicBezTo>
                <a:cubicBezTo>
                  <a:pt x="132" y="4"/>
                  <a:pt x="128" y="0"/>
                  <a:pt x="123" y="0"/>
                </a:cubicBezTo>
                <a:cubicBezTo>
                  <a:pt x="115" y="0"/>
                  <a:pt x="115" y="0"/>
                  <a:pt x="115" y="0"/>
                </a:cubicBezTo>
                <a:cubicBezTo>
                  <a:pt x="16" y="1"/>
                  <a:pt x="16" y="1"/>
                  <a:pt x="16" y="1"/>
                </a:cubicBezTo>
                <a:cubicBezTo>
                  <a:pt x="12" y="1"/>
                  <a:pt x="12" y="1"/>
                  <a:pt x="12" y="1"/>
                </a:cubicBezTo>
                <a:cubicBezTo>
                  <a:pt x="13" y="1"/>
                  <a:pt x="13" y="1"/>
                  <a:pt x="13" y="1"/>
                </a:cubicBezTo>
                <a:cubicBezTo>
                  <a:pt x="10" y="1"/>
                  <a:pt x="10" y="1"/>
                  <a:pt x="10" y="1"/>
                </a:cubicBezTo>
                <a:cubicBezTo>
                  <a:pt x="8" y="1"/>
                  <a:pt x="5" y="2"/>
                  <a:pt x="4" y="3"/>
                </a:cubicBezTo>
                <a:cubicBezTo>
                  <a:pt x="4" y="4"/>
                  <a:pt x="4" y="4"/>
                  <a:pt x="4" y="4"/>
                </a:cubicBezTo>
                <a:cubicBezTo>
                  <a:pt x="0" y="7"/>
                  <a:pt x="0" y="12"/>
                  <a:pt x="4" y="16"/>
                </a:cubicBezTo>
                <a:cubicBezTo>
                  <a:pt x="6" y="17"/>
                  <a:pt x="6" y="17"/>
                  <a:pt x="6" y="17"/>
                </a:cubicBezTo>
                <a:cubicBezTo>
                  <a:pt x="8" y="20"/>
                  <a:pt x="8" y="20"/>
                  <a:pt x="8" y="20"/>
                </a:cubicBezTo>
                <a:cubicBezTo>
                  <a:pt x="36" y="48"/>
                  <a:pt x="36" y="48"/>
                  <a:pt x="36" y="48"/>
                </a:cubicBezTo>
                <a:cubicBezTo>
                  <a:pt x="78" y="90"/>
                  <a:pt x="78" y="90"/>
                  <a:pt x="78" y="90"/>
                </a:cubicBezTo>
                <a:cubicBezTo>
                  <a:pt x="84" y="95"/>
                  <a:pt x="84" y="95"/>
                  <a:pt x="84" y="95"/>
                </a:cubicBezTo>
                <a:cubicBezTo>
                  <a:pt x="87" y="99"/>
                  <a:pt x="93" y="99"/>
                  <a:pt x="96" y="95"/>
                </a:cubicBezTo>
                <a:cubicBezTo>
                  <a:pt x="96" y="95"/>
                  <a:pt x="96" y="95"/>
                  <a:pt x="96" y="95"/>
                </a:cubicBezTo>
                <a:cubicBezTo>
                  <a:pt x="119" y="72"/>
                  <a:pt x="131" y="41"/>
                  <a:pt x="132" y="10"/>
                </a:cubicBezTo>
                <a:lnTo>
                  <a:pt x="131" y="10"/>
                </a:lnTo>
                <a:close/>
              </a:path>
            </a:pathLst>
          </a:custGeom>
          <a:solidFill>
            <a:schemeClr val="accent2"/>
          </a:solidFill>
          <a:ln>
            <a:noFill/>
          </a:ln>
          <a:extLst/>
        </p:spPr>
        <p:txBody>
          <a:bodyPr vert="horz" wrap="square" lIns="91440" tIns="45720" rIns="91440" bIns="45720" numCol="1" anchor="t" anchorCtr="0" compatLnSpc="1"/>
          <a:lstStyle/>
          <a:p>
            <a:endParaRPr lang="zh-CN" altLang="en-US">
              <a:cs typeface="+mn-ea"/>
              <a:sym typeface="+mn-lt"/>
            </a:endParaRPr>
          </a:p>
        </p:txBody>
      </p:sp>
      <p:sp>
        <p:nvSpPr>
          <p:cNvPr id="19" name="Freeform 13"/>
          <p:cNvSpPr/>
          <p:nvPr/>
        </p:nvSpPr>
        <p:spPr bwMode="auto">
          <a:xfrm>
            <a:off x="3494088" y="2825750"/>
            <a:ext cx="2322513" cy="465138"/>
          </a:xfrm>
          <a:custGeom>
            <a:avLst/>
            <a:gdLst>
              <a:gd name="T0" fmla="*/ 691 w 1463"/>
              <a:gd name="T1" fmla="*/ 0 h 293"/>
              <a:gd name="T2" fmla="*/ 631 w 1463"/>
              <a:gd name="T3" fmla="*/ 83 h 293"/>
              <a:gd name="T4" fmla="*/ 627 w 1463"/>
              <a:gd name="T5" fmla="*/ 83 h 293"/>
              <a:gd name="T6" fmla="*/ 513 w 1463"/>
              <a:gd name="T7" fmla="*/ 239 h 293"/>
              <a:gd name="T8" fmla="*/ 78 w 1463"/>
              <a:gd name="T9" fmla="*/ 239 h 293"/>
              <a:gd name="T10" fmla="*/ 78 w 1463"/>
              <a:gd name="T11" fmla="*/ 239 h 293"/>
              <a:gd name="T12" fmla="*/ 37 w 1463"/>
              <a:gd name="T13" fmla="*/ 239 h 293"/>
              <a:gd name="T14" fmla="*/ 0 w 1463"/>
              <a:gd name="T15" fmla="*/ 293 h 293"/>
              <a:gd name="T16" fmla="*/ 78 w 1463"/>
              <a:gd name="T17" fmla="*/ 293 h 293"/>
              <a:gd name="T18" fmla="*/ 316 w 1463"/>
              <a:gd name="T19" fmla="*/ 293 h 293"/>
              <a:gd name="T20" fmla="*/ 535 w 1463"/>
              <a:gd name="T21" fmla="*/ 293 h 293"/>
              <a:gd name="T22" fmla="*/ 599 w 1463"/>
              <a:gd name="T23" fmla="*/ 211 h 293"/>
              <a:gd name="T24" fmla="*/ 599 w 1463"/>
              <a:gd name="T25" fmla="*/ 211 h 293"/>
              <a:gd name="T26" fmla="*/ 714 w 1463"/>
              <a:gd name="T27" fmla="*/ 55 h 293"/>
              <a:gd name="T28" fmla="*/ 1427 w 1463"/>
              <a:gd name="T29" fmla="*/ 55 h 293"/>
              <a:gd name="T30" fmla="*/ 1463 w 1463"/>
              <a:gd name="T31" fmla="*/ 0 h 293"/>
              <a:gd name="T32" fmla="*/ 691 w 1463"/>
              <a:gd name="T33" fmla="*/ 0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63" h="293">
                <a:moveTo>
                  <a:pt x="691" y="0"/>
                </a:moveTo>
                <a:lnTo>
                  <a:pt x="631" y="83"/>
                </a:lnTo>
                <a:lnTo>
                  <a:pt x="627" y="83"/>
                </a:lnTo>
                <a:lnTo>
                  <a:pt x="513" y="239"/>
                </a:lnTo>
                <a:lnTo>
                  <a:pt x="78" y="239"/>
                </a:lnTo>
                <a:lnTo>
                  <a:pt x="78" y="239"/>
                </a:lnTo>
                <a:lnTo>
                  <a:pt x="37" y="239"/>
                </a:lnTo>
                <a:lnTo>
                  <a:pt x="0" y="293"/>
                </a:lnTo>
                <a:lnTo>
                  <a:pt x="78" y="293"/>
                </a:lnTo>
                <a:lnTo>
                  <a:pt x="316" y="293"/>
                </a:lnTo>
                <a:lnTo>
                  <a:pt x="535" y="293"/>
                </a:lnTo>
                <a:lnTo>
                  <a:pt x="599" y="211"/>
                </a:lnTo>
                <a:lnTo>
                  <a:pt x="599" y="211"/>
                </a:lnTo>
                <a:lnTo>
                  <a:pt x="714" y="55"/>
                </a:lnTo>
                <a:lnTo>
                  <a:pt x="1427" y="55"/>
                </a:lnTo>
                <a:lnTo>
                  <a:pt x="1463" y="0"/>
                </a:lnTo>
                <a:lnTo>
                  <a:pt x="691" y="0"/>
                </a:lnTo>
                <a:close/>
              </a:path>
            </a:pathLst>
          </a:custGeom>
          <a:solidFill>
            <a:schemeClr val="accent2"/>
          </a:solidFill>
          <a:ln>
            <a:noFill/>
          </a:ln>
          <a:extLst/>
        </p:spPr>
        <p:txBody>
          <a:bodyPr vert="horz" wrap="square" lIns="91440" tIns="45720" rIns="91440" bIns="45720" numCol="1" anchor="t" anchorCtr="0" compatLnSpc="1"/>
          <a:lstStyle/>
          <a:p>
            <a:endParaRPr lang="zh-CN" altLang="en-US">
              <a:cs typeface="+mn-ea"/>
              <a:sym typeface="+mn-lt"/>
            </a:endParaRPr>
          </a:p>
        </p:txBody>
      </p:sp>
      <p:sp>
        <p:nvSpPr>
          <p:cNvPr id="20" name="Oval 14"/>
          <p:cNvSpPr>
            <a:spLocks noChangeArrowheads="1"/>
          </p:cNvSpPr>
          <p:nvPr/>
        </p:nvSpPr>
        <p:spPr bwMode="auto">
          <a:xfrm>
            <a:off x="5040313" y="1647825"/>
            <a:ext cx="188913" cy="188913"/>
          </a:xfrm>
          <a:prstGeom prst="ellipse">
            <a:avLst/>
          </a:prstGeom>
          <a:solidFill>
            <a:schemeClr val="accent2"/>
          </a:solidFill>
          <a:ln>
            <a:noFill/>
          </a:ln>
          <a:extLst/>
        </p:spPr>
        <p:txBody>
          <a:bodyPr vert="horz" wrap="square" lIns="91440" tIns="45720" rIns="91440" bIns="45720" numCol="1" anchor="t" anchorCtr="0" compatLnSpc="1"/>
          <a:lstStyle/>
          <a:p>
            <a:endParaRPr lang="zh-CN" altLang="en-US">
              <a:cs typeface="+mn-ea"/>
              <a:sym typeface="+mn-lt"/>
            </a:endParaRPr>
          </a:p>
        </p:txBody>
      </p:sp>
      <p:sp>
        <p:nvSpPr>
          <p:cNvPr id="21" name="Freeform 15"/>
          <p:cNvSpPr/>
          <p:nvPr/>
        </p:nvSpPr>
        <p:spPr bwMode="auto">
          <a:xfrm>
            <a:off x="5265738" y="1851025"/>
            <a:ext cx="22225" cy="0"/>
          </a:xfrm>
          <a:custGeom>
            <a:avLst/>
            <a:gdLst>
              <a:gd name="T0" fmla="*/ 0 w 3"/>
              <a:gd name="T1" fmla="*/ 3 w 3"/>
              <a:gd name="T2" fmla="*/ 0 w 3"/>
            </a:gdLst>
            <a:ahLst/>
            <a:cxnLst>
              <a:cxn ang="0">
                <a:pos x="T0" y="0"/>
              </a:cxn>
              <a:cxn ang="0">
                <a:pos x="T1" y="0"/>
              </a:cxn>
              <a:cxn ang="0">
                <a:pos x="T2" y="0"/>
              </a:cxn>
            </a:cxnLst>
            <a:rect l="0" t="0" r="r" b="b"/>
            <a:pathLst>
              <a:path w="3">
                <a:moveTo>
                  <a:pt x="0" y="0"/>
                </a:moveTo>
                <a:cubicBezTo>
                  <a:pt x="3" y="0"/>
                  <a:pt x="3" y="0"/>
                  <a:pt x="3" y="0"/>
                </a:cubicBezTo>
                <a:cubicBezTo>
                  <a:pt x="2" y="0"/>
                  <a:pt x="1" y="0"/>
                  <a:pt x="0" y="0"/>
                </a:cubicBezTo>
                <a:close/>
              </a:path>
            </a:pathLst>
          </a:custGeom>
          <a:solidFill>
            <a:srgbClr val="611D8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2" name="Freeform 16"/>
          <p:cNvSpPr/>
          <p:nvPr/>
        </p:nvSpPr>
        <p:spPr bwMode="auto">
          <a:xfrm>
            <a:off x="4902200" y="1851025"/>
            <a:ext cx="465138" cy="881063"/>
          </a:xfrm>
          <a:custGeom>
            <a:avLst/>
            <a:gdLst>
              <a:gd name="T0" fmla="*/ 63 w 64"/>
              <a:gd name="T1" fmla="*/ 5 h 121"/>
              <a:gd name="T2" fmla="*/ 56 w 64"/>
              <a:gd name="T3" fmla="*/ 1 h 121"/>
              <a:gd name="T4" fmla="*/ 53 w 64"/>
              <a:gd name="T5" fmla="*/ 0 h 121"/>
              <a:gd name="T6" fmla="*/ 51 w 64"/>
              <a:gd name="T7" fmla="*/ 0 h 121"/>
              <a:gd name="T8" fmla="*/ 51 w 64"/>
              <a:gd name="T9" fmla="*/ 0 h 121"/>
              <a:gd name="T10" fmla="*/ 48 w 64"/>
              <a:gd name="T11" fmla="*/ 0 h 121"/>
              <a:gd name="T12" fmla="*/ 13 w 64"/>
              <a:gd name="T13" fmla="*/ 0 h 121"/>
              <a:gd name="T14" fmla="*/ 13 w 64"/>
              <a:gd name="T15" fmla="*/ 0 h 121"/>
              <a:gd name="T16" fmla="*/ 13 w 64"/>
              <a:gd name="T17" fmla="*/ 0 h 121"/>
              <a:gd name="T18" fmla="*/ 13 w 64"/>
              <a:gd name="T19" fmla="*/ 0 h 121"/>
              <a:gd name="T20" fmla="*/ 8 w 64"/>
              <a:gd name="T21" fmla="*/ 1 h 121"/>
              <a:gd name="T22" fmla="*/ 0 w 64"/>
              <a:gd name="T23" fmla="*/ 10 h 121"/>
              <a:gd name="T24" fmla="*/ 0 w 64"/>
              <a:gd name="T25" fmla="*/ 10 h 121"/>
              <a:gd name="T26" fmla="*/ 0 w 64"/>
              <a:gd name="T27" fmla="*/ 10 h 121"/>
              <a:gd name="T28" fmla="*/ 0 w 64"/>
              <a:gd name="T29" fmla="*/ 49 h 121"/>
              <a:gd name="T30" fmla="*/ 6 w 64"/>
              <a:gd name="T31" fmla="*/ 55 h 121"/>
              <a:gd name="T32" fmla="*/ 12 w 64"/>
              <a:gd name="T33" fmla="*/ 49 h 121"/>
              <a:gd name="T34" fmla="*/ 12 w 64"/>
              <a:gd name="T35" fmla="*/ 12 h 121"/>
              <a:gd name="T36" fmla="*/ 13 w 64"/>
              <a:gd name="T37" fmla="*/ 12 h 121"/>
              <a:gd name="T38" fmla="*/ 13 w 64"/>
              <a:gd name="T39" fmla="*/ 61 h 121"/>
              <a:gd name="T40" fmla="*/ 13 w 64"/>
              <a:gd name="T41" fmla="*/ 61 h 121"/>
              <a:gd name="T42" fmla="*/ 13 w 64"/>
              <a:gd name="T43" fmla="*/ 61 h 121"/>
              <a:gd name="T44" fmla="*/ 13 w 64"/>
              <a:gd name="T45" fmla="*/ 113 h 121"/>
              <a:gd name="T46" fmla="*/ 20 w 64"/>
              <a:gd name="T47" fmla="*/ 121 h 121"/>
              <a:gd name="T48" fmla="*/ 28 w 64"/>
              <a:gd name="T49" fmla="*/ 113 h 121"/>
              <a:gd name="T50" fmla="*/ 28 w 64"/>
              <a:gd name="T51" fmla="*/ 61 h 121"/>
              <a:gd name="T52" fmla="*/ 28 w 64"/>
              <a:gd name="T53" fmla="*/ 61 h 121"/>
              <a:gd name="T54" fmla="*/ 28 w 64"/>
              <a:gd name="T55" fmla="*/ 61 h 121"/>
              <a:gd name="T56" fmla="*/ 28 w 64"/>
              <a:gd name="T57" fmla="*/ 61 h 121"/>
              <a:gd name="T58" fmla="*/ 32 w 64"/>
              <a:gd name="T59" fmla="*/ 57 h 121"/>
              <a:gd name="T60" fmla="*/ 36 w 64"/>
              <a:gd name="T61" fmla="*/ 61 h 121"/>
              <a:gd name="T62" fmla="*/ 36 w 64"/>
              <a:gd name="T63" fmla="*/ 61 h 121"/>
              <a:gd name="T64" fmla="*/ 36 w 64"/>
              <a:gd name="T65" fmla="*/ 61 h 121"/>
              <a:gd name="T66" fmla="*/ 36 w 64"/>
              <a:gd name="T67" fmla="*/ 61 h 121"/>
              <a:gd name="T68" fmla="*/ 36 w 64"/>
              <a:gd name="T69" fmla="*/ 113 h 121"/>
              <a:gd name="T70" fmla="*/ 43 w 64"/>
              <a:gd name="T71" fmla="*/ 121 h 121"/>
              <a:gd name="T72" fmla="*/ 51 w 64"/>
              <a:gd name="T73" fmla="*/ 113 h 121"/>
              <a:gd name="T74" fmla="*/ 51 w 64"/>
              <a:gd name="T75" fmla="*/ 61 h 121"/>
              <a:gd name="T76" fmla="*/ 51 w 64"/>
              <a:gd name="T77" fmla="*/ 61 h 121"/>
              <a:gd name="T78" fmla="*/ 51 w 64"/>
              <a:gd name="T79" fmla="*/ 61 h 121"/>
              <a:gd name="T80" fmla="*/ 51 w 64"/>
              <a:gd name="T81" fmla="*/ 12 h 121"/>
              <a:gd name="T82" fmla="*/ 52 w 64"/>
              <a:gd name="T83" fmla="*/ 12 h 121"/>
              <a:gd name="T84" fmla="*/ 52 w 64"/>
              <a:gd name="T85" fmla="*/ 49 h 121"/>
              <a:gd name="T86" fmla="*/ 58 w 64"/>
              <a:gd name="T87" fmla="*/ 55 h 121"/>
              <a:gd name="T88" fmla="*/ 64 w 64"/>
              <a:gd name="T89" fmla="*/ 49 h 121"/>
              <a:gd name="T90" fmla="*/ 64 w 64"/>
              <a:gd name="T91" fmla="*/ 10 h 121"/>
              <a:gd name="T92" fmla="*/ 63 w 64"/>
              <a:gd name="T93" fmla="*/ 5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4" h="121">
                <a:moveTo>
                  <a:pt x="63" y="5"/>
                </a:moveTo>
                <a:cubicBezTo>
                  <a:pt x="61" y="3"/>
                  <a:pt x="59" y="1"/>
                  <a:pt x="56" y="1"/>
                </a:cubicBezTo>
                <a:cubicBezTo>
                  <a:pt x="55" y="1"/>
                  <a:pt x="54" y="0"/>
                  <a:pt x="53" y="0"/>
                </a:cubicBezTo>
                <a:cubicBezTo>
                  <a:pt x="51" y="0"/>
                  <a:pt x="51" y="0"/>
                  <a:pt x="51" y="0"/>
                </a:cubicBezTo>
                <a:cubicBezTo>
                  <a:pt x="51" y="0"/>
                  <a:pt x="51" y="0"/>
                  <a:pt x="51" y="0"/>
                </a:cubicBezTo>
                <a:cubicBezTo>
                  <a:pt x="48" y="0"/>
                  <a:pt x="48" y="0"/>
                  <a:pt x="48" y="0"/>
                </a:cubicBezTo>
                <a:cubicBezTo>
                  <a:pt x="13" y="0"/>
                  <a:pt x="13" y="0"/>
                  <a:pt x="13" y="0"/>
                </a:cubicBezTo>
                <a:cubicBezTo>
                  <a:pt x="13" y="0"/>
                  <a:pt x="13" y="0"/>
                  <a:pt x="13" y="0"/>
                </a:cubicBezTo>
                <a:cubicBezTo>
                  <a:pt x="13" y="0"/>
                  <a:pt x="13" y="0"/>
                  <a:pt x="13" y="0"/>
                </a:cubicBezTo>
                <a:cubicBezTo>
                  <a:pt x="13" y="0"/>
                  <a:pt x="13" y="0"/>
                  <a:pt x="13" y="0"/>
                </a:cubicBezTo>
                <a:cubicBezTo>
                  <a:pt x="12" y="0"/>
                  <a:pt x="10" y="0"/>
                  <a:pt x="8" y="1"/>
                </a:cubicBezTo>
                <a:cubicBezTo>
                  <a:pt x="4" y="2"/>
                  <a:pt x="0" y="4"/>
                  <a:pt x="0" y="10"/>
                </a:cubicBezTo>
                <a:cubicBezTo>
                  <a:pt x="0" y="10"/>
                  <a:pt x="0" y="10"/>
                  <a:pt x="0" y="10"/>
                </a:cubicBezTo>
                <a:cubicBezTo>
                  <a:pt x="0" y="10"/>
                  <a:pt x="0" y="10"/>
                  <a:pt x="0" y="10"/>
                </a:cubicBezTo>
                <a:cubicBezTo>
                  <a:pt x="0" y="49"/>
                  <a:pt x="0" y="49"/>
                  <a:pt x="0" y="49"/>
                </a:cubicBezTo>
                <a:cubicBezTo>
                  <a:pt x="0" y="52"/>
                  <a:pt x="2" y="55"/>
                  <a:pt x="6" y="55"/>
                </a:cubicBezTo>
                <a:cubicBezTo>
                  <a:pt x="9" y="55"/>
                  <a:pt x="12" y="52"/>
                  <a:pt x="12" y="49"/>
                </a:cubicBezTo>
                <a:cubicBezTo>
                  <a:pt x="12" y="12"/>
                  <a:pt x="12" y="12"/>
                  <a:pt x="12" y="12"/>
                </a:cubicBezTo>
                <a:cubicBezTo>
                  <a:pt x="13" y="12"/>
                  <a:pt x="13" y="12"/>
                  <a:pt x="13" y="12"/>
                </a:cubicBezTo>
                <a:cubicBezTo>
                  <a:pt x="13" y="61"/>
                  <a:pt x="13" y="61"/>
                  <a:pt x="13" y="61"/>
                </a:cubicBezTo>
                <a:cubicBezTo>
                  <a:pt x="13" y="61"/>
                  <a:pt x="13" y="61"/>
                  <a:pt x="13" y="61"/>
                </a:cubicBezTo>
                <a:cubicBezTo>
                  <a:pt x="13" y="61"/>
                  <a:pt x="13" y="61"/>
                  <a:pt x="13" y="61"/>
                </a:cubicBezTo>
                <a:cubicBezTo>
                  <a:pt x="13" y="113"/>
                  <a:pt x="13" y="113"/>
                  <a:pt x="13" y="113"/>
                </a:cubicBezTo>
                <a:cubicBezTo>
                  <a:pt x="13" y="117"/>
                  <a:pt x="16" y="121"/>
                  <a:pt x="20" y="121"/>
                </a:cubicBezTo>
                <a:cubicBezTo>
                  <a:pt x="25" y="121"/>
                  <a:pt x="28" y="117"/>
                  <a:pt x="28" y="113"/>
                </a:cubicBezTo>
                <a:cubicBezTo>
                  <a:pt x="28" y="61"/>
                  <a:pt x="28" y="61"/>
                  <a:pt x="28" y="61"/>
                </a:cubicBezTo>
                <a:cubicBezTo>
                  <a:pt x="28" y="61"/>
                  <a:pt x="28" y="61"/>
                  <a:pt x="28" y="61"/>
                </a:cubicBezTo>
                <a:cubicBezTo>
                  <a:pt x="28" y="61"/>
                  <a:pt x="28" y="61"/>
                  <a:pt x="28" y="61"/>
                </a:cubicBezTo>
                <a:cubicBezTo>
                  <a:pt x="28" y="61"/>
                  <a:pt x="28" y="61"/>
                  <a:pt x="28" y="61"/>
                </a:cubicBezTo>
                <a:cubicBezTo>
                  <a:pt x="28" y="58"/>
                  <a:pt x="30" y="57"/>
                  <a:pt x="32" y="57"/>
                </a:cubicBezTo>
                <a:cubicBezTo>
                  <a:pt x="34" y="57"/>
                  <a:pt x="36" y="58"/>
                  <a:pt x="36" y="61"/>
                </a:cubicBezTo>
                <a:cubicBezTo>
                  <a:pt x="36" y="61"/>
                  <a:pt x="36" y="61"/>
                  <a:pt x="36" y="61"/>
                </a:cubicBezTo>
                <a:cubicBezTo>
                  <a:pt x="36" y="61"/>
                  <a:pt x="36" y="61"/>
                  <a:pt x="36" y="61"/>
                </a:cubicBezTo>
                <a:cubicBezTo>
                  <a:pt x="36" y="61"/>
                  <a:pt x="36" y="61"/>
                  <a:pt x="36" y="61"/>
                </a:cubicBezTo>
                <a:cubicBezTo>
                  <a:pt x="36" y="113"/>
                  <a:pt x="36" y="113"/>
                  <a:pt x="36" y="113"/>
                </a:cubicBezTo>
                <a:cubicBezTo>
                  <a:pt x="36" y="117"/>
                  <a:pt x="39" y="121"/>
                  <a:pt x="43" y="121"/>
                </a:cubicBezTo>
                <a:cubicBezTo>
                  <a:pt x="48" y="121"/>
                  <a:pt x="51" y="117"/>
                  <a:pt x="51" y="113"/>
                </a:cubicBezTo>
                <a:cubicBezTo>
                  <a:pt x="51" y="61"/>
                  <a:pt x="51" y="61"/>
                  <a:pt x="51" y="61"/>
                </a:cubicBezTo>
                <a:cubicBezTo>
                  <a:pt x="51" y="61"/>
                  <a:pt x="51" y="61"/>
                  <a:pt x="51" y="61"/>
                </a:cubicBezTo>
                <a:cubicBezTo>
                  <a:pt x="51" y="61"/>
                  <a:pt x="51" y="61"/>
                  <a:pt x="51" y="61"/>
                </a:cubicBezTo>
                <a:cubicBezTo>
                  <a:pt x="51" y="12"/>
                  <a:pt x="51" y="12"/>
                  <a:pt x="51" y="12"/>
                </a:cubicBezTo>
                <a:cubicBezTo>
                  <a:pt x="52" y="12"/>
                  <a:pt x="52" y="12"/>
                  <a:pt x="52" y="12"/>
                </a:cubicBezTo>
                <a:cubicBezTo>
                  <a:pt x="52" y="49"/>
                  <a:pt x="52" y="49"/>
                  <a:pt x="52" y="49"/>
                </a:cubicBezTo>
                <a:cubicBezTo>
                  <a:pt x="52" y="52"/>
                  <a:pt x="55" y="55"/>
                  <a:pt x="58" y="55"/>
                </a:cubicBezTo>
                <a:cubicBezTo>
                  <a:pt x="61" y="55"/>
                  <a:pt x="64" y="52"/>
                  <a:pt x="64" y="49"/>
                </a:cubicBezTo>
                <a:cubicBezTo>
                  <a:pt x="64" y="10"/>
                  <a:pt x="64" y="10"/>
                  <a:pt x="64" y="10"/>
                </a:cubicBezTo>
                <a:cubicBezTo>
                  <a:pt x="64" y="8"/>
                  <a:pt x="64" y="6"/>
                  <a:pt x="63" y="5"/>
                </a:cubicBezTo>
                <a:close/>
              </a:path>
            </a:pathLst>
          </a:custGeom>
          <a:solidFill>
            <a:schemeClr val="accent2"/>
          </a:solidFill>
          <a:ln>
            <a:noFill/>
          </a:ln>
          <a:extLst/>
        </p:spPr>
        <p:txBody>
          <a:bodyPr vert="horz" wrap="square" lIns="91440" tIns="45720" rIns="91440" bIns="45720" numCol="1" anchor="t" anchorCtr="0" compatLnSpc="1"/>
          <a:lstStyle/>
          <a:p>
            <a:endParaRPr lang="zh-CN" altLang="en-US">
              <a:cs typeface="+mn-ea"/>
              <a:sym typeface="+mn-lt"/>
            </a:endParaRPr>
          </a:p>
        </p:txBody>
      </p:sp>
      <p:sp>
        <p:nvSpPr>
          <p:cNvPr id="23" name="Freeform 17"/>
          <p:cNvSpPr/>
          <p:nvPr/>
        </p:nvSpPr>
        <p:spPr bwMode="auto">
          <a:xfrm>
            <a:off x="3494088" y="1016000"/>
            <a:ext cx="2322513" cy="465138"/>
          </a:xfrm>
          <a:custGeom>
            <a:avLst/>
            <a:gdLst>
              <a:gd name="T0" fmla="*/ 691 w 1463"/>
              <a:gd name="T1" fmla="*/ 293 h 293"/>
              <a:gd name="T2" fmla="*/ 631 w 1463"/>
              <a:gd name="T3" fmla="*/ 210 h 293"/>
              <a:gd name="T4" fmla="*/ 627 w 1463"/>
              <a:gd name="T5" fmla="*/ 210 h 293"/>
              <a:gd name="T6" fmla="*/ 513 w 1463"/>
              <a:gd name="T7" fmla="*/ 55 h 293"/>
              <a:gd name="T8" fmla="*/ 78 w 1463"/>
              <a:gd name="T9" fmla="*/ 55 h 293"/>
              <a:gd name="T10" fmla="*/ 78 w 1463"/>
              <a:gd name="T11" fmla="*/ 55 h 293"/>
              <a:gd name="T12" fmla="*/ 37 w 1463"/>
              <a:gd name="T13" fmla="*/ 55 h 293"/>
              <a:gd name="T14" fmla="*/ 0 w 1463"/>
              <a:gd name="T15" fmla="*/ 0 h 293"/>
              <a:gd name="T16" fmla="*/ 78 w 1463"/>
              <a:gd name="T17" fmla="*/ 0 h 293"/>
              <a:gd name="T18" fmla="*/ 316 w 1463"/>
              <a:gd name="T19" fmla="*/ 0 h 293"/>
              <a:gd name="T20" fmla="*/ 535 w 1463"/>
              <a:gd name="T21" fmla="*/ 0 h 293"/>
              <a:gd name="T22" fmla="*/ 599 w 1463"/>
              <a:gd name="T23" fmla="*/ 82 h 293"/>
              <a:gd name="T24" fmla="*/ 599 w 1463"/>
              <a:gd name="T25" fmla="*/ 82 h 293"/>
              <a:gd name="T26" fmla="*/ 714 w 1463"/>
              <a:gd name="T27" fmla="*/ 238 h 293"/>
              <a:gd name="T28" fmla="*/ 1427 w 1463"/>
              <a:gd name="T29" fmla="*/ 238 h 293"/>
              <a:gd name="T30" fmla="*/ 1463 w 1463"/>
              <a:gd name="T31" fmla="*/ 293 h 293"/>
              <a:gd name="T32" fmla="*/ 691 w 1463"/>
              <a:gd name="T33" fmla="*/ 293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63" h="293">
                <a:moveTo>
                  <a:pt x="691" y="293"/>
                </a:moveTo>
                <a:lnTo>
                  <a:pt x="631" y="210"/>
                </a:lnTo>
                <a:lnTo>
                  <a:pt x="627" y="210"/>
                </a:lnTo>
                <a:lnTo>
                  <a:pt x="513" y="55"/>
                </a:lnTo>
                <a:lnTo>
                  <a:pt x="78" y="55"/>
                </a:lnTo>
                <a:lnTo>
                  <a:pt x="78" y="55"/>
                </a:lnTo>
                <a:lnTo>
                  <a:pt x="37" y="55"/>
                </a:lnTo>
                <a:lnTo>
                  <a:pt x="0" y="0"/>
                </a:lnTo>
                <a:lnTo>
                  <a:pt x="78" y="0"/>
                </a:lnTo>
                <a:lnTo>
                  <a:pt x="316" y="0"/>
                </a:lnTo>
                <a:lnTo>
                  <a:pt x="535" y="0"/>
                </a:lnTo>
                <a:lnTo>
                  <a:pt x="599" y="82"/>
                </a:lnTo>
                <a:lnTo>
                  <a:pt x="599" y="82"/>
                </a:lnTo>
                <a:lnTo>
                  <a:pt x="714" y="238"/>
                </a:lnTo>
                <a:lnTo>
                  <a:pt x="1427" y="238"/>
                </a:lnTo>
                <a:lnTo>
                  <a:pt x="1463" y="293"/>
                </a:lnTo>
                <a:lnTo>
                  <a:pt x="691" y="293"/>
                </a:lnTo>
                <a:close/>
              </a:path>
            </a:pathLst>
          </a:custGeom>
          <a:solidFill>
            <a:schemeClr val="accent2"/>
          </a:solidFill>
          <a:ln>
            <a:noFill/>
          </a:ln>
          <a:extLst/>
        </p:spPr>
        <p:txBody>
          <a:bodyPr vert="horz" wrap="square" lIns="91440" tIns="45720" rIns="91440" bIns="45720" numCol="1" anchor="t" anchorCtr="0" compatLnSpc="1"/>
          <a:lstStyle/>
          <a:p>
            <a:endParaRPr lang="zh-CN" altLang="en-US">
              <a:cs typeface="+mn-ea"/>
              <a:sym typeface="+mn-lt"/>
            </a:endParaRPr>
          </a:p>
        </p:txBody>
      </p:sp>
      <p:sp>
        <p:nvSpPr>
          <p:cNvPr id="27" name="Oval 21"/>
          <p:cNvSpPr>
            <a:spLocks noChangeArrowheads="1"/>
          </p:cNvSpPr>
          <p:nvPr/>
        </p:nvSpPr>
        <p:spPr bwMode="auto">
          <a:xfrm>
            <a:off x="5186363" y="4265613"/>
            <a:ext cx="188913" cy="182563"/>
          </a:xfrm>
          <a:prstGeom prst="ellipse">
            <a:avLst/>
          </a:prstGeom>
          <a:solidFill>
            <a:schemeClr val="accent2"/>
          </a:solidFill>
          <a:ln>
            <a:noFill/>
          </a:ln>
          <a:extLst/>
        </p:spPr>
        <p:txBody>
          <a:bodyPr vert="horz" wrap="square" lIns="91440" tIns="45720" rIns="91440" bIns="45720" numCol="1" anchor="t" anchorCtr="0" compatLnSpc="1"/>
          <a:lstStyle/>
          <a:p>
            <a:endParaRPr lang="zh-CN" altLang="en-US">
              <a:cs typeface="+mn-ea"/>
              <a:sym typeface="+mn-lt"/>
            </a:endParaRPr>
          </a:p>
        </p:txBody>
      </p:sp>
      <p:sp>
        <p:nvSpPr>
          <p:cNvPr id="28" name="Freeform 22"/>
          <p:cNvSpPr/>
          <p:nvPr/>
        </p:nvSpPr>
        <p:spPr bwMode="auto">
          <a:xfrm>
            <a:off x="5410200" y="4470400"/>
            <a:ext cx="22225" cy="0"/>
          </a:xfrm>
          <a:custGeom>
            <a:avLst/>
            <a:gdLst>
              <a:gd name="T0" fmla="*/ 0 w 3"/>
              <a:gd name="T1" fmla="*/ 3 w 3"/>
              <a:gd name="T2" fmla="*/ 0 w 3"/>
            </a:gdLst>
            <a:ahLst/>
            <a:cxnLst>
              <a:cxn ang="0">
                <a:pos x="T0" y="0"/>
              </a:cxn>
              <a:cxn ang="0">
                <a:pos x="T1" y="0"/>
              </a:cxn>
              <a:cxn ang="0">
                <a:pos x="T2" y="0"/>
              </a:cxn>
            </a:cxnLst>
            <a:rect l="0" t="0" r="r" b="b"/>
            <a:pathLst>
              <a:path w="3">
                <a:moveTo>
                  <a:pt x="0" y="0"/>
                </a:moveTo>
                <a:cubicBezTo>
                  <a:pt x="3" y="0"/>
                  <a:pt x="3" y="0"/>
                  <a:pt x="3" y="0"/>
                </a:cubicBezTo>
                <a:cubicBezTo>
                  <a:pt x="2" y="0"/>
                  <a:pt x="0" y="0"/>
                  <a:pt x="0" y="0"/>
                </a:cubicBezTo>
                <a:close/>
              </a:path>
            </a:pathLst>
          </a:custGeom>
          <a:solidFill>
            <a:srgbClr val="1D278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9" name="Freeform 23"/>
          <p:cNvSpPr/>
          <p:nvPr/>
        </p:nvSpPr>
        <p:spPr bwMode="auto">
          <a:xfrm>
            <a:off x="5048250" y="4470400"/>
            <a:ext cx="463550" cy="857250"/>
          </a:xfrm>
          <a:custGeom>
            <a:avLst/>
            <a:gdLst>
              <a:gd name="T0" fmla="*/ 63 w 64"/>
              <a:gd name="T1" fmla="*/ 4 h 118"/>
              <a:gd name="T2" fmla="*/ 56 w 64"/>
              <a:gd name="T3" fmla="*/ 0 h 118"/>
              <a:gd name="T4" fmla="*/ 53 w 64"/>
              <a:gd name="T5" fmla="*/ 0 h 118"/>
              <a:gd name="T6" fmla="*/ 51 w 64"/>
              <a:gd name="T7" fmla="*/ 0 h 118"/>
              <a:gd name="T8" fmla="*/ 51 w 64"/>
              <a:gd name="T9" fmla="*/ 0 h 118"/>
              <a:gd name="T10" fmla="*/ 47 w 64"/>
              <a:gd name="T11" fmla="*/ 0 h 118"/>
              <a:gd name="T12" fmla="*/ 14 w 64"/>
              <a:gd name="T13" fmla="*/ 0 h 118"/>
              <a:gd name="T14" fmla="*/ 13 w 64"/>
              <a:gd name="T15" fmla="*/ 0 h 118"/>
              <a:gd name="T16" fmla="*/ 13 w 64"/>
              <a:gd name="T17" fmla="*/ 0 h 118"/>
              <a:gd name="T18" fmla="*/ 8 w 64"/>
              <a:gd name="T19" fmla="*/ 0 h 118"/>
              <a:gd name="T20" fmla="*/ 0 w 64"/>
              <a:gd name="T21" fmla="*/ 9 h 118"/>
              <a:gd name="T22" fmla="*/ 0 w 64"/>
              <a:gd name="T23" fmla="*/ 9 h 118"/>
              <a:gd name="T24" fmla="*/ 0 w 64"/>
              <a:gd name="T25" fmla="*/ 9 h 118"/>
              <a:gd name="T26" fmla="*/ 0 w 64"/>
              <a:gd name="T27" fmla="*/ 48 h 118"/>
              <a:gd name="T28" fmla="*/ 6 w 64"/>
              <a:gd name="T29" fmla="*/ 54 h 118"/>
              <a:gd name="T30" fmla="*/ 12 w 64"/>
              <a:gd name="T31" fmla="*/ 48 h 118"/>
              <a:gd name="T32" fmla="*/ 12 w 64"/>
              <a:gd name="T33" fmla="*/ 11 h 118"/>
              <a:gd name="T34" fmla="*/ 14 w 64"/>
              <a:gd name="T35" fmla="*/ 11 h 118"/>
              <a:gd name="T36" fmla="*/ 14 w 64"/>
              <a:gd name="T37" fmla="*/ 53 h 118"/>
              <a:gd name="T38" fmla="*/ 8 w 64"/>
              <a:gd name="T39" fmla="*/ 82 h 118"/>
              <a:gd name="T40" fmla="*/ 14 w 64"/>
              <a:gd name="T41" fmla="*/ 82 h 118"/>
              <a:gd name="T42" fmla="*/ 14 w 64"/>
              <a:gd name="T43" fmla="*/ 111 h 118"/>
              <a:gd name="T44" fmla="*/ 21 w 64"/>
              <a:gd name="T45" fmla="*/ 118 h 118"/>
              <a:gd name="T46" fmla="*/ 28 w 64"/>
              <a:gd name="T47" fmla="*/ 111 h 118"/>
              <a:gd name="T48" fmla="*/ 28 w 64"/>
              <a:gd name="T49" fmla="*/ 82 h 118"/>
              <a:gd name="T50" fmla="*/ 36 w 64"/>
              <a:gd name="T51" fmla="*/ 82 h 118"/>
              <a:gd name="T52" fmla="*/ 36 w 64"/>
              <a:gd name="T53" fmla="*/ 111 h 118"/>
              <a:gd name="T54" fmla="*/ 43 w 64"/>
              <a:gd name="T55" fmla="*/ 118 h 118"/>
              <a:gd name="T56" fmla="*/ 51 w 64"/>
              <a:gd name="T57" fmla="*/ 111 h 118"/>
              <a:gd name="T58" fmla="*/ 51 w 64"/>
              <a:gd name="T59" fmla="*/ 82 h 118"/>
              <a:gd name="T60" fmla="*/ 56 w 64"/>
              <a:gd name="T61" fmla="*/ 82 h 118"/>
              <a:gd name="T62" fmla="*/ 51 w 64"/>
              <a:gd name="T63" fmla="*/ 53 h 118"/>
              <a:gd name="T64" fmla="*/ 51 w 64"/>
              <a:gd name="T65" fmla="*/ 11 h 118"/>
              <a:gd name="T66" fmla="*/ 52 w 64"/>
              <a:gd name="T67" fmla="*/ 11 h 118"/>
              <a:gd name="T68" fmla="*/ 52 w 64"/>
              <a:gd name="T69" fmla="*/ 48 h 118"/>
              <a:gd name="T70" fmla="*/ 58 w 64"/>
              <a:gd name="T71" fmla="*/ 54 h 118"/>
              <a:gd name="T72" fmla="*/ 64 w 64"/>
              <a:gd name="T73" fmla="*/ 48 h 118"/>
              <a:gd name="T74" fmla="*/ 64 w 64"/>
              <a:gd name="T75" fmla="*/ 9 h 118"/>
              <a:gd name="T76" fmla="*/ 63 w 64"/>
              <a:gd name="T77" fmla="*/ 4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4" h="118">
                <a:moveTo>
                  <a:pt x="63" y="4"/>
                </a:moveTo>
                <a:cubicBezTo>
                  <a:pt x="61" y="2"/>
                  <a:pt x="58" y="1"/>
                  <a:pt x="56" y="0"/>
                </a:cubicBezTo>
                <a:cubicBezTo>
                  <a:pt x="55" y="0"/>
                  <a:pt x="54" y="0"/>
                  <a:pt x="53" y="0"/>
                </a:cubicBezTo>
                <a:cubicBezTo>
                  <a:pt x="51" y="0"/>
                  <a:pt x="51" y="0"/>
                  <a:pt x="51" y="0"/>
                </a:cubicBezTo>
                <a:cubicBezTo>
                  <a:pt x="51" y="0"/>
                  <a:pt x="51" y="0"/>
                  <a:pt x="51" y="0"/>
                </a:cubicBezTo>
                <a:cubicBezTo>
                  <a:pt x="47" y="0"/>
                  <a:pt x="47" y="0"/>
                  <a:pt x="47" y="0"/>
                </a:cubicBezTo>
                <a:cubicBezTo>
                  <a:pt x="14" y="0"/>
                  <a:pt x="14" y="0"/>
                  <a:pt x="14" y="0"/>
                </a:cubicBezTo>
                <a:cubicBezTo>
                  <a:pt x="13" y="0"/>
                  <a:pt x="13" y="0"/>
                  <a:pt x="13" y="0"/>
                </a:cubicBezTo>
                <a:cubicBezTo>
                  <a:pt x="13" y="0"/>
                  <a:pt x="13" y="0"/>
                  <a:pt x="13" y="0"/>
                </a:cubicBezTo>
                <a:cubicBezTo>
                  <a:pt x="12" y="0"/>
                  <a:pt x="10" y="0"/>
                  <a:pt x="8" y="0"/>
                </a:cubicBezTo>
                <a:cubicBezTo>
                  <a:pt x="5" y="1"/>
                  <a:pt x="0" y="3"/>
                  <a:pt x="0" y="9"/>
                </a:cubicBezTo>
                <a:cubicBezTo>
                  <a:pt x="0" y="9"/>
                  <a:pt x="0" y="9"/>
                  <a:pt x="0" y="9"/>
                </a:cubicBezTo>
                <a:cubicBezTo>
                  <a:pt x="0" y="9"/>
                  <a:pt x="0" y="9"/>
                  <a:pt x="0" y="9"/>
                </a:cubicBezTo>
                <a:cubicBezTo>
                  <a:pt x="0" y="48"/>
                  <a:pt x="0" y="48"/>
                  <a:pt x="0" y="48"/>
                </a:cubicBezTo>
                <a:cubicBezTo>
                  <a:pt x="0" y="51"/>
                  <a:pt x="3" y="54"/>
                  <a:pt x="6" y="54"/>
                </a:cubicBezTo>
                <a:cubicBezTo>
                  <a:pt x="9" y="54"/>
                  <a:pt x="12" y="51"/>
                  <a:pt x="12" y="48"/>
                </a:cubicBezTo>
                <a:cubicBezTo>
                  <a:pt x="12" y="11"/>
                  <a:pt x="12" y="11"/>
                  <a:pt x="12" y="11"/>
                </a:cubicBezTo>
                <a:cubicBezTo>
                  <a:pt x="14" y="11"/>
                  <a:pt x="14" y="11"/>
                  <a:pt x="14" y="11"/>
                </a:cubicBezTo>
                <a:cubicBezTo>
                  <a:pt x="14" y="53"/>
                  <a:pt x="14" y="53"/>
                  <a:pt x="14" y="53"/>
                </a:cubicBezTo>
                <a:cubicBezTo>
                  <a:pt x="8" y="82"/>
                  <a:pt x="8" y="82"/>
                  <a:pt x="8" y="82"/>
                </a:cubicBezTo>
                <a:cubicBezTo>
                  <a:pt x="14" y="82"/>
                  <a:pt x="14" y="82"/>
                  <a:pt x="14" y="82"/>
                </a:cubicBezTo>
                <a:cubicBezTo>
                  <a:pt x="14" y="111"/>
                  <a:pt x="14" y="111"/>
                  <a:pt x="14" y="111"/>
                </a:cubicBezTo>
                <a:cubicBezTo>
                  <a:pt x="14" y="115"/>
                  <a:pt x="17" y="118"/>
                  <a:pt x="21" y="118"/>
                </a:cubicBezTo>
                <a:cubicBezTo>
                  <a:pt x="25" y="118"/>
                  <a:pt x="28" y="115"/>
                  <a:pt x="28" y="111"/>
                </a:cubicBezTo>
                <a:cubicBezTo>
                  <a:pt x="28" y="82"/>
                  <a:pt x="28" y="82"/>
                  <a:pt x="28" y="82"/>
                </a:cubicBezTo>
                <a:cubicBezTo>
                  <a:pt x="36" y="82"/>
                  <a:pt x="36" y="82"/>
                  <a:pt x="36" y="82"/>
                </a:cubicBezTo>
                <a:cubicBezTo>
                  <a:pt x="36" y="111"/>
                  <a:pt x="36" y="111"/>
                  <a:pt x="36" y="111"/>
                </a:cubicBezTo>
                <a:cubicBezTo>
                  <a:pt x="36" y="115"/>
                  <a:pt x="39" y="118"/>
                  <a:pt x="43" y="118"/>
                </a:cubicBezTo>
                <a:cubicBezTo>
                  <a:pt x="47" y="118"/>
                  <a:pt x="51" y="115"/>
                  <a:pt x="51" y="111"/>
                </a:cubicBezTo>
                <a:cubicBezTo>
                  <a:pt x="51" y="82"/>
                  <a:pt x="51" y="82"/>
                  <a:pt x="51" y="82"/>
                </a:cubicBezTo>
                <a:cubicBezTo>
                  <a:pt x="56" y="82"/>
                  <a:pt x="56" y="82"/>
                  <a:pt x="56" y="82"/>
                </a:cubicBezTo>
                <a:cubicBezTo>
                  <a:pt x="51" y="53"/>
                  <a:pt x="51" y="53"/>
                  <a:pt x="51" y="53"/>
                </a:cubicBezTo>
                <a:cubicBezTo>
                  <a:pt x="51" y="11"/>
                  <a:pt x="51" y="11"/>
                  <a:pt x="51" y="11"/>
                </a:cubicBezTo>
                <a:cubicBezTo>
                  <a:pt x="52" y="11"/>
                  <a:pt x="52" y="11"/>
                  <a:pt x="52" y="11"/>
                </a:cubicBezTo>
                <a:cubicBezTo>
                  <a:pt x="52" y="48"/>
                  <a:pt x="52" y="48"/>
                  <a:pt x="52" y="48"/>
                </a:cubicBezTo>
                <a:cubicBezTo>
                  <a:pt x="52" y="51"/>
                  <a:pt x="55" y="54"/>
                  <a:pt x="58" y="54"/>
                </a:cubicBezTo>
                <a:cubicBezTo>
                  <a:pt x="61" y="54"/>
                  <a:pt x="64" y="51"/>
                  <a:pt x="64" y="48"/>
                </a:cubicBezTo>
                <a:cubicBezTo>
                  <a:pt x="64" y="9"/>
                  <a:pt x="64" y="9"/>
                  <a:pt x="64" y="9"/>
                </a:cubicBezTo>
                <a:cubicBezTo>
                  <a:pt x="64" y="7"/>
                  <a:pt x="63" y="6"/>
                  <a:pt x="63" y="4"/>
                </a:cubicBezTo>
                <a:close/>
              </a:path>
            </a:pathLst>
          </a:custGeom>
          <a:solidFill>
            <a:schemeClr val="accent2"/>
          </a:solidFill>
          <a:ln>
            <a:noFill/>
          </a:ln>
          <a:extLst/>
        </p:spPr>
        <p:txBody>
          <a:bodyPr vert="horz" wrap="square" lIns="91440" tIns="45720" rIns="91440" bIns="45720" numCol="1" anchor="t" anchorCtr="0" compatLnSpc="1"/>
          <a:lstStyle/>
          <a:p>
            <a:endParaRPr lang="zh-CN" altLang="en-US">
              <a:cs typeface="+mn-ea"/>
              <a:sym typeface="+mn-lt"/>
            </a:endParaRPr>
          </a:p>
        </p:txBody>
      </p:sp>
      <p:sp>
        <p:nvSpPr>
          <p:cNvPr id="30" name="Freeform 24"/>
          <p:cNvSpPr/>
          <p:nvPr/>
        </p:nvSpPr>
        <p:spPr bwMode="auto">
          <a:xfrm>
            <a:off x="2203450" y="3727450"/>
            <a:ext cx="717550" cy="954088"/>
          </a:xfrm>
          <a:custGeom>
            <a:avLst/>
            <a:gdLst>
              <a:gd name="T0" fmla="*/ 90 w 99"/>
              <a:gd name="T1" fmla="*/ 1 h 131"/>
              <a:gd name="T2" fmla="*/ 90 w 99"/>
              <a:gd name="T3" fmla="*/ 0 h 131"/>
              <a:gd name="T4" fmla="*/ 5 w 99"/>
              <a:gd name="T5" fmla="*/ 35 h 131"/>
              <a:gd name="T6" fmla="*/ 5 w 99"/>
              <a:gd name="T7" fmla="*/ 35 h 131"/>
              <a:gd name="T8" fmla="*/ 4 w 99"/>
              <a:gd name="T9" fmla="*/ 36 h 131"/>
              <a:gd name="T10" fmla="*/ 4 w 99"/>
              <a:gd name="T11" fmla="*/ 48 h 131"/>
              <a:gd name="T12" fmla="*/ 9 w 99"/>
              <a:gd name="T13" fmla="*/ 54 h 131"/>
              <a:gd name="T14" fmla="*/ 80 w 99"/>
              <a:gd name="T15" fmla="*/ 124 h 131"/>
              <a:gd name="T16" fmla="*/ 82 w 99"/>
              <a:gd name="T17" fmla="*/ 127 h 131"/>
              <a:gd name="T18" fmla="*/ 82 w 99"/>
              <a:gd name="T19" fmla="*/ 127 h 131"/>
              <a:gd name="T20" fmla="*/ 84 w 99"/>
              <a:gd name="T21" fmla="*/ 128 h 131"/>
              <a:gd name="T22" fmla="*/ 90 w 99"/>
              <a:gd name="T23" fmla="*/ 131 h 131"/>
              <a:gd name="T24" fmla="*/ 90 w 99"/>
              <a:gd name="T25" fmla="*/ 131 h 131"/>
              <a:gd name="T26" fmla="*/ 99 w 99"/>
              <a:gd name="T27" fmla="*/ 122 h 131"/>
              <a:gd name="T28" fmla="*/ 99 w 99"/>
              <a:gd name="T29" fmla="*/ 120 h 131"/>
              <a:gd name="T30" fmla="*/ 99 w 99"/>
              <a:gd name="T31" fmla="*/ 116 h 131"/>
              <a:gd name="T32" fmla="*/ 99 w 99"/>
              <a:gd name="T33" fmla="*/ 76 h 131"/>
              <a:gd name="T34" fmla="*/ 99 w 99"/>
              <a:gd name="T35" fmla="*/ 17 h 131"/>
              <a:gd name="T36" fmla="*/ 99 w 99"/>
              <a:gd name="T37" fmla="*/ 9 h 131"/>
              <a:gd name="T38" fmla="*/ 90 w 99"/>
              <a:gd name="T39" fmla="*/ 1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9" h="131">
                <a:moveTo>
                  <a:pt x="90" y="1"/>
                </a:moveTo>
                <a:cubicBezTo>
                  <a:pt x="90" y="0"/>
                  <a:pt x="90" y="0"/>
                  <a:pt x="90" y="0"/>
                </a:cubicBezTo>
                <a:cubicBezTo>
                  <a:pt x="57" y="0"/>
                  <a:pt x="27" y="14"/>
                  <a:pt x="5" y="35"/>
                </a:cubicBezTo>
                <a:cubicBezTo>
                  <a:pt x="5" y="35"/>
                  <a:pt x="5" y="35"/>
                  <a:pt x="5" y="35"/>
                </a:cubicBezTo>
                <a:cubicBezTo>
                  <a:pt x="4" y="36"/>
                  <a:pt x="4" y="36"/>
                  <a:pt x="4" y="36"/>
                </a:cubicBezTo>
                <a:cubicBezTo>
                  <a:pt x="0" y="40"/>
                  <a:pt x="0" y="45"/>
                  <a:pt x="4" y="48"/>
                </a:cubicBezTo>
                <a:cubicBezTo>
                  <a:pt x="9" y="54"/>
                  <a:pt x="9" y="54"/>
                  <a:pt x="9" y="54"/>
                </a:cubicBezTo>
                <a:cubicBezTo>
                  <a:pt x="80" y="124"/>
                  <a:pt x="80" y="124"/>
                  <a:pt x="80" y="124"/>
                </a:cubicBezTo>
                <a:cubicBezTo>
                  <a:pt x="82" y="127"/>
                  <a:pt x="82" y="127"/>
                  <a:pt x="82" y="127"/>
                </a:cubicBezTo>
                <a:cubicBezTo>
                  <a:pt x="82" y="127"/>
                  <a:pt x="82" y="127"/>
                  <a:pt x="82" y="127"/>
                </a:cubicBezTo>
                <a:cubicBezTo>
                  <a:pt x="84" y="128"/>
                  <a:pt x="84" y="128"/>
                  <a:pt x="84" y="128"/>
                </a:cubicBezTo>
                <a:cubicBezTo>
                  <a:pt x="85" y="130"/>
                  <a:pt x="88" y="131"/>
                  <a:pt x="90" y="131"/>
                </a:cubicBezTo>
                <a:cubicBezTo>
                  <a:pt x="90" y="131"/>
                  <a:pt x="90" y="131"/>
                  <a:pt x="90" y="131"/>
                </a:cubicBezTo>
                <a:cubicBezTo>
                  <a:pt x="95" y="131"/>
                  <a:pt x="99" y="127"/>
                  <a:pt x="99" y="122"/>
                </a:cubicBezTo>
                <a:cubicBezTo>
                  <a:pt x="99" y="120"/>
                  <a:pt x="99" y="120"/>
                  <a:pt x="99" y="120"/>
                </a:cubicBezTo>
                <a:cubicBezTo>
                  <a:pt x="99" y="116"/>
                  <a:pt x="99" y="116"/>
                  <a:pt x="99" y="116"/>
                </a:cubicBezTo>
                <a:cubicBezTo>
                  <a:pt x="99" y="76"/>
                  <a:pt x="99" y="76"/>
                  <a:pt x="99" y="76"/>
                </a:cubicBezTo>
                <a:cubicBezTo>
                  <a:pt x="99" y="17"/>
                  <a:pt x="99" y="17"/>
                  <a:pt x="99" y="17"/>
                </a:cubicBezTo>
                <a:cubicBezTo>
                  <a:pt x="99" y="9"/>
                  <a:pt x="99" y="9"/>
                  <a:pt x="99" y="9"/>
                </a:cubicBezTo>
                <a:cubicBezTo>
                  <a:pt x="99" y="4"/>
                  <a:pt x="95" y="1"/>
                  <a:pt x="90" y="1"/>
                </a:cubicBezTo>
                <a:close/>
              </a:path>
            </a:pathLst>
          </a:custGeom>
          <a:solidFill>
            <a:schemeClr val="bg1">
              <a:lumMod val="75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1" name="Freeform 25"/>
          <p:cNvSpPr/>
          <p:nvPr/>
        </p:nvSpPr>
        <p:spPr bwMode="auto">
          <a:xfrm>
            <a:off x="2935288" y="3727450"/>
            <a:ext cx="711200" cy="954088"/>
          </a:xfrm>
          <a:custGeom>
            <a:avLst/>
            <a:gdLst>
              <a:gd name="T0" fmla="*/ 95 w 98"/>
              <a:gd name="T1" fmla="*/ 36 h 131"/>
              <a:gd name="T2" fmla="*/ 94 w 98"/>
              <a:gd name="T3" fmla="*/ 35 h 131"/>
              <a:gd name="T4" fmla="*/ 94 w 98"/>
              <a:gd name="T5" fmla="*/ 35 h 131"/>
              <a:gd name="T6" fmla="*/ 8 w 98"/>
              <a:gd name="T7" fmla="*/ 0 h 131"/>
              <a:gd name="T8" fmla="*/ 8 w 98"/>
              <a:gd name="T9" fmla="*/ 1 h 131"/>
              <a:gd name="T10" fmla="*/ 0 w 98"/>
              <a:gd name="T11" fmla="*/ 9 h 131"/>
              <a:gd name="T12" fmla="*/ 0 w 98"/>
              <a:gd name="T13" fmla="*/ 17 h 131"/>
              <a:gd name="T14" fmla="*/ 0 w 98"/>
              <a:gd name="T15" fmla="*/ 76 h 131"/>
              <a:gd name="T16" fmla="*/ 0 w 98"/>
              <a:gd name="T17" fmla="*/ 116 h 131"/>
              <a:gd name="T18" fmla="*/ 0 w 98"/>
              <a:gd name="T19" fmla="*/ 120 h 131"/>
              <a:gd name="T20" fmla="*/ 0 w 98"/>
              <a:gd name="T21" fmla="*/ 122 h 131"/>
              <a:gd name="T22" fmla="*/ 8 w 98"/>
              <a:gd name="T23" fmla="*/ 131 h 131"/>
              <a:gd name="T24" fmla="*/ 9 w 98"/>
              <a:gd name="T25" fmla="*/ 131 h 131"/>
              <a:gd name="T26" fmla="*/ 15 w 98"/>
              <a:gd name="T27" fmla="*/ 128 h 131"/>
              <a:gd name="T28" fmla="*/ 17 w 98"/>
              <a:gd name="T29" fmla="*/ 127 h 131"/>
              <a:gd name="T30" fmla="*/ 17 w 98"/>
              <a:gd name="T31" fmla="*/ 127 h 131"/>
              <a:gd name="T32" fmla="*/ 19 w 98"/>
              <a:gd name="T33" fmla="*/ 124 h 131"/>
              <a:gd name="T34" fmla="*/ 89 w 98"/>
              <a:gd name="T35" fmla="*/ 54 h 131"/>
              <a:gd name="T36" fmla="*/ 95 w 98"/>
              <a:gd name="T37" fmla="*/ 48 h 131"/>
              <a:gd name="T38" fmla="*/ 95 w 98"/>
              <a:gd name="T39" fmla="*/ 36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8" h="131">
                <a:moveTo>
                  <a:pt x="95" y="36"/>
                </a:moveTo>
                <a:cubicBezTo>
                  <a:pt x="95" y="36"/>
                  <a:pt x="94" y="36"/>
                  <a:pt x="94" y="35"/>
                </a:cubicBezTo>
                <a:cubicBezTo>
                  <a:pt x="94" y="35"/>
                  <a:pt x="94" y="35"/>
                  <a:pt x="94" y="35"/>
                </a:cubicBezTo>
                <a:cubicBezTo>
                  <a:pt x="72" y="14"/>
                  <a:pt x="42" y="0"/>
                  <a:pt x="8" y="0"/>
                </a:cubicBezTo>
                <a:cubicBezTo>
                  <a:pt x="8" y="1"/>
                  <a:pt x="8" y="1"/>
                  <a:pt x="8" y="1"/>
                </a:cubicBezTo>
                <a:cubicBezTo>
                  <a:pt x="4" y="1"/>
                  <a:pt x="0" y="4"/>
                  <a:pt x="0" y="9"/>
                </a:cubicBezTo>
                <a:cubicBezTo>
                  <a:pt x="0" y="17"/>
                  <a:pt x="0" y="17"/>
                  <a:pt x="0" y="17"/>
                </a:cubicBezTo>
                <a:cubicBezTo>
                  <a:pt x="0" y="76"/>
                  <a:pt x="0" y="76"/>
                  <a:pt x="0" y="76"/>
                </a:cubicBezTo>
                <a:cubicBezTo>
                  <a:pt x="0" y="116"/>
                  <a:pt x="0" y="116"/>
                  <a:pt x="0" y="116"/>
                </a:cubicBezTo>
                <a:cubicBezTo>
                  <a:pt x="0" y="120"/>
                  <a:pt x="0" y="120"/>
                  <a:pt x="0" y="120"/>
                </a:cubicBezTo>
                <a:cubicBezTo>
                  <a:pt x="0" y="122"/>
                  <a:pt x="0" y="122"/>
                  <a:pt x="0" y="122"/>
                </a:cubicBezTo>
                <a:cubicBezTo>
                  <a:pt x="0" y="127"/>
                  <a:pt x="4" y="131"/>
                  <a:pt x="8" y="131"/>
                </a:cubicBezTo>
                <a:cubicBezTo>
                  <a:pt x="8" y="131"/>
                  <a:pt x="9" y="131"/>
                  <a:pt x="9" y="131"/>
                </a:cubicBezTo>
                <a:cubicBezTo>
                  <a:pt x="11" y="131"/>
                  <a:pt x="13" y="130"/>
                  <a:pt x="15" y="128"/>
                </a:cubicBezTo>
                <a:cubicBezTo>
                  <a:pt x="17" y="127"/>
                  <a:pt x="17" y="127"/>
                  <a:pt x="17" y="127"/>
                </a:cubicBezTo>
                <a:cubicBezTo>
                  <a:pt x="17" y="127"/>
                  <a:pt x="17" y="127"/>
                  <a:pt x="17" y="127"/>
                </a:cubicBezTo>
                <a:cubicBezTo>
                  <a:pt x="19" y="124"/>
                  <a:pt x="19" y="124"/>
                  <a:pt x="19" y="124"/>
                </a:cubicBezTo>
                <a:cubicBezTo>
                  <a:pt x="89" y="54"/>
                  <a:pt x="89" y="54"/>
                  <a:pt x="89" y="54"/>
                </a:cubicBezTo>
                <a:cubicBezTo>
                  <a:pt x="95" y="48"/>
                  <a:pt x="95" y="48"/>
                  <a:pt x="95" y="48"/>
                </a:cubicBezTo>
                <a:cubicBezTo>
                  <a:pt x="98" y="45"/>
                  <a:pt x="98" y="40"/>
                  <a:pt x="95" y="36"/>
                </a:cubicBezTo>
                <a:close/>
              </a:path>
            </a:pathLst>
          </a:custGeom>
          <a:solidFill>
            <a:schemeClr val="accent2"/>
          </a:solidFill>
          <a:ln>
            <a:noFill/>
          </a:ln>
          <a:extLst/>
        </p:spPr>
        <p:txBody>
          <a:bodyPr vert="horz" wrap="square" lIns="91440" tIns="45720" rIns="91440" bIns="45720" numCol="1" anchor="t" anchorCtr="0" compatLnSpc="1"/>
          <a:lstStyle/>
          <a:p>
            <a:endParaRPr lang="zh-CN" altLang="en-US">
              <a:cs typeface="+mn-ea"/>
              <a:sym typeface="+mn-lt"/>
            </a:endParaRPr>
          </a:p>
        </p:txBody>
      </p:sp>
      <p:sp>
        <p:nvSpPr>
          <p:cNvPr id="64" name="Freeform 26"/>
          <p:cNvSpPr/>
          <p:nvPr/>
        </p:nvSpPr>
        <p:spPr bwMode="auto">
          <a:xfrm>
            <a:off x="3016250" y="4076700"/>
            <a:ext cx="957263" cy="720725"/>
          </a:xfrm>
          <a:custGeom>
            <a:avLst/>
            <a:gdLst>
              <a:gd name="T0" fmla="*/ 132 w 132"/>
              <a:gd name="T1" fmla="*/ 89 h 99"/>
              <a:gd name="T2" fmla="*/ 96 w 132"/>
              <a:gd name="T3" fmla="*/ 4 h 99"/>
              <a:gd name="T4" fmla="*/ 96 w 132"/>
              <a:gd name="T5" fmla="*/ 4 h 99"/>
              <a:gd name="T6" fmla="*/ 84 w 132"/>
              <a:gd name="T7" fmla="*/ 4 h 99"/>
              <a:gd name="T8" fmla="*/ 78 w 132"/>
              <a:gd name="T9" fmla="*/ 9 h 99"/>
              <a:gd name="T10" fmla="*/ 36 w 132"/>
              <a:gd name="T11" fmla="*/ 51 h 99"/>
              <a:gd name="T12" fmla="*/ 8 w 132"/>
              <a:gd name="T13" fmla="*/ 80 h 99"/>
              <a:gd name="T14" fmla="*/ 6 w 132"/>
              <a:gd name="T15" fmla="*/ 82 h 99"/>
              <a:gd name="T16" fmla="*/ 4 w 132"/>
              <a:gd name="T17" fmla="*/ 84 h 99"/>
              <a:gd name="T18" fmla="*/ 4 w 132"/>
              <a:gd name="T19" fmla="*/ 95 h 99"/>
              <a:gd name="T20" fmla="*/ 4 w 132"/>
              <a:gd name="T21" fmla="*/ 96 h 99"/>
              <a:gd name="T22" fmla="*/ 10 w 132"/>
              <a:gd name="T23" fmla="*/ 99 h 99"/>
              <a:gd name="T24" fmla="*/ 13 w 132"/>
              <a:gd name="T25" fmla="*/ 99 h 99"/>
              <a:gd name="T26" fmla="*/ 12 w 132"/>
              <a:gd name="T27" fmla="*/ 99 h 99"/>
              <a:gd name="T28" fmla="*/ 16 w 132"/>
              <a:gd name="T29" fmla="*/ 99 h 99"/>
              <a:gd name="T30" fmla="*/ 115 w 132"/>
              <a:gd name="T31" fmla="*/ 99 h 99"/>
              <a:gd name="T32" fmla="*/ 123 w 132"/>
              <a:gd name="T33" fmla="*/ 99 h 99"/>
              <a:gd name="T34" fmla="*/ 132 w 132"/>
              <a:gd name="T35" fmla="*/ 91 h 99"/>
              <a:gd name="T36" fmla="*/ 131 w 132"/>
              <a:gd name="T37" fmla="*/ 89 h 99"/>
              <a:gd name="T38" fmla="*/ 132 w 132"/>
              <a:gd name="T39" fmla="*/ 8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2" h="99">
                <a:moveTo>
                  <a:pt x="132" y="89"/>
                </a:moveTo>
                <a:cubicBezTo>
                  <a:pt x="131" y="58"/>
                  <a:pt x="119" y="27"/>
                  <a:pt x="96" y="4"/>
                </a:cubicBezTo>
                <a:cubicBezTo>
                  <a:pt x="96" y="4"/>
                  <a:pt x="96" y="4"/>
                  <a:pt x="96" y="4"/>
                </a:cubicBezTo>
                <a:cubicBezTo>
                  <a:pt x="93" y="1"/>
                  <a:pt x="87" y="0"/>
                  <a:pt x="84" y="4"/>
                </a:cubicBezTo>
                <a:cubicBezTo>
                  <a:pt x="78" y="9"/>
                  <a:pt x="78" y="9"/>
                  <a:pt x="78" y="9"/>
                </a:cubicBezTo>
                <a:cubicBezTo>
                  <a:pt x="36" y="51"/>
                  <a:pt x="36" y="51"/>
                  <a:pt x="36" y="51"/>
                </a:cubicBezTo>
                <a:cubicBezTo>
                  <a:pt x="8" y="80"/>
                  <a:pt x="8" y="80"/>
                  <a:pt x="8" y="80"/>
                </a:cubicBezTo>
                <a:cubicBezTo>
                  <a:pt x="6" y="82"/>
                  <a:pt x="6" y="82"/>
                  <a:pt x="6" y="82"/>
                </a:cubicBezTo>
                <a:cubicBezTo>
                  <a:pt x="4" y="84"/>
                  <a:pt x="4" y="84"/>
                  <a:pt x="4" y="84"/>
                </a:cubicBezTo>
                <a:cubicBezTo>
                  <a:pt x="0" y="87"/>
                  <a:pt x="0" y="92"/>
                  <a:pt x="4" y="95"/>
                </a:cubicBezTo>
                <a:cubicBezTo>
                  <a:pt x="4" y="96"/>
                  <a:pt x="4" y="96"/>
                  <a:pt x="4" y="96"/>
                </a:cubicBezTo>
                <a:cubicBezTo>
                  <a:pt x="5" y="97"/>
                  <a:pt x="8" y="99"/>
                  <a:pt x="10" y="99"/>
                </a:cubicBezTo>
                <a:cubicBezTo>
                  <a:pt x="13" y="99"/>
                  <a:pt x="13" y="99"/>
                  <a:pt x="13" y="99"/>
                </a:cubicBezTo>
                <a:cubicBezTo>
                  <a:pt x="12" y="99"/>
                  <a:pt x="12" y="99"/>
                  <a:pt x="12" y="99"/>
                </a:cubicBezTo>
                <a:cubicBezTo>
                  <a:pt x="16" y="99"/>
                  <a:pt x="16" y="99"/>
                  <a:pt x="16" y="99"/>
                </a:cubicBezTo>
                <a:cubicBezTo>
                  <a:pt x="115" y="99"/>
                  <a:pt x="115" y="99"/>
                  <a:pt x="115" y="99"/>
                </a:cubicBezTo>
                <a:cubicBezTo>
                  <a:pt x="123" y="99"/>
                  <a:pt x="123" y="99"/>
                  <a:pt x="123" y="99"/>
                </a:cubicBezTo>
                <a:cubicBezTo>
                  <a:pt x="128" y="99"/>
                  <a:pt x="132" y="95"/>
                  <a:pt x="132" y="91"/>
                </a:cubicBezTo>
                <a:cubicBezTo>
                  <a:pt x="132" y="90"/>
                  <a:pt x="132" y="90"/>
                  <a:pt x="131" y="89"/>
                </a:cubicBezTo>
                <a:lnTo>
                  <a:pt x="132" y="89"/>
                </a:lnTo>
                <a:close/>
              </a:path>
            </a:pathLst>
          </a:custGeom>
          <a:solidFill>
            <a:schemeClr val="accent2"/>
          </a:solidFill>
          <a:ln>
            <a:noFill/>
          </a:ln>
          <a:extLst/>
        </p:spPr>
        <p:txBody>
          <a:bodyPr vert="horz" wrap="square" lIns="91440" tIns="45720" rIns="91440" bIns="45720" numCol="1" anchor="t" anchorCtr="0" compatLnSpc="1"/>
          <a:lstStyle/>
          <a:p>
            <a:endParaRPr lang="zh-CN" altLang="en-US">
              <a:cs typeface="+mn-ea"/>
              <a:sym typeface="+mn-lt"/>
            </a:endParaRPr>
          </a:p>
        </p:txBody>
      </p:sp>
      <p:sp>
        <p:nvSpPr>
          <p:cNvPr id="65" name="Freeform 27"/>
          <p:cNvSpPr/>
          <p:nvPr/>
        </p:nvSpPr>
        <p:spPr bwMode="auto">
          <a:xfrm>
            <a:off x="1876425" y="4076700"/>
            <a:ext cx="950913" cy="720725"/>
          </a:xfrm>
          <a:custGeom>
            <a:avLst/>
            <a:gdLst>
              <a:gd name="T0" fmla="*/ 128 w 131"/>
              <a:gd name="T1" fmla="*/ 84 h 99"/>
              <a:gd name="T2" fmla="*/ 126 w 131"/>
              <a:gd name="T3" fmla="*/ 82 h 99"/>
              <a:gd name="T4" fmla="*/ 124 w 131"/>
              <a:gd name="T5" fmla="*/ 80 h 99"/>
              <a:gd name="T6" fmla="*/ 95 w 131"/>
              <a:gd name="T7" fmla="*/ 51 h 99"/>
              <a:gd name="T8" fmla="*/ 53 w 131"/>
              <a:gd name="T9" fmla="*/ 9 h 99"/>
              <a:gd name="T10" fmla="*/ 47 w 131"/>
              <a:gd name="T11" fmla="*/ 4 h 99"/>
              <a:gd name="T12" fmla="*/ 36 w 131"/>
              <a:gd name="T13" fmla="*/ 4 h 99"/>
              <a:gd name="T14" fmla="*/ 36 w 131"/>
              <a:gd name="T15" fmla="*/ 4 h 99"/>
              <a:gd name="T16" fmla="*/ 0 w 131"/>
              <a:gd name="T17" fmla="*/ 89 h 99"/>
              <a:gd name="T18" fmla="*/ 0 w 131"/>
              <a:gd name="T19" fmla="*/ 89 h 99"/>
              <a:gd name="T20" fmla="*/ 0 w 131"/>
              <a:gd name="T21" fmla="*/ 91 h 99"/>
              <a:gd name="T22" fmla="*/ 8 w 131"/>
              <a:gd name="T23" fmla="*/ 99 h 99"/>
              <a:gd name="T24" fmla="*/ 16 w 131"/>
              <a:gd name="T25" fmla="*/ 99 h 99"/>
              <a:gd name="T26" fmla="*/ 116 w 131"/>
              <a:gd name="T27" fmla="*/ 99 h 99"/>
              <a:gd name="T28" fmla="*/ 119 w 131"/>
              <a:gd name="T29" fmla="*/ 99 h 99"/>
              <a:gd name="T30" fmla="*/ 119 w 131"/>
              <a:gd name="T31" fmla="*/ 99 h 99"/>
              <a:gd name="T32" fmla="*/ 121 w 131"/>
              <a:gd name="T33" fmla="*/ 99 h 99"/>
              <a:gd name="T34" fmla="*/ 128 w 131"/>
              <a:gd name="T35" fmla="*/ 96 h 99"/>
              <a:gd name="T36" fmla="*/ 128 w 131"/>
              <a:gd name="T37" fmla="*/ 95 h 99"/>
              <a:gd name="T38" fmla="*/ 128 w 131"/>
              <a:gd name="T39" fmla="*/ 84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1" h="99">
                <a:moveTo>
                  <a:pt x="128" y="84"/>
                </a:moveTo>
                <a:cubicBezTo>
                  <a:pt x="126" y="82"/>
                  <a:pt x="126" y="82"/>
                  <a:pt x="126" y="82"/>
                </a:cubicBezTo>
                <a:cubicBezTo>
                  <a:pt x="124" y="80"/>
                  <a:pt x="124" y="80"/>
                  <a:pt x="124" y="80"/>
                </a:cubicBezTo>
                <a:cubicBezTo>
                  <a:pt x="95" y="51"/>
                  <a:pt x="95" y="51"/>
                  <a:pt x="95" y="51"/>
                </a:cubicBezTo>
                <a:cubicBezTo>
                  <a:pt x="53" y="9"/>
                  <a:pt x="53" y="9"/>
                  <a:pt x="53" y="9"/>
                </a:cubicBezTo>
                <a:cubicBezTo>
                  <a:pt x="47" y="4"/>
                  <a:pt x="47" y="4"/>
                  <a:pt x="47" y="4"/>
                </a:cubicBezTo>
                <a:cubicBezTo>
                  <a:pt x="44" y="0"/>
                  <a:pt x="39" y="1"/>
                  <a:pt x="36" y="4"/>
                </a:cubicBezTo>
                <a:cubicBezTo>
                  <a:pt x="36" y="4"/>
                  <a:pt x="36" y="4"/>
                  <a:pt x="36" y="4"/>
                </a:cubicBezTo>
                <a:cubicBezTo>
                  <a:pt x="12" y="27"/>
                  <a:pt x="0" y="58"/>
                  <a:pt x="0" y="89"/>
                </a:cubicBezTo>
                <a:cubicBezTo>
                  <a:pt x="0" y="89"/>
                  <a:pt x="0" y="89"/>
                  <a:pt x="0" y="89"/>
                </a:cubicBezTo>
                <a:cubicBezTo>
                  <a:pt x="0" y="90"/>
                  <a:pt x="0" y="90"/>
                  <a:pt x="0" y="91"/>
                </a:cubicBezTo>
                <a:cubicBezTo>
                  <a:pt x="0" y="95"/>
                  <a:pt x="4" y="99"/>
                  <a:pt x="8" y="99"/>
                </a:cubicBezTo>
                <a:cubicBezTo>
                  <a:pt x="16" y="99"/>
                  <a:pt x="16" y="99"/>
                  <a:pt x="16" y="99"/>
                </a:cubicBezTo>
                <a:cubicBezTo>
                  <a:pt x="116" y="99"/>
                  <a:pt x="116" y="99"/>
                  <a:pt x="116" y="99"/>
                </a:cubicBezTo>
                <a:cubicBezTo>
                  <a:pt x="119" y="99"/>
                  <a:pt x="119" y="99"/>
                  <a:pt x="119" y="99"/>
                </a:cubicBezTo>
                <a:cubicBezTo>
                  <a:pt x="119" y="99"/>
                  <a:pt x="119" y="99"/>
                  <a:pt x="119" y="99"/>
                </a:cubicBezTo>
                <a:cubicBezTo>
                  <a:pt x="121" y="99"/>
                  <a:pt x="121" y="99"/>
                  <a:pt x="121" y="99"/>
                </a:cubicBezTo>
                <a:cubicBezTo>
                  <a:pt x="124" y="99"/>
                  <a:pt x="126" y="97"/>
                  <a:pt x="128" y="96"/>
                </a:cubicBezTo>
                <a:cubicBezTo>
                  <a:pt x="128" y="96"/>
                  <a:pt x="128" y="96"/>
                  <a:pt x="128" y="95"/>
                </a:cubicBezTo>
                <a:cubicBezTo>
                  <a:pt x="131" y="92"/>
                  <a:pt x="131" y="87"/>
                  <a:pt x="128" y="84"/>
                </a:cubicBezTo>
                <a:close/>
              </a:path>
            </a:pathLst>
          </a:custGeom>
          <a:solidFill>
            <a:schemeClr val="accent2"/>
          </a:solidFill>
          <a:ln>
            <a:noFill/>
          </a:ln>
          <a:extLst/>
        </p:spPr>
        <p:txBody>
          <a:bodyPr vert="horz" wrap="square" lIns="91440" tIns="45720" rIns="91440" bIns="45720" numCol="1" anchor="t" anchorCtr="0" compatLnSpc="1"/>
          <a:lstStyle/>
          <a:p>
            <a:endParaRPr lang="zh-CN" altLang="en-US">
              <a:cs typeface="+mn-ea"/>
              <a:sym typeface="+mn-lt"/>
            </a:endParaRPr>
          </a:p>
        </p:txBody>
      </p:sp>
      <p:sp>
        <p:nvSpPr>
          <p:cNvPr id="66" name="Freeform 28"/>
          <p:cNvSpPr/>
          <p:nvPr/>
        </p:nvSpPr>
        <p:spPr bwMode="auto">
          <a:xfrm>
            <a:off x="2935288" y="4949825"/>
            <a:ext cx="711200" cy="946150"/>
          </a:xfrm>
          <a:custGeom>
            <a:avLst/>
            <a:gdLst>
              <a:gd name="T0" fmla="*/ 95 w 98"/>
              <a:gd name="T1" fmla="*/ 82 h 130"/>
              <a:gd name="T2" fmla="*/ 89 w 98"/>
              <a:gd name="T3" fmla="*/ 77 h 130"/>
              <a:gd name="T4" fmla="*/ 19 w 98"/>
              <a:gd name="T5" fmla="*/ 6 h 130"/>
              <a:gd name="T6" fmla="*/ 17 w 98"/>
              <a:gd name="T7" fmla="*/ 4 h 130"/>
              <a:gd name="T8" fmla="*/ 17 w 98"/>
              <a:gd name="T9" fmla="*/ 4 h 130"/>
              <a:gd name="T10" fmla="*/ 15 w 98"/>
              <a:gd name="T11" fmla="*/ 3 h 130"/>
              <a:gd name="T12" fmla="*/ 9 w 98"/>
              <a:gd name="T13" fmla="*/ 0 h 130"/>
              <a:gd name="T14" fmla="*/ 8 w 98"/>
              <a:gd name="T15" fmla="*/ 0 h 130"/>
              <a:gd name="T16" fmla="*/ 0 w 98"/>
              <a:gd name="T17" fmla="*/ 9 h 130"/>
              <a:gd name="T18" fmla="*/ 0 w 98"/>
              <a:gd name="T19" fmla="*/ 11 h 130"/>
              <a:gd name="T20" fmla="*/ 0 w 98"/>
              <a:gd name="T21" fmla="*/ 14 h 130"/>
              <a:gd name="T22" fmla="*/ 0 w 98"/>
              <a:gd name="T23" fmla="*/ 55 h 130"/>
              <a:gd name="T24" fmla="*/ 0 w 98"/>
              <a:gd name="T25" fmla="*/ 114 h 130"/>
              <a:gd name="T26" fmla="*/ 0 w 98"/>
              <a:gd name="T27" fmla="*/ 122 h 130"/>
              <a:gd name="T28" fmla="*/ 8 w 98"/>
              <a:gd name="T29" fmla="*/ 130 h 130"/>
              <a:gd name="T30" fmla="*/ 8 w 98"/>
              <a:gd name="T31" fmla="*/ 130 h 130"/>
              <a:gd name="T32" fmla="*/ 94 w 98"/>
              <a:gd name="T33" fmla="*/ 95 h 130"/>
              <a:gd name="T34" fmla="*/ 94 w 98"/>
              <a:gd name="T35" fmla="*/ 95 h 130"/>
              <a:gd name="T36" fmla="*/ 95 w 98"/>
              <a:gd name="T37" fmla="*/ 94 h 130"/>
              <a:gd name="T38" fmla="*/ 95 w 98"/>
              <a:gd name="T39" fmla="*/ 82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8" h="130">
                <a:moveTo>
                  <a:pt x="95" y="82"/>
                </a:moveTo>
                <a:cubicBezTo>
                  <a:pt x="89" y="77"/>
                  <a:pt x="89" y="77"/>
                  <a:pt x="89" y="77"/>
                </a:cubicBezTo>
                <a:cubicBezTo>
                  <a:pt x="19" y="6"/>
                  <a:pt x="19" y="6"/>
                  <a:pt x="19" y="6"/>
                </a:cubicBezTo>
                <a:cubicBezTo>
                  <a:pt x="17" y="4"/>
                  <a:pt x="17" y="4"/>
                  <a:pt x="17" y="4"/>
                </a:cubicBezTo>
                <a:cubicBezTo>
                  <a:pt x="17" y="4"/>
                  <a:pt x="17" y="4"/>
                  <a:pt x="17" y="4"/>
                </a:cubicBezTo>
                <a:cubicBezTo>
                  <a:pt x="15" y="3"/>
                  <a:pt x="15" y="3"/>
                  <a:pt x="15" y="3"/>
                </a:cubicBezTo>
                <a:cubicBezTo>
                  <a:pt x="13" y="1"/>
                  <a:pt x="11" y="0"/>
                  <a:pt x="9" y="0"/>
                </a:cubicBezTo>
                <a:cubicBezTo>
                  <a:pt x="9" y="0"/>
                  <a:pt x="8" y="0"/>
                  <a:pt x="8" y="0"/>
                </a:cubicBezTo>
                <a:cubicBezTo>
                  <a:pt x="4" y="0"/>
                  <a:pt x="0" y="4"/>
                  <a:pt x="0" y="9"/>
                </a:cubicBezTo>
                <a:cubicBezTo>
                  <a:pt x="0" y="11"/>
                  <a:pt x="0" y="11"/>
                  <a:pt x="0" y="11"/>
                </a:cubicBezTo>
                <a:cubicBezTo>
                  <a:pt x="0" y="14"/>
                  <a:pt x="0" y="14"/>
                  <a:pt x="0" y="14"/>
                </a:cubicBezTo>
                <a:cubicBezTo>
                  <a:pt x="0" y="55"/>
                  <a:pt x="0" y="55"/>
                  <a:pt x="0" y="55"/>
                </a:cubicBezTo>
                <a:cubicBezTo>
                  <a:pt x="0" y="114"/>
                  <a:pt x="0" y="114"/>
                  <a:pt x="0" y="114"/>
                </a:cubicBezTo>
                <a:cubicBezTo>
                  <a:pt x="0" y="122"/>
                  <a:pt x="0" y="122"/>
                  <a:pt x="0" y="122"/>
                </a:cubicBezTo>
                <a:cubicBezTo>
                  <a:pt x="0" y="127"/>
                  <a:pt x="4" y="130"/>
                  <a:pt x="8" y="130"/>
                </a:cubicBezTo>
                <a:cubicBezTo>
                  <a:pt x="8" y="130"/>
                  <a:pt x="8" y="130"/>
                  <a:pt x="8" y="130"/>
                </a:cubicBezTo>
                <a:cubicBezTo>
                  <a:pt x="42" y="130"/>
                  <a:pt x="72" y="117"/>
                  <a:pt x="94" y="95"/>
                </a:cubicBezTo>
                <a:cubicBezTo>
                  <a:pt x="94" y="95"/>
                  <a:pt x="94" y="95"/>
                  <a:pt x="94" y="95"/>
                </a:cubicBezTo>
                <a:cubicBezTo>
                  <a:pt x="94" y="95"/>
                  <a:pt x="95" y="95"/>
                  <a:pt x="95" y="94"/>
                </a:cubicBezTo>
                <a:cubicBezTo>
                  <a:pt x="98" y="91"/>
                  <a:pt x="98" y="86"/>
                  <a:pt x="95" y="82"/>
                </a:cubicBezTo>
                <a:close/>
              </a:path>
            </a:pathLst>
          </a:custGeom>
          <a:solidFill>
            <a:schemeClr val="accent2"/>
          </a:solidFill>
          <a:ln>
            <a:noFill/>
          </a:ln>
          <a:extLst/>
        </p:spPr>
        <p:txBody>
          <a:bodyPr vert="horz" wrap="square" lIns="91440" tIns="45720" rIns="91440" bIns="45720" numCol="1" anchor="t" anchorCtr="0" compatLnSpc="1"/>
          <a:lstStyle/>
          <a:p>
            <a:endParaRPr lang="zh-CN" altLang="en-US">
              <a:cs typeface="+mn-ea"/>
              <a:sym typeface="+mn-lt"/>
            </a:endParaRPr>
          </a:p>
        </p:txBody>
      </p:sp>
      <p:sp>
        <p:nvSpPr>
          <p:cNvPr id="67" name="Freeform 29"/>
          <p:cNvSpPr/>
          <p:nvPr/>
        </p:nvSpPr>
        <p:spPr bwMode="auto">
          <a:xfrm>
            <a:off x="2203450" y="4949825"/>
            <a:ext cx="717550" cy="946150"/>
          </a:xfrm>
          <a:custGeom>
            <a:avLst/>
            <a:gdLst>
              <a:gd name="T0" fmla="*/ 90 w 99"/>
              <a:gd name="T1" fmla="*/ 0 h 130"/>
              <a:gd name="T2" fmla="*/ 90 w 99"/>
              <a:gd name="T3" fmla="*/ 0 h 130"/>
              <a:gd name="T4" fmla="*/ 84 w 99"/>
              <a:gd name="T5" fmla="*/ 3 h 130"/>
              <a:gd name="T6" fmla="*/ 82 w 99"/>
              <a:gd name="T7" fmla="*/ 4 h 130"/>
              <a:gd name="T8" fmla="*/ 82 w 99"/>
              <a:gd name="T9" fmla="*/ 4 h 130"/>
              <a:gd name="T10" fmla="*/ 80 w 99"/>
              <a:gd name="T11" fmla="*/ 6 h 130"/>
              <a:gd name="T12" fmla="*/ 9 w 99"/>
              <a:gd name="T13" fmla="*/ 77 h 130"/>
              <a:gd name="T14" fmla="*/ 4 w 99"/>
              <a:gd name="T15" fmla="*/ 82 h 130"/>
              <a:gd name="T16" fmla="*/ 4 w 99"/>
              <a:gd name="T17" fmla="*/ 94 h 130"/>
              <a:gd name="T18" fmla="*/ 5 w 99"/>
              <a:gd name="T19" fmla="*/ 95 h 130"/>
              <a:gd name="T20" fmla="*/ 5 w 99"/>
              <a:gd name="T21" fmla="*/ 95 h 130"/>
              <a:gd name="T22" fmla="*/ 90 w 99"/>
              <a:gd name="T23" fmla="*/ 130 h 130"/>
              <a:gd name="T24" fmla="*/ 90 w 99"/>
              <a:gd name="T25" fmla="*/ 130 h 130"/>
              <a:gd name="T26" fmla="*/ 99 w 99"/>
              <a:gd name="T27" fmla="*/ 122 h 130"/>
              <a:gd name="T28" fmla="*/ 99 w 99"/>
              <a:gd name="T29" fmla="*/ 114 h 130"/>
              <a:gd name="T30" fmla="*/ 99 w 99"/>
              <a:gd name="T31" fmla="*/ 55 h 130"/>
              <a:gd name="T32" fmla="*/ 99 w 99"/>
              <a:gd name="T33" fmla="*/ 14 h 130"/>
              <a:gd name="T34" fmla="*/ 99 w 99"/>
              <a:gd name="T35" fmla="*/ 11 h 130"/>
              <a:gd name="T36" fmla="*/ 99 w 99"/>
              <a:gd name="T37" fmla="*/ 9 h 130"/>
              <a:gd name="T38" fmla="*/ 90 w 99"/>
              <a:gd name="T39" fmla="*/ 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9" h="130">
                <a:moveTo>
                  <a:pt x="90" y="0"/>
                </a:moveTo>
                <a:cubicBezTo>
                  <a:pt x="90" y="0"/>
                  <a:pt x="90" y="0"/>
                  <a:pt x="90" y="0"/>
                </a:cubicBezTo>
                <a:cubicBezTo>
                  <a:pt x="88" y="0"/>
                  <a:pt x="85" y="1"/>
                  <a:pt x="84" y="3"/>
                </a:cubicBezTo>
                <a:cubicBezTo>
                  <a:pt x="82" y="4"/>
                  <a:pt x="82" y="4"/>
                  <a:pt x="82" y="4"/>
                </a:cubicBezTo>
                <a:cubicBezTo>
                  <a:pt x="82" y="4"/>
                  <a:pt x="82" y="4"/>
                  <a:pt x="82" y="4"/>
                </a:cubicBezTo>
                <a:cubicBezTo>
                  <a:pt x="80" y="6"/>
                  <a:pt x="80" y="6"/>
                  <a:pt x="80" y="6"/>
                </a:cubicBezTo>
                <a:cubicBezTo>
                  <a:pt x="9" y="77"/>
                  <a:pt x="9" y="77"/>
                  <a:pt x="9" y="77"/>
                </a:cubicBezTo>
                <a:cubicBezTo>
                  <a:pt x="4" y="82"/>
                  <a:pt x="4" y="82"/>
                  <a:pt x="4" y="82"/>
                </a:cubicBezTo>
                <a:cubicBezTo>
                  <a:pt x="0" y="86"/>
                  <a:pt x="0" y="91"/>
                  <a:pt x="4" y="94"/>
                </a:cubicBezTo>
                <a:cubicBezTo>
                  <a:pt x="4" y="95"/>
                  <a:pt x="4" y="95"/>
                  <a:pt x="5" y="95"/>
                </a:cubicBezTo>
                <a:cubicBezTo>
                  <a:pt x="5" y="95"/>
                  <a:pt x="5" y="95"/>
                  <a:pt x="5" y="95"/>
                </a:cubicBezTo>
                <a:cubicBezTo>
                  <a:pt x="27" y="117"/>
                  <a:pt x="57" y="130"/>
                  <a:pt x="90" y="130"/>
                </a:cubicBezTo>
                <a:cubicBezTo>
                  <a:pt x="90" y="130"/>
                  <a:pt x="90" y="130"/>
                  <a:pt x="90" y="130"/>
                </a:cubicBezTo>
                <a:cubicBezTo>
                  <a:pt x="95" y="130"/>
                  <a:pt x="99" y="127"/>
                  <a:pt x="99" y="122"/>
                </a:cubicBezTo>
                <a:cubicBezTo>
                  <a:pt x="99" y="114"/>
                  <a:pt x="99" y="114"/>
                  <a:pt x="99" y="114"/>
                </a:cubicBezTo>
                <a:cubicBezTo>
                  <a:pt x="99" y="55"/>
                  <a:pt x="99" y="55"/>
                  <a:pt x="99" y="55"/>
                </a:cubicBezTo>
                <a:cubicBezTo>
                  <a:pt x="99" y="14"/>
                  <a:pt x="99" y="14"/>
                  <a:pt x="99" y="14"/>
                </a:cubicBezTo>
                <a:cubicBezTo>
                  <a:pt x="99" y="11"/>
                  <a:pt x="99" y="11"/>
                  <a:pt x="99" y="11"/>
                </a:cubicBezTo>
                <a:cubicBezTo>
                  <a:pt x="99" y="9"/>
                  <a:pt x="99" y="9"/>
                  <a:pt x="99" y="9"/>
                </a:cubicBezTo>
                <a:cubicBezTo>
                  <a:pt x="99" y="4"/>
                  <a:pt x="95" y="0"/>
                  <a:pt x="90" y="0"/>
                </a:cubicBezTo>
                <a:close/>
              </a:path>
            </a:pathLst>
          </a:custGeom>
          <a:solidFill>
            <a:schemeClr val="accent2"/>
          </a:solidFill>
          <a:ln>
            <a:noFill/>
          </a:ln>
          <a:extLst/>
        </p:spPr>
        <p:txBody>
          <a:bodyPr vert="horz" wrap="square" lIns="91440" tIns="45720" rIns="91440" bIns="45720" numCol="1" anchor="t" anchorCtr="0" compatLnSpc="1"/>
          <a:lstStyle/>
          <a:p>
            <a:endParaRPr lang="zh-CN" altLang="en-US">
              <a:cs typeface="+mn-ea"/>
              <a:sym typeface="+mn-lt"/>
            </a:endParaRPr>
          </a:p>
        </p:txBody>
      </p:sp>
      <p:sp>
        <p:nvSpPr>
          <p:cNvPr id="68" name="Freeform 30"/>
          <p:cNvSpPr/>
          <p:nvPr/>
        </p:nvSpPr>
        <p:spPr bwMode="auto">
          <a:xfrm>
            <a:off x="1876425" y="4833938"/>
            <a:ext cx="950913" cy="712788"/>
          </a:xfrm>
          <a:custGeom>
            <a:avLst/>
            <a:gdLst>
              <a:gd name="T0" fmla="*/ 128 w 131"/>
              <a:gd name="T1" fmla="*/ 3 h 98"/>
              <a:gd name="T2" fmla="*/ 128 w 131"/>
              <a:gd name="T3" fmla="*/ 3 h 98"/>
              <a:gd name="T4" fmla="*/ 121 w 131"/>
              <a:gd name="T5" fmla="*/ 0 h 98"/>
              <a:gd name="T6" fmla="*/ 119 w 131"/>
              <a:gd name="T7" fmla="*/ 0 h 98"/>
              <a:gd name="T8" fmla="*/ 119 w 131"/>
              <a:gd name="T9" fmla="*/ 0 h 98"/>
              <a:gd name="T10" fmla="*/ 116 w 131"/>
              <a:gd name="T11" fmla="*/ 0 h 98"/>
              <a:gd name="T12" fmla="*/ 16 w 131"/>
              <a:gd name="T13" fmla="*/ 0 h 98"/>
              <a:gd name="T14" fmla="*/ 8 w 131"/>
              <a:gd name="T15" fmla="*/ 0 h 98"/>
              <a:gd name="T16" fmla="*/ 0 w 131"/>
              <a:gd name="T17" fmla="*/ 8 h 98"/>
              <a:gd name="T18" fmla="*/ 0 w 131"/>
              <a:gd name="T19" fmla="*/ 10 h 98"/>
              <a:gd name="T20" fmla="*/ 0 w 131"/>
              <a:gd name="T21" fmla="*/ 10 h 98"/>
              <a:gd name="T22" fmla="*/ 36 w 131"/>
              <a:gd name="T23" fmla="*/ 95 h 98"/>
              <a:gd name="T24" fmla="*/ 36 w 131"/>
              <a:gd name="T25" fmla="*/ 95 h 98"/>
              <a:gd name="T26" fmla="*/ 47 w 131"/>
              <a:gd name="T27" fmla="*/ 95 h 98"/>
              <a:gd name="T28" fmla="*/ 53 w 131"/>
              <a:gd name="T29" fmla="*/ 89 h 98"/>
              <a:gd name="T30" fmla="*/ 95 w 131"/>
              <a:gd name="T31" fmla="*/ 48 h 98"/>
              <a:gd name="T32" fmla="*/ 124 w 131"/>
              <a:gd name="T33" fmla="*/ 19 h 98"/>
              <a:gd name="T34" fmla="*/ 126 w 131"/>
              <a:gd name="T35" fmla="*/ 17 h 98"/>
              <a:gd name="T36" fmla="*/ 128 w 131"/>
              <a:gd name="T37" fmla="*/ 15 h 98"/>
              <a:gd name="T38" fmla="*/ 128 w 131"/>
              <a:gd name="T39" fmla="*/ 3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1" h="98">
                <a:moveTo>
                  <a:pt x="128" y="3"/>
                </a:moveTo>
                <a:cubicBezTo>
                  <a:pt x="128" y="3"/>
                  <a:pt x="128" y="3"/>
                  <a:pt x="128" y="3"/>
                </a:cubicBezTo>
                <a:cubicBezTo>
                  <a:pt x="126" y="1"/>
                  <a:pt x="124" y="0"/>
                  <a:pt x="121" y="0"/>
                </a:cubicBezTo>
                <a:cubicBezTo>
                  <a:pt x="119" y="0"/>
                  <a:pt x="119" y="0"/>
                  <a:pt x="119" y="0"/>
                </a:cubicBezTo>
                <a:cubicBezTo>
                  <a:pt x="119" y="0"/>
                  <a:pt x="119" y="0"/>
                  <a:pt x="119" y="0"/>
                </a:cubicBezTo>
                <a:cubicBezTo>
                  <a:pt x="116" y="0"/>
                  <a:pt x="116" y="0"/>
                  <a:pt x="116" y="0"/>
                </a:cubicBezTo>
                <a:cubicBezTo>
                  <a:pt x="16" y="0"/>
                  <a:pt x="16" y="0"/>
                  <a:pt x="16" y="0"/>
                </a:cubicBezTo>
                <a:cubicBezTo>
                  <a:pt x="8" y="0"/>
                  <a:pt x="8" y="0"/>
                  <a:pt x="8" y="0"/>
                </a:cubicBezTo>
                <a:cubicBezTo>
                  <a:pt x="4" y="0"/>
                  <a:pt x="0" y="4"/>
                  <a:pt x="0" y="8"/>
                </a:cubicBezTo>
                <a:cubicBezTo>
                  <a:pt x="0" y="9"/>
                  <a:pt x="0" y="9"/>
                  <a:pt x="0" y="10"/>
                </a:cubicBezTo>
                <a:cubicBezTo>
                  <a:pt x="0" y="10"/>
                  <a:pt x="0" y="10"/>
                  <a:pt x="0" y="10"/>
                </a:cubicBezTo>
                <a:cubicBezTo>
                  <a:pt x="0" y="41"/>
                  <a:pt x="12" y="71"/>
                  <a:pt x="36" y="95"/>
                </a:cubicBezTo>
                <a:cubicBezTo>
                  <a:pt x="36" y="95"/>
                  <a:pt x="36" y="95"/>
                  <a:pt x="36" y="95"/>
                </a:cubicBezTo>
                <a:cubicBezTo>
                  <a:pt x="39" y="98"/>
                  <a:pt x="44" y="98"/>
                  <a:pt x="47" y="95"/>
                </a:cubicBezTo>
                <a:cubicBezTo>
                  <a:pt x="53" y="89"/>
                  <a:pt x="53" y="89"/>
                  <a:pt x="53" y="89"/>
                </a:cubicBezTo>
                <a:cubicBezTo>
                  <a:pt x="95" y="48"/>
                  <a:pt x="95" y="48"/>
                  <a:pt x="95" y="48"/>
                </a:cubicBezTo>
                <a:cubicBezTo>
                  <a:pt x="124" y="19"/>
                  <a:pt x="124" y="19"/>
                  <a:pt x="124" y="19"/>
                </a:cubicBezTo>
                <a:cubicBezTo>
                  <a:pt x="126" y="17"/>
                  <a:pt x="126" y="17"/>
                  <a:pt x="126" y="17"/>
                </a:cubicBezTo>
                <a:cubicBezTo>
                  <a:pt x="128" y="15"/>
                  <a:pt x="128" y="15"/>
                  <a:pt x="128" y="15"/>
                </a:cubicBezTo>
                <a:cubicBezTo>
                  <a:pt x="131" y="12"/>
                  <a:pt x="131" y="7"/>
                  <a:pt x="128" y="3"/>
                </a:cubicBezTo>
                <a:close/>
              </a:path>
            </a:pathLst>
          </a:custGeom>
          <a:solidFill>
            <a:schemeClr val="accent2"/>
          </a:solidFill>
          <a:ln>
            <a:noFill/>
          </a:ln>
          <a:extLst/>
        </p:spPr>
        <p:txBody>
          <a:bodyPr vert="horz" wrap="square" lIns="91440" tIns="45720" rIns="91440" bIns="45720" numCol="1" anchor="t" anchorCtr="0" compatLnSpc="1"/>
          <a:lstStyle/>
          <a:p>
            <a:endParaRPr lang="zh-CN" altLang="en-US">
              <a:cs typeface="+mn-ea"/>
              <a:sym typeface="+mn-lt"/>
            </a:endParaRPr>
          </a:p>
        </p:txBody>
      </p:sp>
      <p:sp>
        <p:nvSpPr>
          <p:cNvPr id="69" name="Freeform 31"/>
          <p:cNvSpPr/>
          <p:nvPr/>
        </p:nvSpPr>
        <p:spPr bwMode="auto">
          <a:xfrm>
            <a:off x="3016250" y="4833938"/>
            <a:ext cx="957263" cy="712788"/>
          </a:xfrm>
          <a:custGeom>
            <a:avLst/>
            <a:gdLst>
              <a:gd name="T0" fmla="*/ 131 w 132"/>
              <a:gd name="T1" fmla="*/ 10 h 98"/>
              <a:gd name="T2" fmla="*/ 132 w 132"/>
              <a:gd name="T3" fmla="*/ 8 h 98"/>
              <a:gd name="T4" fmla="*/ 123 w 132"/>
              <a:gd name="T5" fmla="*/ 0 h 98"/>
              <a:gd name="T6" fmla="*/ 115 w 132"/>
              <a:gd name="T7" fmla="*/ 0 h 98"/>
              <a:gd name="T8" fmla="*/ 16 w 132"/>
              <a:gd name="T9" fmla="*/ 0 h 98"/>
              <a:gd name="T10" fmla="*/ 12 w 132"/>
              <a:gd name="T11" fmla="*/ 0 h 98"/>
              <a:gd name="T12" fmla="*/ 13 w 132"/>
              <a:gd name="T13" fmla="*/ 0 h 98"/>
              <a:gd name="T14" fmla="*/ 10 w 132"/>
              <a:gd name="T15" fmla="*/ 0 h 98"/>
              <a:gd name="T16" fmla="*/ 4 w 132"/>
              <a:gd name="T17" fmla="*/ 3 h 98"/>
              <a:gd name="T18" fmla="*/ 4 w 132"/>
              <a:gd name="T19" fmla="*/ 3 h 98"/>
              <a:gd name="T20" fmla="*/ 4 w 132"/>
              <a:gd name="T21" fmla="*/ 15 h 98"/>
              <a:gd name="T22" fmla="*/ 6 w 132"/>
              <a:gd name="T23" fmla="*/ 17 h 98"/>
              <a:gd name="T24" fmla="*/ 8 w 132"/>
              <a:gd name="T25" fmla="*/ 19 h 98"/>
              <a:gd name="T26" fmla="*/ 36 w 132"/>
              <a:gd name="T27" fmla="*/ 48 h 98"/>
              <a:gd name="T28" fmla="*/ 78 w 132"/>
              <a:gd name="T29" fmla="*/ 89 h 98"/>
              <a:gd name="T30" fmla="*/ 84 w 132"/>
              <a:gd name="T31" fmla="*/ 95 h 98"/>
              <a:gd name="T32" fmla="*/ 96 w 132"/>
              <a:gd name="T33" fmla="*/ 95 h 98"/>
              <a:gd name="T34" fmla="*/ 96 w 132"/>
              <a:gd name="T35" fmla="*/ 95 h 98"/>
              <a:gd name="T36" fmla="*/ 132 w 132"/>
              <a:gd name="T37" fmla="*/ 10 h 98"/>
              <a:gd name="T38" fmla="*/ 131 w 132"/>
              <a:gd name="T39" fmla="*/ 1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2" h="98">
                <a:moveTo>
                  <a:pt x="131" y="10"/>
                </a:moveTo>
                <a:cubicBezTo>
                  <a:pt x="132" y="9"/>
                  <a:pt x="132" y="9"/>
                  <a:pt x="132" y="8"/>
                </a:cubicBezTo>
                <a:cubicBezTo>
                  <a:pt x="132" y="4"/>
                  <a:pt x="128" y="0"/>
                  <a:pt x="123" y="0"/>
                </a:cubicBezTo>
                <a:cubicBezTo>
                  <a:pt x="115" y="0"/>
                  <a:pt x="115" y="0"/>
                  <a:pt x="115" y="0"/>
                </a:cubicBezTo>
                <a:cubicBezTo>
                  <a:pt x="16" y="0"/>
                  <a:pt x="16" y="0"/>
                  <a:pt x="16" y="0"/>
                </a:cubicBezTo>
                <a:cubicBezTo>
                  <a:pt x="12" y="0"/>
                  <a:pt x="12" y="0"/>
                  <a:pt x="12" y="0"/>
                </a:cubicBezTo>
                <a:cubicBezTo>
                  <a:pt x="13" y="0"/>
                  <a:pt x="13" y="0"/>
                  <a:pt x="13" y="0"/>
                </a:cubicBezTo>
                <a:cubicBezTo>
                  <a:pt x="10" y="0"/>
                  <a:pt x="10" y="0"/>
                  <a:pt x="10" y="0"/>
                </a:cubicBezTo>
                <a:cubicBezTo>
                  <a:pt x="8" y="0"/>
                  <a:pt x="5" y="1"/>
                  <a:pt x="4" y="3"/>
                </a:cubicBezTo>
                <a:cubicBezTo>
                  <a:pt x="4" y="3"/>
                  <a:pt x="4" y="3"/>
                  <a:pt x="4" y="3"/>
                </a:cubicBezTo>
                <a:cubicBezTo>
                  <a:pt x="0" y="7"/>
                  <a:pt x="0" y="12"/>
                  <a:pt x="4" y="15"/>
                </a:cubicBezTo>
                <a:cubicBezTo>
                  <a:pt x="6" y="17"/>
                  <a:pt x="6" y="17"/>
                  <a:pt x="6" y="17"/>
                </a:cubicBezTo>
                <a:cubicBezTo>
                  <a:pt x="8" y="19"/>
                  <a:pt x="8" y="19"/>
                  <a:pt x="8" y="19"/>
                </a:cubicBezTo>
                <a:cubicBezTo>
                  <a:pt x="36" y="48"/>
                  <a:pt x="36" y="48"/>
                  <a:pt x="36" y="48"/>
                </a:cubicBezTo>
                <a:cubicBezTo>
                  <a:pt x="78" y="89"/>
                  <a:pt x="78" y="89"/>
                  <a:pt x="78" y="89"/>
                </a:cubicBezTo>
                <a:cubicBezTo>
                  <a:pt x="84" y="95"/>
                  <a:pt x="84" y="95"/>
                  <a:pt x="84" y="95"/>
                </a:cubicBezTo>
                <a:cubicBezTo>
                  <a:pt x="87" y="98"/>
                  <a:pt x="93" y="98"/>
                  <a:pt x="96" y="95"/>
                </a:cubicBezTo>
                <a:cubicBezTo>
                  <a:pt x="96" y="95"/>
                  <a:pt x="96" y="95"/>
                  <a:pt x="96" y="95"/>
                </a:cubicBezTo>
                <a:cubicBezTo>
                  <a:pt x="119" y="71"/>
                  <a:pt x="131" y="41"/>
                  <a:pt x="132" y="10"/>
                </a:cubicBezTo>
                <a:lnTo>
                  <a:pt x="131" y="10"/>
                </a:lnTo>
                <a:close/>
              </a:path>
            </a:pathLst>
          </a:custGeom>
          <a:solidFill>
            <a:schemeClr val="accent2"/>
          </a:solidFill>
          <a:ln>
            <a:noFill/>
          </a:ln>
          <a:extLst/>
        </p:spPr>
        <p:txBody>
          <a:bodyPr vert="horz" wrap="square" lIns="91440" tIns="45720" rIns="91440" bIns="45720" numCol="1" anchor="t" anchorCtr="0" compatLnSpc="1"/>
          <a:lstStyle/>
          <a:p>
            <a:endParaRPr lang="zh-CN" altLang="en-US">
              <a:cs typeface="+mn-ea"/>
              <a:sym typeface="+mn-lt"/>
            </a:endParaRPr>
          </a:p>
        </p:txBody>
      </p:sp>
      <p:sp>
        <p:nvSpPr>
          <p:cNvPr id="71" name="Freeform 32"/>
          <p:cNvSpPr/>
          <p:nvPr/>
        </p:nvSpPr>
        <p:spPr bwMode="auto">
          <a:xfrm>
            <a:off x="3494088" y="5437188"/>
            <a:ext cx="2322513" cy="458788"/>
          </a:xfrm>
          <a:custGeom>
            <a:avLst/>
            <a:gdLst>
              <a:gd name="T0" fmla="*/ 691 w 1463"/>
              <a:gd name="T1" fmla="*/ 0 h 289"/>
              <a:gd name="T2" fmla="*/ 631 w 1463"/>
              <a:gd name="T3" fmla="*/ 82 h 289"/>
              <a:gd name="T4" fmla="*/ 627 w 1463"/>
              <a:gd name="T5" fmla="*/ 82 h 289"/>
              <a:gd name="T6" fmla="*/ 513 w 1463"/>
              <a:gd name="T7" fmla="*/ 234 h 289"/>
              <a:gd name="T8" fmla="*/ 78 w 1463"/>
              <a:gd name="T9" fmla="*/ 238 h 289"/>
              <a:gd name="T10" fmla="*/ 78 w 1463"/>
              <a:gd name="T11" fmla="*/ 238 h 289"/>
              <a:gd name="T12" fmla="*/ 37 w 1463"/>
              <a:gd name="T13" fmla="*/ 238 h 289"/>
              <a:gd name="T14" fmla="*/ 0 w 1463"/>
              <a:gd name="T15" fmla="*/ 289 h 289"/>
              <a:gd name="T16" fmla="*/ 78 w 1463"/>
              <a:gd name="T17" fmla="*/ 289 h 289"/>
              <a:gd name="T18" fmla="*/ 316 w 1463"/>
              <a:gd name="T19" fmla="*/ 289 h 289"/>
              <a:gd name="T20" fmla="*/ 535 w 1463"/>
              <a:gd name="T21" fmla="*/ 289 h 289"/>
              <a:gd name="T22" fmla="*/ 599 w 1463"/>
              <a:gd name="T23" fmla="*/ 206 h 289"/>
              <a:gd name="T24" fmla="*/ 599 w 1463"/>
              <a:gd name="T25" fmla="*/ 206 h 289"/>
              <a:gd name="T26" fmla="*/ 714 w 1463"/>
              <a:gd name="T27" fmla="*/ 55 h 289"/>
              <a:gd name="T28" fmla="*/ 1427 w 1463"/>
              <a:gd name="T29" fmla="*/ 55 h 289"/>
              <a:gd name="T30" fmla="*/ 1463 w 1463"/>
              <a:gd name="T31" fmla="*/ 0 h 289"/>
              <a:gd name="T32" fmla="*/ 691 w 1463"/>
              <a:gd name="T33" fmla="*/ 0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63" h="289">
                <a:moveTo>
                  <a:pt x="691" y="0"/>
                </a:moveTo>
                <a:lnTo>
                  <a:pt x="631" y="82"/>
                </a:lnTo>
                <a:lnTo>
                  <a:pt x="627" y="82"/>
                </a:lnTo>
                <a:lnTo>
                  <a:pt x="513" y="234"/>
                </a:lnTo>
                <a:lnTo>
                  <a:pt x="78" y="238"/>
                </a:lnTo>
                <a:lnTo>
                  <a:pt x="78" y="238"/>
                </a:lnTo>
                <a:lnTo>
                  <a:pt x="37" y="238"/>
                </a:lnTo>
                <a:lnTo>
                  <a:pt x="0" y="289"/>
                </a:lnTo>
                <a:lnTo>
                  <a:pt x="78" y="289"/>
                </a:lnTo>
                <a:lnTo>
                  <a:pt x="316" y="289"/>
                </a:lnTo>
                <a:lnTo>
                  <a:pt x="535" y="289"/>
                </a:lnTo>
                <a:lnTo>
                  <a:pt x="599" y="206"/>
                </a:lnTo>
                <a:lnTo>
                  <a:pt x="599" y="206"/>
                </a:lnTo>
                <a:lnTo>
                  <a:pt x="714" y="55"/>
                </a:lnTo>
                <a:lnTo>
                  <a:pt x="1427" y="55"/>
                </a:lnTo>
                <a:lnTo>
                  <a:pt x="1463" y="0"/>
                </a:lnTo>
                <a:lnTo>
                  <a:pt x="691" y="0"/>
                </a:lnTo>
                <a:close/>
              </a:path>
            </a:pathLst>
          </a:custGeom>
          <a:solidFill>
            <a:schemeClr val="accent2"/>
          </a:solidFill>
          <a:ln>
            <a:noFill/>
          </a:ln>
          <a:extLst/>
        </p:spPr>
        <p:txBody>
          <a:bodyPr vert="horz" wrap="square" lIns="91440" tIns="45720" rIns="91440" bIns="45720" numCol="1" anchor="t" anchorCtr="0" compatLnSpc="1"/>
          <a:lstStyle/>
          <a:p>
            <a:endParaRPr lang="zh-CN" altLang="en-US">
              <a:cs typeface="+mn-ea"/>
              <a:sym typeface="+mn-lt"/>
            </a:endParaRPr>
          </a:p>
        </p:txBody>
      </p:sp>
      <p:sp>
        <p:nvSpPr>
          <p:cNvPr id="72" name="Freeform 33"/>
          <p:cNvSpPr/>
          <p:nvPr/>
        </p:nvSpPr>
        <p:spPr bwMode="auto">
          <a:xfrm>
            <a:off x="3494088" y="3625850"/>
            <a:ext cx="2322513" cy="458788"/>
          </a:xfrm>
          <a:custGeom>
            <a:avLst/>
            <a:gdLst>
              <a:gd name="T0" fmla="*/ 691 w 1463"/>
              <a:gd name="T1" fmla="*/ 289 h 289"/>
              <a:gd name="T2" fmla="*/ 631 w 1463"/>
              <a:gd name="T3" fmla="*/ 206 h 289"/>
              <a:gd name="T4" fmla="*/ 627 w 1463"/>
              <a:gd name="T5" fmla="*/ 206 h 289"/>
              <a:gd name="T6" fmla="*/ 513 w 1463"/>
              <a:gd name="T7" fmla="*/ 55 h 289"/>
              <a:gd name="T8" fmla="*/ 78 w 1463"/>
              <a:gd name="T9" fmla="*/ 55 h 289"/>
              <a:gd name="T10" fmla="*/ 78 w 1463"/>
              <a:gd name="T11" fmla="*/ 55 h 289"/>
              <a:gd name="T12" fmla="*/ 37 w 1463"/>
              <a:gd name="T13" fmla="*/ 55 h 289"/>
              <a:gd name="T14" fmla="*/ 0 w 1463"/>
              <a:gd name="T15" fmla="*/ 0 h 289"/>
              <a:gd name="T16" fmla="*/ 78 w 1463"/>
              <a:gd name="T17" fmla="*/ 0 h 289"/>
              <a:gd name="T18" fmla="*/ 316 w 1463"/>
              <a:gd name="T19" fmla="*/ 0 h 289"/>
              <a:gd name="T20" fmla="*/ 535 w 1463"/>
              <a:gd name="T21" fmla="*/ 0 h 289"/>
              <a:gd name="T22" fmla="*/ 599 w 1463"/>
              <a:gd name="T23" fmla="*/ 83 h 289"/>
              <a:gd name="T24" fmla="*/ 599 w 1463"/>
              <a:gd name="T25" fmla="*/ 83 h 289"/>
              <a:gd name="T26" fmla="*/ 714 w 1463"/>
              <a:gd name="T27" fmla="*/ 234 h 289"/>
              <a:gd name="T28" fmla="*/ 1427 w 1463"/>
              <a:gd name="T29" fmla="*/ 238 h 289"/>
              <a:gd name="T30" fmla="*/ 1463 w 1463"/>
              <a:gd name="T31" fmla="*/ 289 h 289"/>
              <a:gd name="T32" fmla="*/ 691 w 1463"/>
              <a:gd name="T33" fmla="*/ 289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63" h="289">
                <a:moveTo>
                  <a:pt x="691" y="289"/>
                </a:moveTo>
                <a:lnTo>
                  <a:pt x="631" y="206"/>
                </a:lnTo>
                <a:lnTo>
                  <a:pt x="627" y="206"/>
                </a:lnTo>
                <a:lnTo>
                  <a:pt x="513" y="55"/>
                </a:lnTo>
                <a:lnTo>
                  <a:pt x="78" y="55"/>
                </a:lnTo>
                <a:lnTo>
                  <a:pt x="78" y="55"/>
                </a:lnTo>
                <a:lnTo>
                  <a:pt x="37" y="55"/>
                </a:lnTo>
                <a:lnTo>
                  <a:pt x="0" y="0"/>
                </a:lnTo>
                <a:lnTo>
                  <a:pt x="78" y="0"/>
                </a:lnTo>
                <a:lnTo>
                  <a:pt x="316" y="0"/>
                </a:lnTo>
                <a:lnTo>
                  <a:pt x="535" y="0"/>
                </a:lnTo>
                <a:lnTo>
                  <a:pt x="599" y="83"/>
                </a:lnTo>
                <a:lnTo>
                  <a:pt x="599" y="83"/>
                </a:lnTo>
                <a:lnTo>
                  <a:pt x="714" y="234"/>
                </a:lnTo>
                <a:lnTo>
                  <a:pt x="1427" y="238"/>
                </a:lnTo>
                <a:lnTo>
                  <a:pt x="1463" y="289"/>
                </a:lnTo>
                <a:lnTo>
                  <a:pt x="691" y="289"/>
                </a:lnTo>
                <a:close/>
              </a:path>
            </a:pathLst>
          </a:custGeom>
          <a:solidFill>
            <a:schemeClr val="accent2"/>
          </a:solidFill>
          <a:ln>
            <a:noFill/>
          </a:ln>
          <a:extLst/>
        </p:spPr>
        <p:txBody>
          <a:bodyPr vert="horz" wrap="square" lIns="91440" tIns="45720" rIns="91440" bIns="45720" numCol="1" anchor="t" anchorCtr="0" compatLnSpc="1"/>
          <a:lstStyle/>
          <a:p>
            <a:endParaRPr lang="zh-CN" altLang="en-US">
              <a:cs typeface="+mn-ea"/>
              <a:sym typeface="+mn-lt"/>
            </a:endParaRPr>
          </a:p>
        </p:txBody>
      </p:sp>
      <p:sp>
        <p:nvSpPr>
          <p:cNvPr id="109" name="Freeform 37"/>
          <p:cNvSpPr/>
          <p:nvPr/>
        </p:nvSpPr>
        <p:spPr bwMode="auto">
          <a:xfrm>
            <a:off x="9867900" y="4251325"/>
            <a:ext cx="209550" cy="225425"/>
          </a:xfrm>
          <a:custGeom>
            <a:avLst/>
            <a:gdLst>
              <a:gd name="T0" fmla="*/ 14 w 29"/>
              <a:gd name="T1" fmla="*/ 31 h 31"/>
              <a:gd name="T2" fmla="*/ 27 w 29"/>
              <a:gd name="T3" fmla="*/ 17 h 31"/>
              <a:gd name="T4" fmla="*/ 26 w 29"/>
              <a:gd name="T5" fmla="*/ 11 h 31"/>
              <a:gd name="T6" fmla="*/ 29 w 29"/>
              <a:gd name="T7" fmla="*/ 6 h 31"/>
              <a:gd name="T8" fmla="*/ 23 w 29"/>
              <a:gd name="T9" fmla="*/ 0 h 31"/>
              <a:gd name="T10" fmla="*/ 17 w 29"/>
              <a:gd name="T11" fmla="*/ 3 h 31"/>
              <a:gd name="T12" fmla="*/ 14 w 29"/>
              <a:gd name="T13" fmla="*/ 3 h 31"/>
              <a:gd name="T14" fmla="*/ 0 w 29"/>
              <a:gd name="T15" fmla="*/ 17 h 31"/>
              <a:gd name="T16" fmla="*/ 14 w 29"/>
              <a:gd name="T17"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31">
                <a:moveTo>
                  <a:pt x="14" y="31"/>
                </a:moveTo>
                <a:cubicBezTo>
                  <a:pt x="21" y="31"/>
                  <a:pt x="27" y="24"/>
                  <a:pt x="27" y="17"/>
                </a:cubicBezTo>
                <a:cubicBezTo>
                  <a:pt x="27" y="15"/>
                  <a:pt x="27" y="13"/>
                  <a:pt x="26" y="11"/>
                </a:cubicBezTo>
                <a:cubicBezTo>
                  <a:pt x="28" y="10"/>
                  <a:pt x="29" y="8"/>
                  <a:pt x="29" y="6"/>
                </a:cubicBezTo>
                <a:cubicBezTo>
                  <a:pt x="29" y="3"/>
                  <a:pt x="26" y="0"/>
                  <a:pt x="23" y="0"/>
                </a:cubicBezTo>
                <a:cubicBezTo>
                  <a:pt x="20" y="0"/>
                  <a:pt x="18" y="1"/>
                  <a:pt x="17" y="3"/>
                </a:cubicBezTo>
                <a:cubicBezTo>
                  <a:pt x="16" y="3"/>
                  <a:pt x="15" y="3"/>
                  <a:pt x="14" y="3"/>
                </a:cubicBezTo>
                <a:cubicBezTo>
                  <a:pt x="6" y="3"/>
                  <a:pt x="0" y="9"/>
                  <a:pt x="0" y="17"/>
                </a:cubicBezTo>
                <a:cubicBezTo>
                  <a:pt x="0" y="24"/>
                  <a:pt x="6" y="31"/>
                  <a:pt x="14" y="31"/>
                </a:cubicBezTo>
                <a:close/>
              </a:path>
            </a:pathLst>
          </a:custGeom>
          <a:solidFill>
            <a:schemeClr val="accent2"/>
          </a:solidFill>
          <a:ln>
            <a:noFill/>
          </a:ln>
          <a:extLst/>
        </p:spPr>
        <p:txBody>
          <a:bodyPr vert="horz" wrap="square" lIns="91440" tIns="45720" rIns="91440" bIns="45720" numCol="1" anchor="t" anchorCtr="0" compatLnSpc="1"/>
          <a:lstStyle/>
          <a:p>
            <a:endParaRPr lang="zh-CN" altLang="en-US">
              <a:cs typeface="+mn-ea"/>
              <a:sym typeface="+mn-lt"/>
            </a:endParaRPr>
          </a:p>
        </p:txBody>
      </p:sp>
      <p:sp>
        <p:nvSpPr>
          <p:cNvPr id="110" name="Freeform 38"/>
          <p:cNvSpPr/>
          <p:nvPr/>
        </p:nvSpPr>
        <p:spPr bwMode="auto">
          <a:xfrm>
            <a:off x="9650413" y="4425950"/>
            <a:ext cx="711200" cy="850900"/>
          </a:xfrm>
          <a:custGeom>
            <a:avLst/>
            <a:gdLst>
              <a:gd name="T0" fmla="*/ 93 w 98"/>
              <a:gd name="T1" fmla="*/ 47 h 117"/>
              <a:gd name="T2" fmla="*/ 86 w 98"/>
              <a:gd name="T3" fmla="*/ 28 h 117"/>
              <a:gd name="T4" fmla="*/ 85 w 98"/>
              <a:gd name="T5" fmla="*/ 26 h 117"/>
              <a:gd name="T6" fmla="*/ 84 w 98"/>
              <a:gd name="T7" fmla="*/ 25 h 117"/>
              <a:gd name="T8" fmla="*/ 69 w 98"/>
              <a:gd name="T9" fmla="*/ 3 h 117"/>
              <a:gd name="T10" fmla="*/ 64 w 98"/>
              <a:gd name="T11" fmla="*/ 0 h 117"/>
              <a:gd name="T12" fmla="*/ 66 w 98"/>
              <a:gd name="T13" fmla="*/ 0 h 117"/>
              <a:gd name="T14" fmla="*/ 63 w 98"/>
              <a:gd name="T15" fmla="*/ 0 h 117"/>
              <a:gd name="T16" fmla="*/ 59 w 98"/>
              <a:gd name="T17" fmla="*/ 0 h 117"/>
              <a:gd name="T18" fmla="*/ 44 w 98"/>
              <a:gd name="T19" fmla="*/ 10 h 117"/>
              <a:gd name="T20" fmla="*/ 28 w 98"/>
              <a:gd name="T21" fmla="*/ 0 h 117"/>
              <a:gd name="T22" fmla="*/ 23 w 98"/>
              <a:gd name="T23" fmla="*/ 0 h 117"/>
              <a:gd name="T24" fmla="*/ 23 w 98"/>
              <a:gd name="T25" fmla="*/ 0 h 117"/>
              <a:gd name="T26" fmla="*/ 17 w 98"/>
              <a:gd name="T27" fmla="*/ 3 h 117"/>
              <a:gd name="T28" fmla="*/ 2 w 98"/>
              <a:gd name="T29" fmla="*/ 25 h 117"/>
              <a:gd name="T30" fmla="*/ 3 w 98"/>
              <a:gd name="T31" fmla="*/ 34 h 117"/>
              <a:gd name="T32" fmla="*/ 4 w 98"/>
              <a:gd name="T33" fmla="*/ 34 h 117"/>
              <a:gd name="T34" fmla="*/ 20 w 98"/>
              <a:gd name="T35" fmla="*/ 47 h 117"/>
              <a:gd name="T36" fmla="*/ 20 w 98"/>
              <a:gd name="T37" fmla="*/ 47 h 117"/>
              <a:gd name="T38" fmla="*/ 20 w 98"/>
              <a:gd name="T39" fmla="*/ 31 h 117"/>
              <a:gd name="T40" fmla="*/ 16 w 98"/>
              <a:gd name="T41" fmla="*/ 27 h 117"/>
              <a:gd name="T42" fmla="*/ 23 w 98"/>
              <a:gd name="T43" fmla="*/ 16 h 117"/>
              <a:gd name="T44" fmla="*/ 23 w 98"/>
              <a:gd name="T45" fmla="*/ 34 h 117"/>
              <a:gd name="T46" fmla="*/ 23 w 98"/>
              <a:gd name="T47" fmla="*/ 48 h 117"/>
              <a:gd name="T48" fmla="*/ 23 w 98"/>
              <a:gd name="T49" fmla="*/ 59 h 117"/>
              <a:gd name="T50" fmla="*/ 23 w 98"/>
              <a:gd name="T51" fmla="*/ 59 h 117"/>
              <a:gd name="T52" fmla="*/ 13 w 98"/>
              <a:gd name="T53" fmla="*/ 82 h 117"/>
              <a:gd name="T54" fmla="*/ 12 w 98"/>
              <a:gd name="T55" fmla="*/ 85 h 117"/>
              <a:gd name="T56" fmla="*/ 13 w 98"/>
              <a:gd name="T57" fmla="*/ 88 h 117"/>
              <a:gd name="T58" fmla="*/ 21 w 98"/>
              <a:gd name="T59" fmla="*/ 111 h 117"/>
              <a:gd name="T60" fmla="*/ 31 w 98"/>
              <a:gd name="T61" fmla="*/ 115 h 117"/>
              <a:gd name="T62" fmla="*/ 36 w 98"/>
              <a:gd name="T63" fmla="*/ 105 h 117"/>
              <a:gd name="T64" fmla="*/ 28 w 98"/>
              <a:gd name="T65" fmla="*/ 86 h 117"/>
              <a:gd name="T66" fmla="*/ 29 w 98"/>
              <a:gd name="T67" fmla="*/ 85 h 117"/>
              <a:gd name="T68" fmla="*/ 58 w 98"/>
              <a:gd name="T69" fmla="*/ 85 h 117"/>
              <a:gd name="T70" fmla="*/ 51 w 98"/>
              <a:gd name="T71" fmla="*/ 104 h 117"/>
              <a:gd name="T72" fmla="*/ 56 w 98"/>
              <a:gd name="T73" fmla="*/ 114 h 117"/>
              <a:gd name="T74" fmla="*/ 66 w 98"/>
              <a:gd name="T75" fmla="*/ 110 h 117"/>
              <a:gd name="T76" fmla="*/ 74 w 98"/>
              <a:gd name="T77" fmla="*/ 87 h 117"/>
              <a:gd name="T78" fmla="*/ 75 w 98"/>
              <a:gd name="T79" fmla="*/ 85 h 117"/>
              <a:gd name="T80" fmla="*/ 75 w 98"/>
              <a:gd name="T81" fmla="*/ 85 h 117"/>
              <a:gd name="T82" fmla="*/ 75 w 98"/>
              <a:gd name="T83" fmla="*/ 85 h 117"/>
              <a:gd name="T84" fmla="*/ 75 w 98"/>
              <a:gd name="T85" fmla="*/ 84 h 117"/>
              <a:gd name="T86" fmla="*/ 74 w 98"/>
              <a:gd name="T87" fmla="*/ 81 h 117"/>
              <a:gd name="T88" fmla="*/ 64 w 98"/>
              <a:gd name="T89" fmla="*/ 58 h 117"/>
              <a:gd name="T90" fmla="*/ 64 w 98"/>
              <a:gd name="T91" fmla="*/ 17 h 117"/>
              <a:gd name="T92" fmla="*/ 74 w 98"/>
              <a:gd name="T93" fmla="*/ 32 h 117"/>
              <a:gd name="T94" fmla="*/ 74 w 98"/>
              <a:gd name="T95" fmla="*/ 33 h 117"/>
              <a:gd name="T96" fmla="*/ 81 w 98"/>
              <a:gd name="T97" fmla="*/ 52 h 117"/>
              <a:gd name="T98" fmla="*/ 86 w 98"/>
              <a:gd name="T99" fmla="*/ 56 h 117"/>
              <a:gd name="T100" fmla="*/ 86 w 98"/>
              <a:gd name="T101" fmla="*/ 113 h 117"/>
              <a:gd name="T102" fmla="*/ 87 w 98"/>
              <a:gd name="T103" fmla="*/ 115 h 117"/>
              <a:gd name="T104" fmla="*/ 89 w 98"/>
              <a:gd name="T105" fmla="*/ 113 h 117"/>
              <a:gd name="T106" fmla="*/ 89 w 98"/>
              <a:gd name="T107" fmla="*/ 56 h 117"/>
              <a:gd name="T108" fmla="*/ 89 w 98"/>
              <a:gd name="T109" fmla="*/ 56 h 117"/>
              <a:gd name="T110" fmla="*/ 93 w 98"/>
              <a:gd name="T111" fmla="*/ 51 h 117"/>
              <a:gd name="T112" fmla="*/ 95 w 98"/>
              <a:gd name="T113" fmla="*/ 54 h 117"/>
              <a:gd name="T114" fmla="*/ 97 w 98"/>
              <a:gd name="T115" fmla="*/ 55 h 117"/>
              <a:gd name="T116" fmla="*/ 98 w 98"/>
              <a:gd name="T117" fmla="*/ 54 h 117"/>
              <a:gd name="T118" fmla="*/ 98 w 98"/>
              <a:gd name="T119" fmla="*/ 54 h 117"/>
              <a:gd name="T120" fmla="*/ 98 w 98"/>
              <a:gd name="T121" fmla="*/ 54 h 117"/>
              <a:gd name="T122" fmla="*/ 93 w 98"/>
              <a:gd name="T123" fmla="*/ 47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98" h="117">
                <a:moveTo>
                  <a:pt x="93" y="47"/>
                </a:moveTo>
                <a:cubicBezTo>
                  <a:pt x="86" y="28"/>
                  <a:pt x="86" y="28"/>
                  <a:pt x="86" y="28"/>
                </a:cubicBezTo>
                <a:cubicBezTo>
                  <a:pt x="86" y="27"/>
                  <a:pt x="85" y="26"/>
                  <a:pt x="85" y="26"/>
                </a:cubicBezTo>
                <a:cubicBezTo>
                  <a:pt x="85" y="25"/>
                  <a:pt x="85" y="25"/>
                  <a:pt x="84" y="25"/>
                </a:cubicBezTo>
                <a:cubicBezTo>
                  <a:pt x="69" y="3"/>
                  <a:pt x="69" y="3"/>
                  <a:pt x="69" y="3"/>
                </a:cubicBezTo>
                <a:cubicBezTo>
                  <a:pt x="68" y="1"/>
                  <a:pt x="66" y="0"/>
                  <a:pt x="64" y="0"/>
                </a:cubicBezTo>
                <a:cubicBezTo>
                  <a:pt x="66" y="0"/>
                  <a:pt x="66" y="0"/>
                  <a:pt x="66" y="0"/>
                </a:cubicBezTo>
                <a:cubicBezTo>
                  <a:pt x="65" y="0"/>
                  <a:pt x="64" y="0"/>
                  <a:pt x="63" y="0"/>
                </a:cubicBezTo>
                <a:cubicBezTo>
                  <a:pt x="59" y="0"/>
                  <a:pt x="59" y="0"/>
                  <a:pt x="59" y="0"/>
                </a:cubicBezTo>
                <a:cubicBezTo>
                  <a:pt x="56" y="6"/>
                  <a:pt x="50" y="10"/>
                  <a:pt x="44" y="10"/>
                </a:cubicBezTo>
                <a:cubicBezTo>
                  <a:pt x="37" y="10"/>
                  <a:pt x="31" y="6"/>
                  <a:pt x="28" y="0"/>
                </a:cubicBezTo>
                <a:cubicBezTo>
                  <a:pt x="23" y="0"/>
                  <a:pt x="23" y="0"/>
                  <a:pt x="23" y="0"/>
                </a:cubicBezTo>
                <a:cubicBezTo>
                  <a:pt x="23" y="0"/>
                  <a:pt x="23" y="0"/>
                  <a:pt x="23" y="0"/>
                </a:cubicBezTo>
                <a:cubicBezTo>
                  <a:pt x="21" y="0"/>
                  <a:pt x="19" y="1"/>
                  <a:pt x="17" y="3"/>
                </a:cubicBezTo>
                <a:cubicBezTo>
                  <a:pt x="2" y="25"/>
                  <a:pt x="2" y="25"/>
                  <a:pt x="2" y="25"/>
                </a:cubicBezTo>
                <a:cubicBezTo>
                  <a:pt x="0" y="28"/>
                  <a:pt x="0" y="32"/>
                  <a:pt x="3" y="34"/>
                </a:cubicBezTo>
                <a:cubicBezTo>
                  <a:pt x="4" y="34"/>
                  <a:pt x="4" y="34"/>
                  <a:pt x="4" y="34"/>
                </a:cubicBezTo>
                <a:cubicBezTo>
                  <a:pt x="20" y="47"/>
                  <a:pt x="20" y="47"/>
                  <a:pt x="20" y="47"/>
                </a:cubicBezTo>
                <a:cubicBezTo>
                  <a:pt x="20" y="47"/>
                  <a:pt x="20" y="47"/>
                  <a:pt x="20" y="47"/>
                </a:cubicBezTo>
                <a:cubicBezTo>
                  <a:pt x="20" y="31"/>
                  <a:pt x="20" y="31"/>
                  <a:pt x="20" y="31"/>
                </a:cubicBezTo>
                <a:cubicBezTo>
                  <a:pt x="16" y="27"/>
                  <a:pt x="16" y="27"/>
                  <a:pt x="16" y="27"/>
                </a:cubicBezTo>
                <a:cubicBezTo>
                  <a:pt x="23" y="16"/>
                  <a:pt x="23" y="16"/>
                  <a:pt x="23" y="16"/>
                </a:cubicBezTo>
                <a:cubicBezTo>
                  <a:pt x="23" y="34"/>
                  <a:pt x="23" y="34"/>
                  <a:pt x="23" y="34"/>
                </a:cubicBezTo>
                <a:cubicBezTo>
                  <a:pt x="23" y="48"/>
                  <a:pt x="23" y="48"/>
                  <a:pt x="23" y="48"/>
                </a:cubicBezTo>
                <a:cubicBezTo>
                  <a:pt x="23" y="59"/>
                  <a:pt x="23" y="59"/>
                  <a:pt x="23" y="59"/>
                </a:cubicBezTo>
                <a:cubicBezTo>
                  <a:pt x="23" y="59"/>
                  <a:pt x="23" y="59"/>
                  <a:pt x="23" y="59"/>
                </a:cubicBezTo>
                <a:cubicBezTo>
                  <a:pt x="13" y="82"/>
                  <a:pt x="13" y="82"/>
                  <a:pt x="13" y="82"/>
                </a:cubicBezTo>
                <a:cubicBezTo>
                  <a:pt x="12" y="83"/>
                  <a:pt x="12" y="84"/>
                  <a:pt x="12" y="85"/>
                </a:cubicBezTo>
                <a:cubicBezTo>
                  <a:pt x="12" y="86"/>
                  <a:pt x="12" y="87"/>
                  <a:pt x="13" y="88"/>
                </a:cubicBezTo>
                <a:cubicBezTo>
                  <a:pt x="21" y="111"/>
                  <a:pt x="21" y="111"/>
                  <a:pt x="21" y="111"/>
                </a:cubicBezTo>
                <a:cubicBezTo>
                  <a:pt x="23" y="115"/>
                  <a:pt x="27" y="117"/>
                  <a:pt x="31" y="115"/>
                </a:cubicBezTo>
                <a:cubicBezTo>
                  <a:pt x="35" y="114"/>
                  <a:pt x="37" y="109"/>
                  <a:pt x="36" y="105"/>
                </a:cubicBezTo>
                <a:cubicBezTo>
                  <a:pt x="28" y="86"/>
                  <a:pt x="28" y="86"/>
                  <a:pt x="28" y="86"/>
                </a:cubicBezTo>
                <a:cubicBezTo>
                  <a:pt x="29" y="85"/>
                  <a:pt x="29" y="85"/>
                  <a:pt x="29" y="85"/>
                </a:cubicBezTo>
                <a:cubicBezTo>
                  <a:pt x="58" y="85"/>
                  <a:pt x="58" y="85"/>
                  <a:pt x="58" y="85"/>
                </a:cubicBezTo>
                <a:cubicBezTo>
                  <a:pt x="51" y="104"/>
                  <a:pt x="51" y="104"/>
                  <a:pt x="51" y="104"/>
                </a:cubicBezTo>
                <a:cubicBezTo>
                  <a:pt x="50" y="108"/>
                  <a:pt x="52" y="113"/>
                  <a:pt x="56" y="114"/>
                </a:cubicBezTo>
                <a:cubicBezTo>
                  <a:pt x="60" y="116"/>
                  <a:pt x="64" y="114"/>
                  <a:pt x="66" y="110"/>
                </a:cubicBezTo>
                <a:cubicBezTo>
                  <a:pt x="74" y="87"/>
                  <a:pt x="74" y="87"/>
                  <a:pt x="74" y="87"/>
                </a:cubicBezTo>
                <a:cubicBezTo>
                  <a:pt x="75" y="87"/>
                  <a:pt x="75" y="86"/>
                  <a:pt x="75" y="85"/>
                </a:cubicBezTo>
                <a:cubicBezTo>
                  <a:pt x="75" y="85"/>
                  <a:pt x="75" y="85"/>
                  <a:pt x="75" y="85"/>
                </a:cubicBezTo>
                <a:cubicBezTo>
                  <a:pt x="75" y="85"/>
                  <a:pt x="75" y="85"/>
                  <a:pt x="75" y="85"/>
                </a:cubicBezTo>
                <a:cubicBezTo>
                  <a:pt x="75" y="85"/>
                  <a:pt x="75" y="85"/>
                  <a:pt x="75" y="84"/>
                </a:cubicBezTo>
                <a:cubicBezTo>
                  <a:pt x="75" y="83"/>
                  <a:pt x="75" y="82"/>
                  <a:pt x="74" y="81"/>
                </a:cubicBezTo>
                <a:cubicBezTo>
                  <a:pt x="64" y="58"/>
                  <a:pt x="64" y="58"/>
                  <a:pt x="64" y="58"/>
                </a:cubicBezTo>
                <a:cubicBezTo>
                  <a:pt x="64" y="17"/>
                  <a:pt x="64" y="17"/>
                  <a:pt x="64" y="17"/>
                </a:cubicBezTo>
                <a:cubicBezTo>
                  <a:pt x="74" y="32"/>
                  <a:pt x="74" y="32"/>
                  <a:pt x="74" y="32"/>
                </a:cubicBezTo>
                <a:cubicBezTo>
                  <a:pt x="74" y="33"/>
                  <a:pt x="74" y="33"/>
                  <a:pt x="74" y="33"/>
                </a:cubicBezTo>
                <a:cubicBezTo>
                  <a:pt x="81" y="52"/>
                  <a:pt x="81" y="52"/>
                  <a:pt x="81" y="52"/>
                </a:cubicBezTo>
                <a:cubicBezTo>
                  <a:pt x="82" y="54"/>
                  <a:pt x="84" y="56"/>
                  <a:pt x="86" y="56"/>
                </a:cubicBezTo>
                <a:cubicBezTo>
                  <a:pt x="86" y="113"/>
                  <a:pt x="86" y="113"/>
                  <a:pt x="86" y="113"/>
                </a:cubicBezTo>
                <a:cubicBezTo>
                  <a:pt x="86" y="114"/>
                  <a:pt x="86" y="115"/>
                  <a:pt x="87" y="115"/>
                </a:cubicBezTo>
                <a:cubicBezTo>
                  <a:pt x="88" y="115"/>
                  <a:pt x="89" y="114"/>
                  <a:pt x="89" y="113"/>
                </a:cubicBezTo>
                <a:cubicBezTo>
                  <a:pt x="89" y="56"/>
                  <a:pt x="89" y="56"/>
                  <a:pt x="89" y="56"/>
                </a:cubicBezTo>
                <a:cubicBezTo>
                  <a:pt x="89" y="56"/>
                  <a:pt x="89" y="56"/>
                  <a:pt x="89" y="56"/>
                </a:cubicBezTo>
                <a:cubicBezTo>
                  <a:pt x="92" y="55"/>
                  <a:pt x="93" y="53"/>
                  <a:pt x="93" y="51"/>
                </a:cubicBezTo>
                <a:cubicBezTo>
                  <a:pt x="95" y="51"/>
                  <a:pt x="95" y="53"/>
                  <a:pt x="95" y="54"/>
                </a:cubicBezTo>
                <a:cubicBezTo>
                  <a:pt x="95" y="55"/>
                  <a:pt x="96" y="55"/>
                  <a:pt x="97" y="55"/>
                </a:cubicBezTo>
                <a:cubicBezTo>
                  <a:pt x="98" y="55"/>
                  <a:pt x="98" y="55"/>
                  <a:pt x="98" y="54"/>
                </a:cubicBezTo>
                <a:cubicBezTo>
                  <a:pt x="98" y="54"/>
                  <a:pt x="98" y="54"/>
                  <a:pt x="98" y="54"/>
                </a:cubicBezTo>
                <a:cubicBezTo>
                  <a:pt x="98" y="54"/>
                  <a:pt x="98" y="54"/>
                  <a:pt x="98" y="54"/>
                </a:cubicBezTo>
                <a:cubicBezTo>
                  <a:pt x="98" y="51"/>
                  <a:pt x="96" y="48"/>
                  <a:pt x="93" y="47"/>
                </a:cubicBezTo>
                <a:close/>
              </a:path>
            </a:pathLst>
          </a:custGeom>
          <a:solidFill>
            <a:schemeClr val="accent2"/>
          </a:solidFill>
          <a:ln>
            <a:noFill/>
          </a:ln>
          <a:extLst/>
        </p:spPr>
        <p:txBody>
          <a:bodyPr vert="horz" wrap="square" lIns="91440" tIns="45720" rIns="91440" bIns="45720" numCol="1" anchor="t" anchorCtr="0" compatLnSpc="1"/>
          <a:lstStyle/>
          <a:p>
            <a:endParaRPr lang="zh-CN" altLang="en-US">
              <a:cs typeface="+mn-ea"/>
              <a:sym typeface="+mn-lt"/>
            </a:endParaRPr>
          </a:p>
        </p:txBody>
      </p:sp>
      <p:sp>
        <p:nvSpPr>
          <p:cNvPr id="111" name="Freeform 39"/>
          <p:cNvSpPr/>
          <p:nvPr/>
        </p:nvSpPr>
        <p:spPr bwMode="auto">
          <a:xfrm>
            <a:off x="7007225" y="3727450"/>
            <a:ext cx="711200" cy="954088"/>
          </a:xfrm>
          <a:custGeom>
            <a:avLst/>
            <a:gdLst>
              <a:gd name="T0" fmla="*/ 90 w 98"/>
              <a:gd name="T1" fmla="*/ 1 h 131"/>
              <a:gd name="T2" fmla="*/ 90 w 98"/>
              <a:gd name="T3" fmla="*/ 0 h 131"/>
              <a:gd name="T4" fmla="*/ 4 w 98"/>
              <a:gd name="T5" fmla="*/ 35 h 131"/>
              <a:gd name="T6" fmla="*/ 4 w 98"/>
              <a:gd name="T7" fmla="*/ 35 h 131"/>
              <a:gd name="T8" fmla="*/ 3 w 98"/>
              <a:gd name="T9" fmla="*/ 36 h 131"/>
              <a:gd name="T10" fmla="*/ 3 w 98"/>
              <a:gd name="T11" fmla="*/ 48 h 131"/>
              <a:gd name="T12" fmla="*/ 9 w 98"/>
              <a:gd name="T13" fmla="*/ 54 h 131"/>
              <a:gd name="T14" fmla="*/ 79 w 98"/>
              <a:gd name="T15" fmla="*/ 124 h 131"/>
              <a:gd name="T16" fmla="*/ 82 w 98"/>
              <a:gd name="T17" fmla="*/ 127 h 131"/>
              <a:gd name="T18" fmla="*/ 82 w 98"/>
              <a:gd name="T19" fmla="*/ 127 h 131"/>
              <a:gd name="T20" fmla="*/ 83 w 98"/>
              <a:gd name="T21" fmla="*/ 128 h 131"/>
              <a:gd name="T22" fmla="*/ 90 w 98"/>
              <a:gd name="T23" fmla="*/ 131 h 131"/>
              <a:gd name="T24" fmla="*/ 90 w 98"/>
              <a:gd name="T25" fmla="*/ 131 h 131"/>
              <a:gd name="T26" fmla="*/ 98 w 98"/>
              <a:gd name="T27" fmla="*/ 122 h 131"/>
              <a:gd name="T28" fmla="*/ 98 w 98"/>
              <a:gd name="T29" fmla="*/ 120 h 131"/>
              <a:gd name="T30" fmla="*/ 98 w 98"/>
              <a:gd name="T31" fmla="*/ 116 h 131"/>
              <a:gd name="T32" fmla="*/ 98 w 98"/>
              <a:gd name="T33" fmla="*/ 76 h 131"/>
              <a:gd name="T34" fmla="*/ 98 w 98"/>
              <a:gd name="T35" fmla="*/ 17 h 131"/>
              <a:gd name="T36" fmla="*/ 98 w 98"/>
              <a:gd name="T37" fmla="*/ 9 h 131"/>
              <a:gd name="T38" fmla="*/ 90 w 98"/>
              <a:gd name="T39" fmla="*/ 1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8" h="131">
                <a:moveTo>
                  <a:pt x="90" y="1"/>
                </a:moveTo>
                <a:cubicBezTo>
                  <a:pt x="90" y="0"/>
                  <a:pt x="90" y="0"/>
                  <a:pt x="90" y="0"/>
                </a:cubicBezTo>
                <a:cubicBezTo>
                  <a:pt x="57" y="0"/>
                  <a:pt x="26" y="14"/>
                  <a:pt x="4" y="35"/>
                </a:cubicBezTo>
                <a:cubicBezTo>
                  <a:pt x="4" y="35"/>
                  <a:pt x="4" y="35"/>
                  <a:pt x="4" y="35"/>
                </a:cubicBezTo>
                <a:cubicBezTo>
                  <a:pt x="4" y="36"/>
                  <a:pt x="4" y="36"/>
                  <a:pt x="3" y="36"/>
                </a:cubicBezTo>
                <a:cubicBezTo>
                  <a:pt x="0" y="40"/>
                  <a:pt x="0" y="45"/>
                  <a:pt x="3" y="48"/>
                </a:cubicBezTo>
                <a:cubicBezTo>
                  <a:pt x="9" y="54"/>
                  <a:pt x="9" y="54"/>
                  <a:pt x="9" y="54"/>
                </a:cubicBezTo>
                <a:cubicBezTo>
                  <a:pt x="79" y="124"/>
                  <a:pt x="79" y="124"/>
                  <a:pt x="79" y="124"/>
                </a:cubicBezTo>
                <a:cubicBezTo>
                  <a:pt x="82" y="127"/>
                  <a:pt x="82" y="127"/>
                  <a:pt x="82" y="127"/>
                </a:cubicBezTo>
                <a:cubicBezTo>
                  <a:pt x="82" y="127"/>
                  <a:pt x="82" y="127"/>
                  <a:pt x="82" y="127"/>
                </a:cubicBezTo>
                <a:cubicBezTo>
                  <a:pt x="83" y="128"/>
                  <a:pt x="83" y="128"/>
                  <a:pt x="83" y="128"/>
                </a:cubicBezTo>
                <a:cubicBezTo>
                  <a:pt x="85" y="130"/>
                  <a:pt x="87" y="131"/>
                  <a:pt x="90" y="131"/>
                </a:cubicBezTo>
                <a:cubicBezTo>
                  <a:pt x="90" y="131"/>
                  <a:pt x="90" y="131"/>
                  <a:pt x="90" y="131"/>
                </a:cubicBezTo>
                <a:cubicBezTo>
                  <a:pt x="95" y="131"/>
                  <a:pt x="98" y="127"/>
                  <a:pt x="98" y="122"/>
                </a:cubicBezTo>
                <a:cubicBezTo>
                  <a:pt x="98" y="120"/>
                  <a:pt x="98" y="120"/>
                  <a:pt x="98" y="120"/>
                </a:cubicBezTo>
                <a:cubicBezTo>
                  <a:pt x="98" y="116"/>
                  <a:pt x="98" y="116"/>
                  <a:pt x="98" y="116"/>
                </a:cubicBezTo>
                <a:cubicBezTo>
                  <a:pt x="98" y="76"/>
                  <a:pt x="98" y="76"/>
                  <a:pt x="98" y="76"/>
                </a:cubicBezTo>
                <a:cubicBezTo>
                  <a:pt x="98" y="17"/>
                  <a:pt x="98" y="17"/>
                  <a:pt x="98" y="17"/>
                </a:cubicBezTo>
                <a:cubicBezTo>
                  <a:pt x="98" y="9"/>
                  <a:pt x="98" y="9"/>
                  <a:pt x="98" y="9"/>
                </a:cubicBezTo>
                <a:cubicBezTo>
                  <a:pt x="98" y="4"/>
                  <a:pt x="95" y="1"/>
                  <a:pt x="90" y="1"/>
                </a:cubicBezTo>
                <a:close/>
              </a:path>
            </a:pathLst>
          </a:custGeom>
          <a:solidFill>
            <a:schemeClr val="bg1">
              <a:lumMod val="75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12" name="Freeform 40"/>
          <p:cNvSpPr/>
          <p:nvPr/>
        </p:nvSpPr>
        <p:spPr bwMode="auto">
          <a:xfrm>
            <a:off x="7734300" y="3727450"/>
            <a:ext cx="717550" cy="954088"/>
          </a:xfrm>
          <a:custGeom>
            <a:avLst/>
            <a:gdLst>
              <a:gd name="T0" fmla="*/ 96 w 99"/>
              <a:gd name="T1" fmla="*/ 36 h 131"/>
              <a:gd name="T2" fmla="*/ 94 w 99"/>
              <a:gd name="T3" fmla="*/ 35 h 131"/>
              <a:gd name="T4" fmla="*/ 95 w 99"/>
              <a:gd name="T5" fmla="*/ 35 h 131"/>
              <a:gd name="T6" fmla="*/ 9 w 99"/>
              <a:gd name="T7" fmla="*/ 0 h 131"/>
              <a:gd name="T8" fmla="*/ 9 w 99"/>
              <a:gd name="T9" fmla="*/ 1 h 131"/>
              <a:gd name="T10" fmla="*/ 0 w 99"/>
              <a:gd name="T11" fmla="*/ 9 h 131"/>
              <a:gd name="T12" fmla="*/ 0 w 99"/>
              <a:gd name="T13" fmla="*/ 17 h 131"/>
              <a:gd name="T14" fmla="*/ 0 w 99"/>
              <a:gd name="T15" fmla="*/ 76 h 131"/>
              <a:gd name="T16" fmla="*/ 0 w 99"/>
              <a:gd name="T17" fmla="*/ 116 h 131"/>
              <a:gd name="T18" fmla="*/ 0 w 99"/>
              <a:gd name="T19" fmla="*/ 120 h 131"/>
              <a:gd name="T20" fmla="*/ 0 w 99"/>
              <a:gd name="T21" fmla="*/ 122 h 131"/>
              <a:gd name="T22" fmla="*/ 9 w 99"/>
              <a:gd name="T23" fmla="*/ 131 h 131"/>
              <a:gd name="T24" fmla="*/ 9 w 99"/>
              <a:gd name="T25" fmla="*/ 131 h 131"/>
              <a:gd name="T26" fmla="*/ 16 w 99"/>
              <a:gd name="T27" fmla="*/ 128 h 131"/>
              <a:gd name="T28" fmla="*/ 17 w 99"/>
              <a:gd name="T29" fmla="*/ 127 h 131"/>
              <a:gd name="T30" fmla="*/ 17 w 99"/>
              <a:gd name="T31" fmla="*/ 127 h 131"/>
              <a:gd name="T32" fmla="*/ 20 w 99"/>
              <a:gd name="T33" fmla="*/ 124 h 131"/>
              <a:gd name="T34" fmla="*/ 90 w 99"/>
              <a:gd name="T35" fmla="*/ 54 h 131"/>
              <a:gd name="T36" fmla="*/ 96 w 99"/>
              <a:gd name="T37" fmla="*/ 48 h 131"/>
              <a:gd name="T38" fmla="*/ 96 w 99"/>
              <a:gd name="T39" fmla="*/ 36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9" h="131">
                <a:moveTo>
                  <a:pt x="96" y="36"/>
                </a:moveTo>
                <a:cubicBezTo>
                  <a:pt x="95" y="36"/>
                  <a:pt x="95" y="36"/>
                  <a:pt x="94" y="35"/>
                </a:cubicBezTo>
                <a:cubicBezTo>
                  <a:pt x="95" y="35"/>
                  <a:pt x="95" y="35"/>
                  <a:pt x="95" y="35"/>
                </a:cubicBezTo>
                <a:cubicBezTo>
                  <a:pt x="72" y="14"/>
                  <a:pt x="42" y="0"/>
                  <a:pt x="9" y="0"/>
                </a:cubicBezTo>
                <a:cubicBezTo>
                  <a:pt x="9" y="1"/>
                  <a:pt x="9" y="1"/>
                  <a:pt x="9" y="1"/>
                </a:cubicBezTo>
                <a:cubicBezTo>
                  <a:pt x="4" y="1"/>
                  <a:pt x="0" y="4"/>
                  <a:pt x="0" y="9"/>
                </a:cubicBezTo>
                <a:cubicBezTo>
                  <a:pt x="0" y="17"/>
                  <a:pt x="0" y="17"/>
                  <a:pt x="0" y="17"/>
                </a:cubicBezTo>
                <a:cubicBezTo>
                  <a:pt x="0" y="76"/>
                  <a:pt x="0" y="76"/>
                  <a:pt x="0" y="76"/>
                </a:cubicBezTo>
                <a:cubicBezTo>
                  <a:pt x="0" y="116"/>
                  <a:pt x="0" y="116"/>
                  <a:pt x="0" y="116"/>
                </a:cubicBezTo>
                <a:cubicBezTo>
                  <a:pt x="0" y="120"/>
                  <a:pt x="0" y="120"/>
                  <a:pt x="0" y="120"/>
                </a:cubicBezTo>
                <a:cubicBezTo>
                  <a:pt x="0" y="122"/>
                  <a:pt x="0" y="122"/>
                  <a:pt x="0" y="122"/>
                </a:cubicBezTo>
                <a:cubicBezTo>
                  <a:pt x="0" y="127"/>
                  <a:pt x="4" y="131"/>
                  <a:pt x="9" y="131"/>
                </a:cubicBezTo>
                <a:cubicBezTo>
                  <a:pt x="9" y="131"/>
                  <a:pt x="9" y="131"/>
                  <a:pt x="9" y="131"/>
                </a:cubicBezTo>
                <a:cubicBezTo>
                  <a:pt x="12" y="131"/>
                  <a:pt x="14" y="130"/>
                  <a:pt x="16" y="128"/>
                </a:cubicBezTo>
                <a:cubicBezTo>
                  <a:pt x="17" y="127"/>
                  <a:pt x="17" y="127"/>
                  <a:pt x="17" y="127"/>
                </a:cubicBezTo>
                <a:cubicBezTo>
                  <a:pt x="17" y="127"/>
                  <a:pt x="17" y="127"/>
                  <a:pt x="17" y="127"/>
                </a:cubicBezTo>
                <a:cubicBezTo>
                  <a:pt x="20" y="124"/>
                  <a:pt x="20" y="124"/>
                  <a:pt x="20" y="124"/>
                </a:cubicBezTo>
                <a:cubicBezTo>
                  <a:pt x="90" y="54"/>
                  <a:pt x="90" y="54"/>
                  <a:pt x="90" y="54"/>
                </a:cubicBezTo>
                <a:cubicBezTo>
                  <a:pt x="96" y="48"/>
                  <a:pt x="96" y="48"/>
                  <a:pt x="96" y="48"/>
                </a:cubicBezTo>
                <a:cubicBezTo>
                  <a:pt x="99" y="45"/>
                  <a:pt x="99" y="40"/>
                  <a:pt x="96" y="36"/>
                </a:cubicBezTo>
                <a:close/>
              </a:path>
            </a:pathLst>
          </a:custGeom>
          <a:solidFill>
            <a:schemeClr val="accent2"/>
          </a:solidFill>
          <a:ln>
            <a:noFill/>
          </a:ln>
          <a:extLst/>
        </p:spPr>
        <p:txBody>
          <a:bodyPr vert="horz" wrap="square" lIns="91440" tIns="45720" rIns="91440" bIns="45720" numCol="1" anchor="t" anchorCtr="0" compatLnSpc="1"/>
          <a:lstStyle/>
          <a:p>
            <a:endParaRPr lang="zh-CN" altLang="en-US">
              <a:cs typeface="+mn-ea"/>
              <a:sym typeface="+mn-lt"/>
            </a:endParaRPr>
          </a:p>
        </p:txBody>
      </p:sp>
      <p:sp>
        <p:nvSpPr>
          <p:cNvPr id="116" name="Freeform 41"/>
          <p:cNvSpPr/>
          <p:nvPr/>
        </p:nvSpPr>
        <p:spPr bwMode="auto">
          <a:xfrm>
            <a:off x="7820025" y="4076700"/>
            <a:ext cx="950913" cy="720725"/>
          </a:xfrm>
          <a:custGeom>
            <a:avLst/>
            <a:gdLst>
              <a:gd name="T0" fmla="*/ 131 w 131"/>
              <a:gd name="T1" fmla="*/ 89 h 99"/>
              <a:gd name="T2" fmla="*/ 96 w 131"/>
              <a:gd name="T3" fmla="*/ 4 h 99"/>
              <a:gd name="T4" fmla="*/ 96 w 131"/>
              <a:gd name="T5" fmla="*/ 4 h 99"/>
              <a:gd name="T6" fmla="*/ 84 w 131"/>
              <a:gd name="T7" fmla="*/ 4 h 99"/>
              <a:gd name="T8" fmla="*/ 78 w 131"/>
              <a:gd name="T9" fmla="*/ 9 h 99"/>
              <a:gd name="T10" fmla="*/ 36 w 131"/>
              <a:gd name="T11" fmla="*/ 51 h 99"/>
              <a:gd name="T12" fmla="*/ 7 w 131"/>
              <a:gd name="T13" fmla="*/ 80 h 99"/>
              <a:gd name="T14" fmla="*/ 5 w 131"/>
              <a:gd name="T15" fmla="*/ 82 h 99"/>
              <a:gd name="T16" fmla="*/ 3 w 131"/>
              <a:gd name="T17" fmla="*/ 84 h 99"/>
              <a:gd name="T18" fmla="*/ 3 w 131"/>
              <a:gd name="T19" fmla="*/ 95 h 99"/>
              <a:gd name="T20" fmla="*/ 4 w 131"/>
              <a:gd name="T21" fmla="*/ 96 h 99"/>
              <a:gd name="T22" fmla="*/ 10 w 131"/>
              <a:gd name="T23" fmla="*/ 99 h 99"/>
              <a:gd name="T24" fmla="*/ 12 w 131"/>
              <a:gd name="T25" fmla="*/ 99 h 99"/>
              <a:gd name="T26" fmla="*/ 12 w 131"/>
              <a:gd name="T27" fmla="*/ 99 h 99"/>
              <a:gd name="T28" fmla="*/ 15 w 131"/>
              <a:gd name="T29" fmla="*/ 99 h 99"/>
              <a:gd name="T30" fmla="*/ 115 w 131"/>
              <a:gd name="T31" fmla="*/ 99 h 99"/>
              <a:gd name="T32" fmla="*/ 123 w 131"/>
              <a:gd name="T33" fmla="*/ 99 h 99"/>
              <a:gd name="T34" fmla="*/ 131 w 131"/>
              <a:gd name="T35" fmla="*/ 91 h 99"/>
              <a:gd name="T36" fmla="*/ 131 w 131"/>
              <a:gd name="T37" fmla="*/ 8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31" h="99">
                <a:moveTo>
                  <a:pt x="131" y="89"/>
                </a:moveTo>
                <a:cubicBezTo>
                  <a:pt x="131" y="58"/>
                  <a:pt x="119" y="27"/>
                  <a:pt x="96" y="4"/>
                </a:cubicBezTo>
                <a:cubicBezTo>
                  <a:pt x="96" y="4"/>
                  <a:pt x="96" y="4"/>
                  <a:pt x="96" y="4"/>
                </a:cubicBezTo>
                <a:cubicBezTo>
                  <a:pt x="92" y="1"/>
                  <a:pt x="87" y="0"/>
                  <a:pt x="84" y="4"/>
                </a:cubicBezTo>
                <a:cubicBezTo>
                  <a:pt x="78" y="9"/>
                  <a:pt x="78" y="9"/>
                  <a:pt x="78" y="9"/>
                </a:cubicBezTo>
                <a:cubicBezTo>
                  <a:pt x="36" y="51"/>
                  <a:pt x="36" y="51"/>
                  <a:pt x="36" y="51"/>
                </a:cubicBezTo>
                <a:cubicBezTo>
                  <a:pt x="7" y="80"/>
                  <a:pt x="7" y="80"/>
                  <a:pt x="7" y="80"/>
                </a:cubicBezTo>
                <a:cubicBezTo>
                  <a:pt x="5" y="82"/>
                  <a:pt x="5" y="82"/>
                  <a:pt x="5" y="82"/>
                </a:cubicBezTo>
                <a:cubicBezTo>
                  <a:pt x="3" y="84"/>
                  <a:pt x="3" y="84"/>
                  <a:pt x="3" y="84"/>
                </a:cubicBezTo>
                <a:cubicBezTo>
                  <a:pt x="0" y="87"/>
                  <a:pt x="0" y="92"/>
                  <a:pt x="3" y="95"/>
                </a:cubicBezTo>
                <a:cubicBezTo>
                  <a:pt x="3" y="96"/>
                  <a:pt x="3" y="96"/>
                  <a:pt x="4" y="96"/>
                </a:cubicBezTo>
                <a:cubicBezTo>
                  <a:pt x="5" y="97"/>
                  <a:pt x="7" y="99"/>
                  <a:pt x="10" y="99"/>
                </a:cubicBezTo>
                <a:cubicBezTo>
                  <a:pt x="12" y="99"/>
                  <a:pt x="12" y="99"/>
                  <a:pt x="12" y="99"/>
                </a:cubicBezTo>
                <a:cubicBezTo>
                  <a:pt x="12" y="99"/>
                  <a:pt x="12" y="99"/>
                  <a:pt x="12" y="99"/>
                </a:cubicBezTo>
                <a:cubicBezTo>
                  <a:pt x="15" y="99"/>
                  <a:pt x="15" y="99"/>
                  <a:pt x="15" y="99"/>
                </a:cubicBezTo>
                <a:cubicBezTo>
                  <a:pt x="115" y="99"/>
                  <a:pt x="115" y="99"/>
                  <a:pt x="115" y="99"/>
                </a:cubicBezTo>
                <a:cubicBezTo>
                  <a:pt x="123" y="99"/>
                  <a:pt x="123" y="99"/>
                  <a:pt x="123" y="99"/>
                </a:cubicBezTo>
                <a:cubicBezTo>
                  <a:pt x="127" y="99"/>
                  <a:pt x="131" y="95"/>
                  <a:pt x="131" y="91"/>
                </a:cubicBezTo>
                <a:cubicBezTo>
                  <a:pt x="131" y="90"/>
                  <a:pt x="131" y="90"/>
                  <a:pt x="131" y="89"/>
                </a:cubicBezTo>
                <a:close/>
              </a:path>
            </a:pathLst>
          </a:custGeom>
          <a:solidFill>
            <a:schemeClr val="accent2"/>
          </a:solidFill>
          <a:ln>
            <a:noFill/>
          </a:ln>
          <a:extLst/>
        </p:spPr>
        <p:txBody>
          <a:bodyPr vert="horz" wrap="square" lIns="91440" tIns="45720" rIns="91440" bIns="45720" numCol="1" anchor="t" anchorCtr="0" compatLnSpc="1"/>
          <a:lstStyle/>
          <a:p>
            <a:endParaRPr lang="zh-CN" altLang="en-US">
              <a:cs typeface="+mn-ea"/>
              <a:sym typeface="+mn-lt"/>
            </a:endParaRPr>
          </a:p>
        </p:txBody>
      </p:sp>
      <p:sp>
        <p:nvSpPr>
          <p:cNvPr id="117" name="Freeform 42"/>
          <p:cNvSpPr/>
          <p:nvPr/>
        </p:nvSpPr>
        <p:spPr bwMode="auto">
          <a:xfrm>
            <a:off x="6681788" y="4076700"/>
            <a:ext cx="949325" cy="720725"/>
          </a:xfrm>
          <a:custGeom>
            <a:avLst/>
            <a:gdLst>
              <a:gd name="T0" fmla="*/ 127 w 131"/>
              <a:gd name="T1" fmla="*/ 84 h 99"/>
              <a:gd name="T2" fmla="*/ 126 w 131"/>
              <a:gd name="T3" fmla="*/ 82 h 99"/>
              <a:gd name="T4" fmla="*/ 123 w 131"/>
              <a:gd name="T5" fmla="*/ 80 h 99"/>
              <a:gd name="T6" fmla="*/ 95 w 131"/>
              <a:gd name="T7" fmla="*/ 51 h 99"/>
              <a:gd name="T8" fmla="*/ 53 w 131"/>
              <a:gd name="T9" fmla="*/ 9 h 99"/>
              <a:gd name="T10" fmla="*/ 47 w 131"/>
              <a:gd name="T11" fmla="*/ 4 h 99"/>
              <a:gd name="T12" fmla="*/ 35 w 131"/>
              <a:gd name="T13" fmla="*/ 4 h 99"/>
              <a:gd name="T14" fmla="*/ 35 w 131"/>
              <a:gd name="T15" fmla="*/ 4 h 99"/>
              <a:gd name="T16" fmla="*/ 0 w 131"/>
              <a:gd name="T17" fmla="*/ 89 h 99"/>
              <a:gd name="T18" fmla="*/ 0 w 131"/>
              <a:gd name="T19" fmla="*/ 89 h 99"/>
              <a:gd name="T20" fmla="*/ 0 w 131"/>
              <a:gd name="T21" fmla="*/ 91 h 99"/>
              <a:gd name="T22" fmla="*/ 8 w 131"/>
              <a:gd name="T23" fmla="*/ 99 h 99"/>
              <a:gd name="T24" fmla="*/ 16 w 131"/>
              <a:gd name="T25" fmla="*/ 99 h 99"/>
              <a:gd name="T26" fmla="*/ 116 w 131"/>
              <a:gd name="T27" fmla="*/ 99 h 99"/>
              <a:gd name="T28" fmla="*/ 119 w 131"/>
              <a:gd name="T29" fmla="*/ 99 h 99"/>
              <a:gd name="T30" fmla="*/ 119 w 131"/>
              <a:gd name="T31" fmla="*/ 99 h 99"/>
              <a:gd name="T32" fmla="*/ 121 w 131"/>
              <a:gd name="T33" fmla="*/ 99 h 99"/>
              <a:gd name="T34" fmla="*/ 127 w 131"/>
              <a:gd name="T35" fmla="*/ 96 h 99"/>
              <a:gd name="T36" fmla="*/ 127 w 131"/>
              <a:gd name="T37" fmla="*/ 95 h 99"/>
              <a:gd name="T38" fmla="*/ 127 w 131"/>
              <a:gd name="T39" fmla="*/ 84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1" h="99">
                <a:moveTo>
                  <a:pt x="127" y="84"/>
                </a:moveTo>
                <a:cubicBezTo>
                  <a:pt x="126" y="82"/>
                  <a:pt x="126" y="82"/>
                  <a:pt x="126" y="82"/>
                </a:cubicBezTo>
                <a:cubicBezTo>
                  <a:pt x="123" y="80"/>
                  <a:pt x="123" y="80"/>
                  <a:pt x="123" y="80"/>
                </a:cubicBezTo>
                <a:cubicBezTo>
                  <a:pt x="95" y="51"/>
                  <a:pt x="95" y="51"/>
                  <a:pt x="95" y="51"/>
                </a:cubicBezTo>
                <a:cubicBezTo>
                  <a:pt x="53" y="9"/>
                  <a:pt x="53" y="9"/>
                  <a:pt x="53" y="9"/>
                </a:cubicBezTo>
                <a:cubicBezTo>
                  <a:pt x="47" y="4"/>
                  <a:pt x="47" y="4"/>
                  <a:pt x="47" y="4"/>
                </a:cubicBezTo>
                <a:cubicBezTo>
                  <a:pt x="44" y="0"/>
                  <a:pt x="38" y="1"/>
                  <a:pt x="35" y="4"/>
                </a:cubicBezTo>
                <a:cubicBezTo>
                  <a:pt x="35" y="4"/>
                  <a:pt x="35" y="4"/>
                  <a:pt x="35" y="4"/>
                </a:cubicBezTo>
                <a:cubicBezTo>
                  <a:pt x="12" y="27"/>
                  <a:pt x="0" y="58"/>
                  <a:pt x="0" y="89"/>
                </a:cubicBezTo>
                <a:cubicBezTo>
                  <a:pt x="0" y="89"/>
                  <a:pt x="0" y="89"/>
                  <a:pt x="0" y="89"/>
                </a:cubicBezTo>
                <a:cubicBezTo>
                  <a:pt x="0" y="90"/>
                  <a:pt x="0" y="90"/>
                  <a:pt x="0" y="91"/>
                </a:cubicBezTo>
                <a:cubicBezTo>
                  <a:pt x="0" y="95"/>
                  <a:pt x="3" y="99"/>
                  <a:pt x="8" y="99"/>
                </a:cubicBezTo>
                <a:cubicBezTo>
                  <a:pt x="16" y="99"/>
                  <a:pt x="16" y="99"/>
                  <a:pt x="16" y="99"/>
                </a:cubicBezTo>
                <a:cubicBezTo>
                  <a:pt x="116" y="99"/>
                  <a:pt x="116" y="99"/>
                  <a:pt x="116" y="99"/>
                </a:cubicBezTo>
                <a:cubicBezTo>
                  <a:pt x="119" y="99"/>
                  <a:pt x="119" y="99"/>
                  <a:pt x="119" y="99"/>
                </a:cubicBezTo>
                <a:cubicBezTo>
                  <a:pt x="119" y="99"/>
                  <a:pt x="119" y="99"/>
                  <a:pt x="119" y="99"/>
                </a:cubicBezTo>
                <a:cubicBezTo>
                  <a:pt x="121" y="99"/>
                  <a:pt x="121" y="99"/>
                  <a:pt x="121" y="99"/>
                </a:cubicBezTo>
                <a:cubicBezTo>
                  <a:pt x="123" y="99"/>
                  <a:pt x="126" y="97"/>
                  <a:pt x="127" y="96"/>
                </a:cubicBezTo>
                <a:cubicBezTo>
                  <a:pt x="127" y="96"/>
                  <a:pt x="127" y="96"/>
                  <a:pt x="127" y="95"/>
                </a:cubicBezTo>
                <a:cubicBezTo>
                  <a:pt x="131" y="92"/>
                  <a:pt x="131" y="87"/>
                  <a:pt x="127" y="84"/>
                </a:cubicBezTo>
                <a:close/>
              </a:path>
            </a:pathLst>
          </a:custGeom>
          <a:solidFill>
            <a:schemeClr val="bg1">
              <a:lumMod val="75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18" name="Freeform 43"/>
          <p:cNvSpPr/>
          <p:nvPr/>
        </p:nvSpPr>
        <p:spPr bwMode="auto">
          <a:xfrm>
            <a:off x="7734300" y="4949825"/>
            <a:ext cx="717550" cy="946150"/>
          </a:xfrm>
          <a:custGeom>
            <a:avLst/>
            <a:gdLst>
              <a:gd name="T0" fmla="*/ 96 w 99"/>
              <a:gd name="T1" fmla="*/ 82 h 130"/>
              <a:gd name="T2" fmla="*/ 90 w 99"/>
              <a:gd name="T3" fmla="*/ 77 h 130"/>
              <a:gd name="T4" fmla="*/ 20 w 99"/>
              <a:gd name="T5" fmla="*/ 6 h 130"/>
              <a:gd name="T6" fmla="*/ 17 w 99"/>
              <a:gd name="T7" fmla="*/ 4 h 130"/>
              <a:gd name="T8" fmla="*/ 17 w 99"/>
              <a:gd name="T9" fmla="*/ 4 h 130"/>
              <a:gd name="T10" fmla="*/ 16 w 99"/>
              <a:gd name="T11" fmla="*/ 3 h 130"/>
              <a:gd name="T12" fmla="*/ 9 w 99"/>
              <a:gd name="T13" fmla="*/ 0 h 130"/>
              <a:gd name="T14" fmla="*/ 9 w 99"/>
              <a:gd name="T15" fmla="*/ 0 h 130"/>
              <a:gd name="T16" fmla="*/ 0 w 99"/>
              <a:gd name="T17" fmla="*/ 9 h 130"/>
              <a:gd name="T18" fmla="*/ 0 w 99"/>
              <a:gd name="T19" fmla="*/ 11 h 130"/>
              <a:gd name="T20" fmla="*/ 0 w 99"/>
              <a:gd name="T21" fmla="*/ 14 h 130"/>
              <a:gd name="T22" fmla="*/ 0 w 99"/>
              <a:gd name="T23" fmla="*/ 55 h 130"/>
              <a:gd name="T24" fmla="*/ 0 w 99"/>
              <a:gd name="T25" fmla="*/ 114 h 130"/>
              <a:gd name="T26" fmla="*/ 0 w 99"/>
              <a:gd name="T27" fmla="*/ 122 h 130"/>
              <a:gd name="T28" fmla="*/ 9 w 99"/>
              <a:gd name="T29" fmla="*/ 130 h 130"/>
              <a:gd name="T30" fmla="*/ 9 w 99"/>
              <a:gd name="T31" fmla="*/ 130 h 130"/>
              <a:gd name="T32" fmla="*/ 95 w 99"/>
              <a:gd name="T33" fmla="*/ 95 h 130"/>
              <a:gd name="T34" fmla="*/ 94 w 99"/>
              <a:gd name="T35" fmla="*/ 95 h 130"/>
              <a:gd name="T36" fmla="*/ 96 w 99"/>
              <a:gd name="T37" fmla="*/ 94 h 130"/>
              <a:gd name="T38" fmla="*/ 96 w 99"/>
              <a:gd name="T39" fmla="*/ 82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9" h="130">
                <a:moveTo>
                  <a:pt x="96" y="82"/>
                </a:moveTo>
                <a:cubicBezTo>
                  <a:pt x="90" y="77"/>
                  <a:pt x="90" y="77"/>
                  <a:pt x="90" y="77"/>
                </a:cubicBezTo>
                <a:cubicBezTo>
                  <a:pt x="20" y="6"/>
                  <a:pt x="20" y="6"/>
                  <a:pt x="20" y="6"/>
                </a:cubicBezTo>
                <a:cubicBezTo>
                  <a:pt x="17" y="4"/>
                  <a:pt x="17" y="4"/>
                  <a:pt x="17" y="4"/>
                </a:cubicBezTo>
                <a:cubicBezTo>
                  <a:pt x="17" y="4"/>
                  <a:pt x="17" y="4"/>
                  <a:pt x="17" y="4"/>
                </a:cubicBezTo>
                <a:cubicBezTo>
                  <a:pt x="16" y="3"/>
                  <a:pt x="16" y="3"/>
                  <a:pt x="16" y="3"/>
                </a:cubicBezTo>
                <a:cubicBezTo>
                  <a:pt x="14" y="1"/>
                  <a:pt x="12" y="0"/>
                  <a:pt x="9" y="0"/>
                </a:cubicBezTo>
                <a:cubicBezTo>
                  <a:pt x="9" y="0"/>
                  <a:pt x="9" y="0"/>
                  <a:pt x="9" y="0"/>
                </a:cubicBezTo>
                <a:cubicBezTo>
                  <a:pt x="4" y="0"/>
                  <a:pt x="0" y="4"/>
                  <a:pt x="0" y="9"/>
                </a:cubicBezTo>
                <a:cubicBezTo>
                  <a:pt x="0" y="11"/>
                  <a:pt x="0" y="11"/>
                  <a:pt x="0" y="11"/>
                </a:cubicBezTo>
                <a:cubicBezTo>
                  <a:pt x="0" y="14"/>
                  <a:pt x="0" y="14"/>
                  <a:pt x="0" y="14"/>
                </a:cubicBezTo>
                <a:cubicBezTo>
                  <a:pt x="0" y="55"/>
                  <a:pt x="0" y="55"/>
                  <a:pt x="0" y="55"/>
                </a:cubicBezTo>
                <a:cubicBezTo>
                  <a:pt x="0" y="114"/>
                  <a:pt x="0" y="114"/>
                  <a:pt x="0" y="114"/>
                </a:cubicBezTo>
                <a:cubicBezTo>
                  <a:pt x="0" y="122"/>
                  <a:pt x="0" y="122"/>
                  <a:pt x="0" y="122"/>
                </a:cubicBezTo>
                <a:cubicBezTo>
                  <a:pt x="0" y="127"/>
                  <a:pt x="4" y="130"/>
                  <a:pt x="9" y="130"/>
                </a:cubicBezTo>
                <a:cubicBezTo>
                  <a:pt x="9" y="130"/>
                  <a:pt x="9" y="130"/>
                  <a:pt x="9" y="130"/>
                </a:cubicBezTo>
                <a:cubicBezTo>
                  <a:pt x="42" y="130"/>
                  <a:pt x="72" y="117"/>
                  <a:pt x="95" y="95"/>
                </a:cubicBezTo>
                <a:cubicBezTo>
                  <a:pt x="94" y="95"/>
                  <a:pt x="94" y="95"/>
                  <a:pt x="94" y="95"/>
                </a:cubicBezTo>
                <a:cubicBezTo>
                  <a:pt x="95" y="95"/>
                  <a:pt x="95" y="95"/>
                  <a:pt x="96" y="94"/>
                </a:cubicBezTo>
                <a:cubicBezTo>
                  <a:pt x="99" y="91"/>
                  <a:pt x="99" y="86"/>
                  <a:pt x="96" y="82"/>
                </a:cubicBezTo>
                <a:close/>
              </a:path>
            </a:pathLst>
          </a:custGeom>
          <a:solidFill>
            <a:schemeClr val="accent2"/>
          </a:solidFill>
          <a:ln>
            <a:noFill/>
          </a:ln>
          <a:extLst/>
        </p:spPr>
        <p:txBody>
          <a:bodyPr vert="horz" wrap="square" lIns="91440" tIns="45720" rIns="91440" bIns="45720" numCol="1" anchor="t" anchorCtr="0" compatLnSpc="1"/>
          <a:lstStyle/>
          <a:p>
            <a:endParaRPr lang="zh-CN" altLang="en-US">
              <a:cs typeface="+mn-ea"/>
              <a:sym typeface="+mn-lt"/>
            </a:endParaRPr>
          </a:p>
        </p:txBody>
      </p:sp>
      <p:sp>
        <p:nvSpPr>
          <p:cNvPr id="120" name="Freeform 44"/>
          <p:cNvSpPr/>
          <p:nvPr/>
        </p:nvSpPr>
        <p:spPr bwMode="auto">
          <a:xfrm>
            <a:off x="7007225" y="4949825"/>
            <a:ext cx="711200" cy="946150"/>
          </a:xfrm>
          <a:custGeom>
            <a:avLst/>
            <a:gdLst>
              <a:gd name="T0" fmla="*/ 90 w 98"/>
              <a:gd name="T1" fmla="*/ 0 h 130"/>
              <a:gd name="T2" fmla="*/ 90 w 98"/>
              <a:gd name="T3" fmla="*/ 0 h 130"/>
              <a:gd name="T4" fmla="*/ 83 w 98"/>
              <a:gd name="T5" fmla="*/ 3 h 130"/>
              <a:gd name="T6" fmla="*/ 82 w 98"/>
              <a:gd name="T7" fmla="*/ 4 h 130"/>
              <a:gd name="T8" fmla="*/ 82 w 98"/>
              <a:gd name="T9" fmla="*/ 4 h 130"/>
              <a:gd name="T10" fmla="*/ 79 w 98"/>
              <a:gd name="T11" fmla="*/ 6 h 130"/>
              <a:gd name="T12" fmla="*/ 9 w 98"/>
              <a:gd name="T13" fmla="*/ 77 h 130"/>
              <a:gd name="T14" fmla="*/ 3 w 98"/>
              <a:gd name="T15" fmla="*/ 82 h 130"/>
              <a:gd name="T16" fmla="*/ 3 w 98"/>
              <a:gd name="T17" fmla="*/ 94 h 130"/>
              <a:gd name="T18" fmla="*/ 4 w 98"/>
              <a:gd name="T19" fmla="*/ 95 h 130"/>
              <a:gd name="T20" fmla="*/ 4 w 98"/>
              <a:gd name="T21" fmla="*/ 95 h 130"/>
              <a:gd name="T22" fmla="*/ 90 w 98"/>
              <a:gd name="T23" fmla="*/ 130 h 130"/>
              <a:gd name="T24" fmla="*/ 90 w 98"/>
              <a:gd name="T25" fmla="*/ 130 h 130"/>
              <a:gd name="T26" fmla="*/ 98 w 98"/>
              <a:gd name="T27" fmla="*/ 122 h 130"/>
              <a:gd name="T28" fmla="*/ 98 w 98"/>
              <a:gd name="T29" fmla="*/ 114 h 130"/>
              <a:gd name="T30" fmla="*/ 98 w 98"/>
              <a:gd name="T31" fmla="*/ 55 h 130"/>
              <a:gd name="T32" fmla="*/ 98 w 98"/>
              <a:gd name="T33" fmla="*/ 14 h 130"/>
              <a:gd name="T34" fmla="*/ 98 w 98"/>
              <a:gd name="T35" fmla="*/ 11 h 130"/>
              <a:gd name="T36" fmla="*/ 98 w 98"/>
              <a:gd name="T37" fmla="*/ 9 h 130"/>
              <a:gd name="T38" fmla="*/ 90 w 98"/>
              <a:gd name="T39" fmla="*/ 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8" h="130">
                <a:moveTo>
                  <a:pt x="90" y="0"/>
                </a:moveTo>
                <a:cubicBezTo>
                  <a:pt x="90" y="0"/>
                  <a:pt x="90" y="0"/>
                  <a:pt x="90" y="0"/>
                </a:cubicBezTo>
                <a:cubicBezTo>
                  <a:pt x="87" y="0"/>
                  <a:pt x="85" y="1"/>
                  <a:pt x="83" y="3"/>
                </a:cubicBezTo>
                <a:cubicBezTo>
                  <a:pt x="82" y="4"/>
                  <a:pt x="82" y="4"/>
                  <a:pt x="82" y="4"/>
                </a:cubicBezTo>
                <a:cubicBezTo>
                  <a:pt x="82" y="4"/>
                  <a:pt x="82" y="4"/>
                  <a:pt x="82" y="4"/>
                </a:cubicBezTo>
                <a:cubicBezTo>
                  <a:pt x="79" y="6"/>
                  <a:pt x="79" y="6"/>
                  <a:pt x="79" y="6"/>
                </a:cubicBezTo>
                <a:cubicBezTo>
                  <a:pt x="9" y="77"/>
                  <a:pt x="9" y="77"/>
                  <a:pt x="9" y="77"/>
                </a:cubicBezTo>
                <a:cubicBezTo>
                  <a:pt x="3" y="82"/>
                  <a:pt x="3" y="82"/>
                  <a:pt x="3" y="82"/>
                </a:cubicBezTo>
                <a:cubicBezTo>
                  <a:pt x="0" y="86"/>
                  <a:pt x="0" y="91"/>
                  <a:pt x="3" y="94"/>
                </a:cubicBezTo>
                <a:cubicBezTo>
                  <a:pt x="4" y="95"/>
                  <a:pt x="4" y="95"/>
                  <a:pt x="4" y="95"/>
                </a:cubicBezTo>
                <a:cubicBezTo>
                  <a:pt x="4" y="95"/>
                  <a:pt x="4" y="95"/>
                  <a:pt x="4" y="95"/>
                </a:cubicBezTo>
                <a:cubicBezTo>
                  <a:pt x="26" y="117"/>
                  <a:pt x="57" y="130"/>
                  <a:pt x="90" y="130"/>
                </a:cubicBezTo>
                <a:cubicBezTo>
                  <a:pt x="90" y="130"/>
                  <a:pt x="90" y="130"/>
                  <a:pt x="90" y="130"/>
                </a:cubicBezTo>
                <a:cubicBezTo>
                  <a:pt x="95" y="130"/>
                  <a:pt x="98" y="127"/>
                  <a:pt x="98" y="122"/>
                </a:cubicBezTo>
                <a:cubicBezTo>
                  <a:pt x="98" y="114"/>
                  <a:pt x="98" y="114"/>
                  <a:pt x="98" y="114"/>
                </a:cubicBezTo>
                <a:cubicBezTo>
                  <a:pt x="98" y="55"/>
                  <a:pt x="98" y="55"/>
                  <a:pt x="98" y="55"/>
                </a:cubicBezTo>
                <a:cubicBezTo>
                  <a:pt x="98" y="14"/>
                  <a:pt x="98" y="14"/>
                  <a:pt x="98" y="14"/>
                </a:cubicBezTo>
                <a:cubicBezTo>
                  <a:pt x="98" y="11"/>
                  <a:pt x="98" y="11"/>
                  <a:pt x="98" y="11"/>
                </a:cubicBezTo>
                <a:cubicBezTo>
                  <a:pt x="98" y="9"/>
                  <a:pt x="98" y="9"/>
                  <a:pt x="98" y="9"/>
                </a:cubicBezTo>
                <a:cubicBezTo>
                  <a:pt x="98" y="4"/>
                  <a:pt x="95" y="0"/>
                  <a:pt x="90" y="0"/>
                </a:cubicBezTo>
                <a:close/>
              </a:path>
            </a:pathLst>
          </a:custGeom>
          <a:solidFill>
            <a:schemeClr val="accent2"/>
          </a:solidFill>
          <a:ln>
            <a:noFill/>
          </a:ln>
          <a:extLst/>
        </p:spPr>
        <p:txBody>
          <a:bodyPr vert="horz" wrap="square" lIns="91440" tIns="45720" rIns="91440" bIns="45720" numCol="1" anchor="t" anchorCtr="0" compatLnSpc="1"/>
          <a:lstStyle/>
          <a:p>
            <a:endParaRPr lang="zh-CN" altLang="en-US">
              <a:cs typeface="+mn-ea"/>
              <a:sym typeface="+mn-lt"/>
            </a:endParaRPr>
          </a:p>
        </p:txBody>
      </p:sp>
      <p:sp>
        <p:nvSpPr>
          <p:cNvPr id="122" name="Freeform 45"/>
          <p:cNvSpPr/>
          <p:nvPr/>
        </p:nvSpPr>
        <p:spPr bwMode="auto">
          <a:xfrm>
            <a:off x="6681788" y="4833938"/>
            <a:ext cx="949325" cy="712788"/>
          </a:xfrm>
          <a:custGeom>
            <a:avLst/>
            <a:gdLst>
              <a:gd name="T0" fmla="*/ 127 w 131"/>
              <a:gd name="T1" fmla="*/ 3 h 98"/>
              <a:gd name="T2" fmla="*/ 127 w 131"/>
              <a:gd name="T3" fmla="*/ 3 h 98"/>
              <a:gd name="T4" fmla="*/ 121 w 131"/>
              <a:gd name="T5" fmla="*/ 0 h 98"/>
              <a:gd name="T6" fmla="*/ 119 w 131"/>
              <a:gd name="T7" fmla="*/ 0 h 98"/>
              <a:gd name="T8" fmla="*/ 119 w 131"/>
              <a:gd name="T9" fmla="*/ 0 h 98"/>
              <a:gd name="T10" fmla="*/ 116 w 131"/>
              <a:gd name="T11" fmla="*/ 0 h 98"/>
              <a:gd name="T12" fmla="*/ 16 w 131"/>
              <a:gd name="T13" fmla="*/ 0 h 98"/>
              <a:gd name="T14" fmla="*/ 8 w 131"/>
              <a:gd name="T15" fmla="*/ 0 h 98"/>
              <a:gd name="T16" fmla="*/ 0 w 131"/>
              <a:gd name="T17" fmla="*/ 8 h 98"/>
              <a:gd name="T18" fmla="*/ 0 w 131"/>
              <a:gd name="T19" fmla="*/ 10 h 98"/>
              <a:gd name="T20" fmla="*/ 0 w 131"/>
              <a:gd name="T21" fmla="*/ 10 h 98"/>
              <a:gd name="T22" fmla="*/ 35 w 131"/>
              <a:gd name="T23" fmla="*/ 95 h 98"/>
              <a:gd name="T24" fmla="*/ 35 w 131"/>
              <a:gd name="T25" fmla="*/ 95 h 98"/>
              <a:gd name="T26" fmla="*/ 47 w 131"/>
              <a:gd name="T27" fmla="*/ 95 h 98"/>
              <a:gd name="T28" fmla="*/ 53 w 131"/>
              <a:gd name="T29" fmla="*/ 89 h 98"/>
              <a:gd name="T30" fmla="*/ 95 w 131"/>
              <a:gd name="T31" fmla="*/ 48 h 98"/>
              <a:gd name="T32" fmla="*/ 123 w 131"/>
              <a:gd name="T33" fmla="*/ 19 h 98"/>
              <a:gd name="T34" fmla="*/ 126 w 131"/>
              <a:gd name="T35" fmla="*/ 17 h 98"/>
              <a:gd name="T36" fmla="*/ 127 w 131"/>
              <a:gd name="T37" fmla="*/ 15 h 98"/>
              <a:gd name="T38" fmla="*/ 127 w 131"/>
              <a:gd name="T39" fmla="*/ 3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1" h="98">
                <a:moveTo>
                  <a:pt x="127" y="3"/>
                </a:moveTo>
                <a:cubicBezTo>
                  <a:pt x="127" y="3"/>
                  <a:pt x="127" y="3"/>
                  <a:pt x="127" y="3"/>
                </a:cubicBezTo>
                <a:cubicBezTo>
                  <a:pt x="126" y="1"/>
                  <a:pt x="123" y="0"/>
                  <a:pt x="121" y="0"/>
                </a:cubicBezTo>
                <a:cubicBezTo>
                  <a:pt x="119" y="0"/>
                  <a:pt x="119" y="0"/>
                  <a:pt x="119" y="0"/>
                </a:cubicBezTo>
                <a:cubicBezTo>
                  <a:pt x="119" y="0"/>
                  <a:pt x="119" y="0"/>
                  <a:pt x="119" y="0"/>
                </a:cubicBezTo>
                <a:cubicBezTo>
                  <a:pt x="116" y="0"/>
                  <a:pt x="116" y="0"/>
                  <a:pt x="116" y="0"/>
                </a:cubicBezTo>
                <a:cubicBezTo>
                  <a:pt x="16" y="0"/>
                  <a:pt x="16" y="0"/>
                  <a:pt x="16" y="0"/>
                </a:cubicBezTo>
                <a:cubicBezTo>
                  <a:pt x="8" y="0"/>
                  <a:pt x="8" y="0"/>
                  <a:pt x="8" y="0"/>
                </a:cubicBezTo>
                <a:cubicBezTo>
                  <a:pt x="3" y="0"/>
                  <a:pt x="0" y="4"/>
                  <a:pt x="0" y="8"/>
                </a:cubicBezTo>
                <a:cubicBezTo>
                  <a:pt x="0" y="9"/>
                  <a:pt x="0" y="9"/>
                  <a:pt x="0" y="10"/>
                </a:cubicBezTo>
                <a:cubicBezTo>
                  <a:pt x="0" y="10"/>
                  <a:pt x="0" y="10"/>
                  <a:pt x="0" y="10"/>
                </a:cubicBezTo>
                <a:cubicBezTo>
                  <a:pt x="0" y="41"/>
                  <a:pt x="12" y="71"/>
                  <a:pt x="35" y="95"/>
                </a:cubicBezTo>
                <a:cubicBezTo>
                  <a:pt x="35" y="95"/>
                  <a:pt x="35" y="95"/>
                  <a:pt x="35" y="95"/>
                </a:cubicBezTo>
                <a:cubicBezTo>
                  <a:pt x="38" y="98"/>
                  <a:pt x="44" y="98"/>
                  <a:pt x="47" y="95"/>
                </a:cubicBezTo>
                <a:cubicBezTo>
                  <a:pt x="53" y="89"/>
                  <a:pt x="53" y="89"/>
                  <a:pt x="53" y="89"/>
                </a:cubicBezTo>
                <a:cubicBezTo>
                  <a:pt x="95" y="48"/>
                  <a:pt x="95" y="48"/>
                  <a:pt x="95" y="48"/>
                </a:cubicBezTo>
                <a:cubicBezTo>
                  <a:pt x="123" y="19"/>
                  <a:pt x="123" y="19"/>
                  <a:pt x="123" y="19"/>
                </a:cubicBezTo>
                <a:cubicBezTo>
                  <a:pt x="126" y="17"/>
                  <a:pt x="126" y="17"/>
                  <a:pt x="126" y="17"/>
                </a:cubicBezTo>
                <a:cubicBezTo>
                  <a:pt x="127" y="15"/>
                  <a:pt x="127" y="15"/>
                  <a:pt x="127" y="15"/>
                </a:cubicBezTo>
                <a:cubicBezTo>
                  <a:pt x="131" y="12"/>
                  <a:pt x="131" y="7"/>
                  <a:pt x="127" y="3"/>
                </a:cubicBezTo>
                <a:close/>
              </a:path>
            </a:pathLst>
          </a:custGeom>
          <a:solidFill>
            <a:schemeClr val="accent2"/>
          </a:solidFill>
          <a:ln>
            <a:noFill/>
          </a:ln>
          <a:extLst/>
        </p:spPr>
        <p:txBody>
          <a:bodyPr vert="horz" wrap="square" lIns="91440" tIns="45720" rIns="91440" bIns="45720" numCol="1" anchor="t" anchorCtr="0" compatLnSpc="1"/>
          <a:lstStyle/>
          <a:p>
            <a:endParaRPr lang="zh-CN" altLang="en-US">
              <a:cs typeface="+mn-ea"/>
              <a:sym typeface="+mn-lt"/>
            </a:endParaRPr>
          </a:p>
        </p:txBody>
      </p:sp>
      <p:sp>
        <p:nvSpPr>
          <p:cNvPr id="123" name="Freeform 46"/>
          <p:cNvSpPr/>
          <p:nvPr/>
        </p:nvSpPr>
        <p:spPr bwMode="auto">
          <a:xfrm>
            <a:off x="7820025" y="4833938"/>
            <a:ext cx="950913" cy="712788"/>
          </a:xfrm>
          <a:custGeom>
            <a:avLst/>
            <a:gdLst>
              <a:gd name="T0" fmla="*/ 131 w 131"/>
              <a:gd name="T1" fmla="*/ 10 h 98"/>
              <a:gd name="T2" fmla="*/ 131 w 131"/>
              <a:gd name="T3" fmla="*/ 8 h 98"/>
              <a:gd name="T4" fmla="*/ 123 w 131"/>
              <a:gd name="T5" fmla="*/ 0 h 98"/>
              <a:gd name="T6" fmla="*/ 115 w 131"/>
              <a:gd name="T7" fmla="*/ 0 h 98"/>
              <a:gd name="T8" fmla="*/ 15 w 131"/>
              <a:gd name="T9" fmla="*/ 0 h 98"/>
              <a:gd name="T10" fmla="*/ 12 w 131"/>
              <a:gd name="T11" fmla="*/ 0 h 98"/>
              <a:gd name="T12" fmla="*/ 12 w 131"/>
              <a:gd name="T13" fmla="*/ 0 h 98"/>
              <a:gd name="T14" fmla="*/ 10 w 131"/>
              <a:gd name="T15" fmla="*/ 0 h 98"/>
              <a:gd name="T16" fmla="*/ 4 w 131"/>
              <a:gd name="T17" fmla="*/ 3 h 98"/>
              <a:gd name="T18" fmla="*/ 3 w 131"/>
              <a:gd name="T19" fmla="*/ 3 h 98"/>
              <a:gd name="T20" fmla="*/ 3 w 131"/>
              <a:gd name="T21" fmla="*/ 15 h 98"/>
              <a:gd name="T22" fmla="*/ 5 w 131"/>
              <a:gd name="T23" fmla="*/ 17 h 98"/>
              <a:gd name="T24" fmla="*/ 7 w 131"/>
              <a:gd name="T25" fmla="*/ 19 h 98"/>
              <a:gd name="T26" fmla="*/ 36 w 131"/>
              <a:gd name="T27" fmla="*/ 48 h 98"/>
              <a:gd name="T28" fmla="*/ 78 w 131"/>
              <a:gd name="T29" fmla="*/ 89 h 98"/>
              <a:gd name="T30" fmla="*/ 84 w 131"/>
              <a:gd name="T31" fmla="*/ 95 h 98"/>
              <a:gd name="T32" fmla="*/ 96 w 131"/>
              <a:gd name="T33" fmla="*/ 95 h 98"/>
              <a:gd name="T34" fmla="*/ 96 w 131"/>
              <a:gd name="T35" fmla="*/ 95 h 98"/>
              <a:gd name="T36" fmla="*/ 131 w 131"/>
              <a:gd name="T37" fmla="*/ 1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31" h="98">
                <a:moveTo>
                  <a:pt x="131" y="10"/>
                </a:moveTo>
                <a:cubicBezTo>
                  <a:pt x="131" y="9"/>
                  <a:pt x="131" y="9"/>
                  <a:pt x="131" y="8"/>
                </a:cubicBezTo>
                <a:cubicBezTo>
                  <a:pt x="131" y="4"/>
                  <a:pt x="127" y="0"/>
                  <a:pt x="123" y="0"/>
                </a:cubicBezTo>
                <a:cubicBezTo>
                  <a:pt x="115" y="0"/>
                  <a:pt x="115" y="0"/>
                  <a:pt x="115" y="0"/>
                </a:cubicBezTo>
                <a:cubicBezTo>
                  <a:pt x="15" y="0"/>
                  <a:pt x="15" y="0"/>
                  <a:pt x="15" y="0"/>
                </a:cubicBezTo>
                <a:cubicBezTo>
                  <a:pt x="12" y="0"/>
                  <a:pt x="12" y="0"/>
                  <a:pt x="12" y="0"/>
                </a:cubicBezTo>
                <a:cubicBezTo>
                  <a:pt x="12" y="0"/>
                  <a:pt x="12" y="0"/>
                  <a:pt x="12" y="0"/>
                </a:cubicBezTo>
                <a:cubicBezTo>
                  <a:pt x="10" y="0"/>
                  <a:pt x="10" y="0"/>
                  <a:pt x="10" y="0"/>
                </a:cubicBezTo>
                <a:cubicBezTo>
                  <a:pt x="7" y="0"/>
                  <a:pt x="5" y="1"/>
                  <a:pt x="4" y="3"/>
                </a:cubicBezTo>
                <a:cubicBezTo>
                  <a:pt x="3" y="3"/>
                  <a:pt x="3" y="3"/>
                  <a:pt x="3" y="3"/>
                </a:cubicBezTo>
                <a:cubicBezTo>
                  <a:pt x="0" y="7"/>
                  <a:pt x="0" y="12"/>
                  <a:pt x="3" y="15"/>
                </a:cubicBezTo>
                <a:cubicBezTo>
                  <a:pt x="5" y="17"/>
                  <a:pt x="5" y="17"/>
                  <a:pt x="5" y="17"/>
                </a:cubicBezTo>
                <a:cubicBezTo>
                  <a:pt x="7" y="19"/>
                  <a:pt x="7" y="19"/>
                  <a:pt x="7" y="19"/>
                </a:cubicBezTo>
                <a:cubicBezTo>
                  <a:pt x="36" y="48"/>
                  <a:pt x="36" y="48"/>
                  <a:pt x="36" y="48"/>
                </a:cubicBezTo>
                <a:cubicBezTo>
                  <a:pt x="78" y="89"/>
                  <a:pt x="78" y="89"/>
                  <a:pt x="78" y="89"/>
                </a:cubicBezTo>
                <a:cubicBezTo>
                  <a:pt x="84" y="95"/>
                  <a:pt x="84" y="95"/>
                  <a:pt x="84" y="95"/>
                </a:cubicBezTo>
                <a:cubicBezTo>
                  <a:pt x="87" y="98"/>
                  <a:pt x="92" y="98"/>
                  <a:pt x="96" y="95"/>
                </a:cubicBezTo>
                <a:cubicBezTo>
                  <a:pt x="96" y="95"/>
                  <a:pt x="96" y="95"/>
                  <a:pt x="96" y="95"/>
                </a:cubicBezTo>
                <a:cubicBezTo>
                  <a:pt x="119" y="71"/>
                  <a:pt x="131" y="41"/>
                  <a:pt x="131" y="10"/>
                </a:cubicBezTo>
                <a:close/>
              </a:path>
            </a:pathLst>
          </a:custGeom>
          <a:solidFill>
            <a:schemeClr val="accent2"/>
          </a:solidFill>
          <a:ln>
            <a:noFill/>
          </a:ln>
          <a:extLst/>
        </p:spPr>
        <p:txBody>
          <a:bodyPr vert="horz" wrap="square" lIns="91440" tIns="45720" rIns="91440" bIns="45720" numCol="1" anchor="t" anchorCtr="0" compatLnSpc="1"/>
          <a:lstStyle/>
          <a:p>
            <a:endParaRPr lang="zh-CN" altLang="en-US">
              <a:cs typeface="+mn-ea"/>
              <a:sym typeface="+mn-lt"/>
            </a:endParaRPr>
          </a:p>
        </p:txBody>
      </p:sp>
      <p:sp>
        <p:nvSpPr>
          <p:cNvPr id="124" name="Freeform 47"/>
          <p:cNvSpPr/>
          <p:nvPr/>
        </p:nvSpPr>
        <p:spPr bwMode="auto">
          <a:xfrm>
            <a:off x="8299450" y="5437188"/>
            <a:ext cx="2316163" cy="458788"/>
          </a:xfrm>
          <a:custGeom>
            <a:avLst/>
            <a:gdLst>
              <a:gd name="T0" fmla="*/ 690 w 1459"/>
              <a:gd name="T1" fmla="*/ 0 h 289"/>
              <a:gd name="T2" fmla="*/ 626 w 1459"/>
              <a:gd name="T3" fmla="*/ 82 h 289"/>
              <a:gd name="T4" fmla="*/ 626 w 1459"/>
              <a:gd name="T5" fmla="*/ 82 h 289"/>
              <a:gd name="T6" fmla="*/ 512 w 1459"/>
              <a:gd name="T7" fmla="*/ 234 h 289"/>
              <a:gd name="T8" fmla="*/ 78 w 1459"/>
              <a:gd name="T9" fmla="*/ 238 h 289"/>
              <a:gd name="T10" fmla="*/ 78 w 1459"/>
              <a:gd name="T11" fmla="*/ 238 h 289"/>
              <a:gd name="T12" fmla="*/ 37 w 1459"/>
              <a:gd name="T13" fmla="*/ 238 h 289"/>
              <a:gd name="T14" fmla="*/ 0 w 1459"/>
              <a:gd name="T15" fmla="*/ 289 h 289"/>
              <a:gd name="T16" fmla="*/ 78 w 1459"/>
              <a:gd name="T17" fmla="*/ 289 h 289"/>
              <a:gd name="T18" fmla="*/ 316 w 1459"/>
              <a:gd name="T19" fmla="*/ 289 h 289"/>
              <a:gd name="T20" fmla="*/ 535 w 1459"/>
              <a:gd name="T21" fmla="*/ 289 h 289"/>
              <a:gd name="T22" fmla="*/ 594 w 1459"/>
              <a:gd name="T23" fmla="*/ 206 h 289"/>
              <a:gd name="T24" fmla="*/ 594 w 1459"/>
              <a:gd name="T25" fmla="*/ 206 h 289"/>
              <a:gd name="T26" fmla="*/ 713 w 1459"/>
              <a:gd name="T27" fmla="*/ 55 h 289"/>
              <a:gd name="T28" fmla="*/ 1422 w 1459"/>
              <a:gd name="T29" fmla="*/ 55 h 289"/>
              <a:gd name="T30" fmla="*/ 1459 w 1459"/>
              <a:gd name="T31" fmla="*/ 0 h 289"/>
              <a:gd name="T32" fmla="*/ 690 w 1459"/>
              <a:gd name="T33" fmla="*/ 0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59" h="289">
                <a:moveTo>
                  <a:pt x="690" y="0"/>
                </a:moveTo>
                <a:lnTo>
                  <a:pt x="626" y="82"/>
                </a:lnTo>
                <a:lnTo>
                  <a:pt x="626" y="82"/>
                </a:lnTo>
                <a:lnTo>
                  <a:pt x="512" y="234"/>
                </a:lnTo>
                <a:lnTo>
                  <a:pt x="78" y="238"/>
                </a:lnTo>
                <a:lnTo>
                  <a:pt x="78" y="238"/>
                </a:lnTo>
                <a:lnTo>
                  <a:pt x="37" y="238"/>
                </a:lnTo>
                <a:lnTo>
                  <a:pt x="0" y="289"/>
                </a:lnTo>
                <a:lnTo>
                  <a:pt x="78" y="289"/>
                </a:lnTo>
                <a:lnTo>
                  <a:pt x="316" y="289"/>
                </a:lnTo>
                <a:lnTo>
                  <a:pt x="535" y="289"/>
                </a:lnTo>
                <a:lnTo>
                  <a:pt x="594" y="206"/>
                </a:lnTo>
                <a:lnTo>
                  <a:pt x="594" y="206"/>
                </a:lnTo>
                <a:lnTo>
                  <a:pt x="713" y="55"/>
                </a:lnTo>
                <a:lnTo>
                  <a:pt x="1422" y="55"/>
                </a:lnTo>
                <a:lnTo>
                  <a:pt x="1459" y="0"/>
                </a:lnTo>
                <a:lnTo>
                  <a:pt x="690" y="0"/>
                </a:lnTo>
                <a:close/>
              </a:path>
            </a:pathLst>
          </a:custGeom>
          <a:solidFill>
            <a:schemeClr val="accent2"/>
          </a:solidFill>
          <a:ln>
            <a:noFill/>
          </a:ln>
          <a:extLst/>
        </p:spPr>
        <p:txBody>
          <a:bodyPr vert="horz" wrap="square" lIns="91440" tIns="45720" rIns="91440" bIns="45720" numCol="1" anchor="t" anchorCtr="0" compatLnSpc="1"/>
          <a:lstStyle/>
          <a:p>
            <a:endParaRPr lang="zh-CN" altLang="en-US">
              <a:cs typeface="+mn-ea"/>
              <a:sym typeface="+mn-lt"/>
            </a:endParaRPr>
          </a:p>
        </p:txBody>
      </p:sp>
      <p:sp>
        <p:nvSpPr>
          <p:cNvPr id="125" name="Freeform 48"/>
          <p:cNvSpPr/>
          <p:nvPr/>
        </p:nvSpPr>
        <p:spPr bwMode="auto">
          <a:xfrm>
            <a:off x="8299450" y="3625850"/>
            <a:ext cx="2316163" cy="458788"/>
          </a:xfrm>
          <a:custGeom>
            <a:avLst/>
            <a:gdLst>
              <a:gd name="T0" fmla="*/ 690 w 1459"/>
              <a:gd name="T1" fmla="*/ 289 h 289"/>
              <a:gd name="T2" fmla="*/ 626 w 1459"/>
              <a:gd name="T3" fmla="*/ 206 h 289"/>
              <a:gd name="T4" fmla="*/ 626 w 1459"/>
              <a:gd name="T5" fmla="*/ 206 h 289"/>
              <a:gd name="T6" fmla="*/ 512 w 1459"/>
              <a:gd name="T7" fmla="*/ 55 h 289"/>
              <a:gd name="T8" fmla="*/ 78 w 1459"/>
              <a:gd name="T9" fmla="*/ 55 h 289"/>
              <a:gd name="T10" fmla="*/ 78 w 1459"/>
              <a:gd name="T11" fmla="*/ 55 h 289"/>
              <a:gd name="T12" fmla="*/ 37 w 1459"/>
              <a:gd name="T13" fmla="*/ 55 h 289"/>
              <a:gd name="T14" fmla="*/ 0 w 1459"/>
              <a:gd name="T15" fmla="*/ 0 h 289"/>
              <a:gd name="T16" fmla="*/ 78 w 1459"/>
              <a:gd name="T17" fmla="*/ 0 h 289"/>
              <a:gd name="T18" fmla="*/ 316 w 1459"/>
              <a:gd name="T19" fmla="*/ 0 h 289"/>
              <a:gd name="T20" fmla="*/ 535 w 1459"/>
              <a:gd name="T21" fmla="*/ 0 h 289"/>
              <a:gd name="T22" fmla="*/ 594 w 1459"/>
              <a:gd name="T23" fmla="*/ 83 h 289"/>
              <a:gd name="T24" fmla="*/ 594 w 1459"/>
              <a:gd name="T25" fmla="*/ 83 h 289"/>
              <a:gd name="T26" fmla="*/ 713 w 1459"/>
              <a:gd name="T27" fmla="*/ 234 h 289"/>
              <a:gd name="T28" fmla="*/ 1422 w 1459"/>
              <a:gd name="T29" fmla="*/ 238 h 289"/>
              <a:gd name="T30" fmla="*/ 1459 w 1459"/>
              <a:gd name="T31" fmla="*/ 289 h 289"/>
              <a:gd name="T32" fmla="*/ 690 w 1459"/>
              <a:gd name="T33" fmla="*/ 289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59" h="289">
                <a:moveTo>
                  <a:pt x="690" y="289"/>
                </a:moveTo>
                <a:lnTo>
                  <a:pt x="626" y="206"/>
                </a:lnTo>
                <a:lnTo>
                  <a:pt x="626" y="206"/>
                </a:lnTo>
                <a:lnTo>
                  <a:pt x="512" y="55"/>
                </a:lnTo>
                <a:lnTo>
                  <a:pt x="78" y="55"/>
                </a:lnTo>
                <a:lnTo>
                  <a:pt x="78" y="55"/>
                </a:lnTo>
                <a:lnTo>
                  <a:pt x="37" y="55"/>
                </a:lnTo>
                <a:lnTo>
                  <a:pt x="0" y="0"/>
                </a:lnTo>
                <a:lnTo>
                  <a:pt x="78" y="0"/>
                </a:lnTo>
                <a:lnTo>
                  <a:pt x="316" y="0"/>
                </a:lnTo>
                <a:lnTo>
                  <a:pt x="535" y="0"/>
                </a:lnTo>
                <a:lnTo>
                  <a:pt x="594" y="83"/>
                </a:lnTo>
                <a:lnTo>
                  <a:pt x="594" y="83"/>
                </a:lnTo>
                <a:lnTo>
                  <a:pt x="713" y="234"/>
                </a:lnTo>
                <a:lnTo>
                  <a:pt x="1422" y="238"/>
                </a:lnTo>
                <a:lnTo>
                  <a:pt x="1459" y="289"/>
                </a:lnTo>
                <a:lnTo>
                  <a:pt x="690" y="289"/>
                </a:lnTo>
                <a:close/>
              </a:path>
            </a:pathLst>
          </a:custGeom>
          <a:solidFill>
            <a:schemeClr val="accent2"/>
          </a:solidFill>
          <a:ln>
            <a:noFill/>
          </a:ln>
          <a:extLst/>
        </p:spPr>
        <p:txBody>
          <a:bodyPr vert="horz" wrap="square" lIns="91440" tIns="45720" rIns="91440" bIns="45720" numCol="1" anchor="t" anchorCtr="0" compatLnSpc="1"/>
          <a:lstStyle/>
          <a:p>
            <a:endParaRPr lang="zh-CN" altLang="en-US">
              <a:cs typeface="+mn-ea"/>
              <a:sym typeface="+mn-lt"/>
            </a:endParaRPr>
          </a:p>
        </p:txBody>
      </p:sp>
      <p:sp>
        <p:nvSpPr>
          <p:cNvPr id="129" name="Freeform 52"/>
          <p:cNvSpPr/>
          <p:nvPr/>
        </p:nvSpPr>
        <p:spPr bwMode="auto">
          <a:xfrm>
            <a:off x="10091738" y="183038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05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30" name="Oval 53"/>
          <p:cNvSpPr>
            <a:spLocks noChangeArrowheads="1"/>
          </p:cNvSpPr>
          <p:nvPr/>
        </p:nvSpPr>
        <p:spPr bwMode="auto">
          <a:xfrm>
            <a:off x="9831388" y="1662113"/>
            <a:ext cx="209550" cy="211138"/>
          </a:xfrm>
          <a:prstGeom prst="ellipse">
            <a:avLst/>
          </a:prstGeom>
          <a:solidFill>
            <a:schemeClr val="accent3"/>
          </a:solidFill>
          <a:ln>
            <a:noFill/>
          </a:ln>
          <a:extLst/>
        </p:spPr>
        <p:txBody>
          <a:bodyPr vert="horz" wrap="square" lIns="91440" tIns="45720" rIns="91440" bIns="45720" numCol="1" anchor="t" anchorCtr="0" compatLnSpc="1"/>
          <a:lstStyle/>
          <a:p>
            <a:endParaRPr lang="zh-CN" altLang="en-US">
              <a:cs typeface="+mn-ea"/>
              <a:sym typeface="+mn-lt"/>
            </a:endParaRPr>
          </a:p>
        </p:txBody>
      </p:sp>
      <p:sp>
        <p:nvSpPr>
          <p:cNvPr id="131" name="Freeform 54"/>
          <p:cNvSpPr/>
          <p:nvPr/>
        </p:nvSpPr>
        <p:spPr bwMode="auto">
          <a:xfrm>
            <a:off x="10085388" y="1822450"/>
            <a:ext cx="22225" cy="7938"/>
          </a:xfrm>
          <a:custGeom>
            <a:avLst/>
            <a:gdLst>
              <a:gd name="T0" fmla="*/ 1 w 3"/>
              <a:gd name="T1" fmla="*/ 1 h 1"/>
              <a:gd name="T2" fmla="*/ 1 w 3"/>
              <a:gd name="T3" fmla="*/ 1 h 1"/>
              <a:gd name="T4" fmla="*/ 1 w 3"/>
              <a:gd name="T5" fmla="*/ 1 h 1"/>
              <a:gd name="T6" fmla="*/ 3 w 3"/>
              <a:gd name="T7" fmla="*/ 1 h 1"/>
              <a:gd name="T8" fmla="*/ 0 w 3"/>
              <a:gd name="T9" fmla="*/ 1 h 1"/>
              <a:gd name="T10" fmla="*/ 1 w 3"/>
              <a:gd name="T11" fmla="*/ 1 h 1"/>
            </a:gdLst>
            <a:ahLst/>
            <a:cxnLst>
              <a:cxn ang="0">
                <a:pos x="T0" y="T1"/>
              </a:cxn>
              <a:cxn ang="0">
                <a:pos x="T2" y="T3"/>
              </a:cxn>
              <a:cxn ang="0">
                <a:pos x="T4" y="T5"/>
              </a:cxn>
              <a:cxn ang="0">
                <a:pos x="T6" y="T7"/>
              </a:cxn>
              <a:cxn ang="0">
                <a:pos x="T8" y="T9"/>
              </a:cxn>
              <a:cxn ang="0">
                <a:pos x="T10" y="T11"/>
              </a:cxn>
            </a:cxnLst>
            <a:rect l="0" t="0" r="r" b="b"/>
            <a:pathLst>
              <a:path w="3" h="1">
                <a:moveTo>
                  <a:pt x="1" y="1"/>
                </a:moveTo>
                <a:cubicBezTo>
                  <a:pt x="1" y="1"/>
                  <a:pt x="1" y="1"/>
                  <a:pt x="1" y="1"/>
                </a:cubicBezTo>
                <a:cubicBezTo>
                  <a:pt x="1" y="1"/>
                  <a:pt x="1" y="1"/>
                  <a:pt x="1" y="1"/>
                </a:cubicBezTo>
                <a:cubicBezTo>
                  <a:pt x="3" y="1"/>
                  <a:pt x="3" y="1"/>
                  <a:pt x="3" y="1"/>
                </a:cubicBezTo>
                <a:cubicBezTo>
                  <a:pt x="2" y="0"/>
                  <a:pt x="0" y="0"/>
                  <a:pt x="0" y="1"/>
                </a:cubicBezTo>
                <a:cubicBezTo>
                  <a:pt x="1" y="1"/>
                  <a:pt x="1" y="1"/>
                  <a:pt x="1" y="1"/>
                </a:cubicBezTo>
                <a:close/>
              </a:path>
            </a:pathLst>
          </a:custGeom>
          <a:solidFill>
            <a:srgbClr val="05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32" name="Freeform 55"/>
          <p:cNvSpPr/>
          <p:nvPr/>
        </p:nvSpPr>
        <p:spPr bwMode="auto">
          <a:xfrm>
            <a:off x="9599613" y="1822450"/>
            <a:ext cx="754063" cy="901700"/>
          </a:xfrm>
          <a:custGeom>
            <a:avLst/>
            <a:gdLst>
              <a:gd name="T0" fmla="*/ 91 w 104"/>
              <a:gd name="T1" fmla="*/ 30 h 124"/>
              <a:gd name="T2" fmla="*/ 90 w 104"/>
              <a:gd name="T3" fmla="*/ 27 h 124"/>
              <a:gd name="T4" fmla="*/ 68 w 104"/>
              <a:gd name="T5" fmla="*/ 1 h 124"/>
              <a:gd name="T6" fmla="*/ 68 w 104"/>
              <a:gd name="T7" fmla="*/ 1 h 124"/>
              <a:gd name="T8" fmla="*/ 68 w 104"/>
              <a:gd name="T9" fmla="*/ 1 h 124"/>
              <a:gd name="T10" fmla="*/ 63 w 104"/>
              <a:gd name="T11" fmla="*/ 1 h 124"/>
              <a:gd name="T12" fmla="*/ 30 w 104"/>
              <a:gd name="T13" fmla="*/ 1 h 124"/>
              <a:gd name="T14" fmla="*/ 25 w 104"/>
              <a:gd name="T15" fmla="*/ 1 h 124"/>
              <a:gd name="T16" fmla="*/ 2 w 104"/>
              <a:gd name="T17" fmla="*/ 27 h 124"/>
              <a:gd name="T18" fmla="*/ 4 w 104"/>
              <a:gd name="T19" fmla="*/ 37 h 124"/>
              <a:gd name="T20" fmla="*/ 22 w 104"/>
              <a:gd name="T21" fmla="*/ 50 h 124"/>
              <a:gd name="T22" fmla="*/ 17 w 104"/>
              <a:gd name="T23" fmla="*/ 29 h 124"/>
              <a:gd name="T24" fmla="*/ 25 w 104"/>
              <a:gd name="T25" fmla="*/ 36 h 124"/>
              <a:gd name="T26" fmla="*/ 25 w 104"/>
              <a:gd name="T27" fmla="*/ 62 h 124"/>
              <a:gd name="T28" fmla="*/ 14 w 104"/>
              <a:gd name="T29" fmla="*/ 87 h 124"/>
              <a:gd name="T30" fmla="*/ 14 w 104"/>
              <a:gd name="T31" fmla="*/ 94 h 124"/>
              <a:gd name="T32" fmla="*/ 33 w 104"/>
              <a:gd name="T33" fmla="*/ 122 h 124"/>
              <a:gd name="T34" fmla="*/ 30 w 104"/>
              <a:gd name="T35" fmla="*/ 91 h 124"/>
              <a:gd name="T36" fmla="*/ 40 w 104"/>
              <a:gd name="T37" fmla="*/ 69 h 124"/>
              <a:gd name="T38" fmla="*/ 62 w 104"/>
              <a:gd name="T39" fmla="*/ 90 h 124"/>
              <a:gd name="T40" fmla="*/ 59 w 104"/>
              <a:gd name="T41" fmla="*/ 121 h 124"/>
              <a:gd name="T42" fmla="*/ 79 w 104"/>
              <a:gd name="T43" fmla="*/ 93 h 124"/>
              <a:gd name="T44" fmla="*/ 79 w 104"/>
              <a:gd name="T45" fmla="*/ 86 h 124"/>
              <a:gd name="T46" fmla="*/ 68 w 104"/>
              <a:gd name="T47" fmla="*/ 19 h 124"/>
              <a:gd name="T48" fmla="*/ 79 w 104"/>
              <a:gd name="T49" fmla="*/ 35 h 124"/>
              <a:gd name="T50" fmla="*/ 91 w 104"/>
              <a:gd name="T51" fmla="*/ 60 h 124"/>
              <a:gd name="T52" fmla="*/ 92 w 104"/>
              <a:gd name="T53" fmla="*/ 122 h 124"/>
              <a:gd name="T54" fmla="*/ 94 w 104"/>
              <a:gd name="T55" fmla="*/ 60 h 124"/>
              <a:gd name="T56" fmla="*/ 99 w 104"/>
              <a:gd name="T57" fmla="*/ 54 h 124"/>
              <a:gd name="T58" fmla="*/ 101 w 104"/>
              <a:gd name="T59" fmla="*/ 57 h 124"/>
              <a:gd name="T60" fmla="*/ 104 w 104"/>
              <a:gd name="T61" fmla="*/ 57 h 124"/>
              <a:gd name="T62" fmla="*/ 104 w 104"/>
              <a:gd name="T63" fmla="*/ 57 h 124"/>
              <a:gd name="T64" fmla="*/ 98 w 104"/>
              <a:gd name="T65" fmla="*/ 50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4" h="124">
                <a:moveTo>
                  <a:pt x="98" y="50"/>
                </a:moveTo>
                <a:cubicBezTo>
                  <a:pt x="91" y="30"/>
                  <a:pt x="91" y="30"/>
                  <a:pt x="91" y="30"/>
                </a:cubicBezTo>
                <a:cubicBezTo>
                  <a:pt x="91" y="29"/>
                  <a:pt x="90" y="28"/>
                  <a:pt x="90" y="27"/>
                </a:cubicBezTo>
                <a:cubicBezTo>
                  <a:pt x="90" y="27"/>
                  <a:pt x="90" y="27"/>
                  <a:pt x="90" y="27"/>
                </a:cubicBezTo>
                <a:cubicBezTo>
                  <a:pt x="73" y="3"/>
                  <a:pt x="73" y="3"/>
                  <a:pt x="73" y="3"/>
                </a:cubicBezTo>
                <a:cubicBezTo>
                  <a:pt x="72" y="2"/>
                  <a:pt x="70" y="1"/>
                  <a:pt x="68" y="1"/>
                </a:cubicBezTo>
                <a:cubicBezTo>
                  <a:pt x="68" y="1"/>
                  <a:pt x="68" y="1"/>
                  <a:pt x="68" y="1"/>
                </a:cubicBezTo>
                <a:cubicBezTo>
                  <a:pt x="68" y="1"/>
                  <a:pt x="68" y="1"/>
                  <a:pt x="68" y="1"/>
                </a:cubicBezTo>
                <a:cubicBezTo>
                  <a:pt x="68" y="1"/>
                  <a:pt x="68" y="1"/>
                  <a:pt x="68" y="1"/>
                </a:cubicBezTo>
                <a:cubicBezTo>
                  <a:pt x="68" y="1"/>
                  <a:pt x="68" y="1"/>
                  <a:pt x="68" y="1"/>
                </a:cubicBezTo>
                <a:cubicBezTo>
                  <a:pt x="67" y="1"/>
                  <a:pt x="67" y="1"/>
                  <a:pt x="67" y="1"/>
                </a:cubicBezTo>
                <a:cubicBezTo>
                  <a:pt x="63" y="1"/>
                  <a:pt x="63" y="1"/>
                  <a:pt x="63" y="1"/>
                </a:cubicBezTo>
                <a:cubicBezTo>
                  <a:pt x="60" y="7"/>
                  <a:pt x="53" y="11"/>
                  <a:pt x="46" y="11"/>
                </a:cubicBezTo>
                <a:cubicBezTo>
                  <a:pt x="39" y="11"/>
                  <a:pt x="33" y="7"/>
                  <a:pt x="30" y="1"/>
                </a:cubicBezTo>
                <a:cubicBezTo>
                  <a:pt x="25" y="1"/>
                  <a:pt x="25" y="1"/>
                  <a:pt x="25" y="1"/>
                </a:cubicBezTo>
                <a:cubicBezTo>
                  <a:pt x="25" y="1"/>
                  <a:pt x="25" y="1"/>
                  <a:pt x="25" y="1"/>
                </a:cubicBezTo>
                <a:cubicBezTo>
                  <a:pt x="22" y="0"/>
                  <a:pt x="20" y="1"/>
                  <a:pt x="18" y="3"/>
                </a:cubicBezTo>
                <a:cubicBezTo>
                  <a:pt x="2" y="27"/>
                  <a:pt x="2" y="27"/>
                  <a:pt x="2" y="27"/>
                </a:cubicBezTo>
                <a:cubicBezTo>
                  <a:pt x="0" y="30"/>
                  <a:pt x="1" y="34"/>
                  <a:pt x="4" y="36"/>
                </a:cubicBezTo>
                <a:cubicBezTo>
                  <a:pt x="4" y="36"/>
                  <a:pt x="4" y="36"/>
                  <a:pt x="4" y="37"/>
                </a:cubicBezTo>
                <a:cubicBezTo>
                  <a:pt x="21" y="50"/>
                  <a:pt x="21" y="50"/>
                  <a:pt x="21" y="50"/>
                </a:cubicBezTo>
                <a:cubicBezTo>
                  <a:pt x="21" y="50"/>
                  <a:pt x="22" y="50"/>
                  <a:pt x="22" y="50"/>
                </a:cubicBezTo>
                <a:cubicBezTo>
                  <a:pt x="22" y="33"/>
                  <a:pt x="22" y="33"/>
                  <a:pt x="22" y="33"/>
                </a:cubicBezTo>
                <a:cubicBezTo>
                  <a:pt x="17" y="29"/>
                  <a:pt x="17" y="29"/>
                  <a:pt x="17" y="29"/>
                </a:cubicBezTo>
                <a:cubicBezTo>
                  <a:pt x="25" y="17"/>
                  <a:pt x="25" y="17"/>
                  <a:pt x="25" y="17"/>
                </a:cubicBezTo>
                <a:cubicBezTo>
                  <a:pt x="25" y="36"/>
                  <a:pt x="25" y="36"/>
                  <a:pt x="25" y="36"/>
                </a:cubicBezTo>
                <a:cubicBezTo>
                  <a:pt x="25" y="51"/>
                  <a:pt x="25" y="51"/>
                  <a:pt x="25" y="51"/>
                </a:cubicBezTo>
                <a:cubicBezTo>
                  <a:pt x="25" y="62"/>
                  <a:pt x="25" y="62"/>
                  <a:pt x="25" y="62"/>
                </a:cubicBezTo>
                <a:cubicBezTo>
                  <a:pt x="25" y="62"/>
                  <a:pt x="25" y="62"/>
                  <a:pt x="25" y="62"/>
                </a:cubicBezTo>
                <a:cubicBezTo>
                  <a:pt x="14" y="87"/>
                  <a:pt x="14" y="87"/>
                  <a:pt x="14" y="87"/>
                </a:cubicBezTo>
                <a:cubicBezTo>
                  <a:pt x="13" y="88"/>
                  <a:pt x="13" y="89"/>
                  <a:pt x="13" y="91"/>
                </a:cubicBezTo>
                <a:cubicBezTo>
                  <a:pt x="13" y="92"/>
                  <a:pt x="13" y="93"/>
                  <a:pt x="14" y="94"/>
                </a:cubicBezTo>
                <a:cubicBezTo>
                  <a:pt x="23" y="118"/>
                  <a:pt x="23" y="118"/>
                  <a:pt x="23" y="118"/>
                </a:cubicBezTo>
                <a:cubicBezTo>
                  <a:pt x="24" y="122"/>
                  <a:pt x="29" y="124"/>
                  <a:pt x="33" y="122"/>
                </a:cubicBezTo>
                <a:cubicBezTo>
                  <a:pt x="38" y="121"/>
                  <a:pt x="40" y="116"/>
                  <a:pt x="38" y="112"/>
                </a:cubicBezTo>
                <a:cubicBezTo>
                  <a:pt x="30" y="91"/>
                  <a:pt x="30" y="91"/>
                  <a:pt x="30" y="91"/>
                </a:cubicBezTo>
                <a:cubicBezTo>
                  <a:pt x="40" y="69"/>
                  <a:pt x="40" y="69"/>
                  <a:pt x="40" y="69"/>
                </a:cubicBezTo>
                <a:cubicBezTo>
                  <a:pt x="40" y="69"/>
                  <a:pt x="40" y="69"/>
                  <a:pt x="40" y="69"/>
                </a:cubicBezTo>
                <a:cubicBezTo>
                  <a:pt x="53" y="69"/>
                  <a:pt x="53" y="69"/>
                  <a:pt x="53" y="69"/>
                </a:cubicBezTo>
                <a:cubicBezTo>
                  <a:pt x="62" y="90"/>
                  <a:pt x="62" y="90"/>
                  <a:pt x="62" y="90"/>
                </a:cubicBezTo>
                <a:cubicBezTo>
                  <a:pt x="54" y="110"/>
                  <a:pt x="54" y="110"/>
                  <a:pt x="54" y="110"/>
                </a:cubicBezTo>
                <a:cubicBezTo>
                  <a:pt x="53" y="115"/>
                  <a:pt x="55" y="119"/>
                  <a:pt x="59" y="121"/>
                </a:cubicBezTo>
                <a:cubicBezTo>
                  <a:pt x="63" y="123"/>
                  <a:pt x="68" y="121"/>
                  <a:pt x="70" y="116"/>
                </a:cubicBezTo>
                <a:cubicBezTo>
                  <a:pt x="79" y="93"/>
                  <a:pt x="79" y="93"/>
                  <a:pt x="79" y="93"/>
                </a:cubicBezTo>
                <a:cubicBezTo>
                  <a:pt x="79" y="92"/>
                  <a:pt x="79" y="90"/>
                  <a:pt x="79" y="89"/>
                </a:cubicBezTo>
                <a:cubicBezTo>
                  <a:pt x="79" y="88"/>
                  <a:pt x="79" y="87"/>
                  <a:pt x="79" y="86"/>
                </a:cubicBezTo>
                <a:cubicBezTo>
                  <a:pt x="68" y="61"/>
                  <a:pt x="68" y="61"/>
                  <a:pt x="68" y="61"/>
                </a:cubicBezTo>
                <a:cubicBezTo>
                  <a:pt x="68" y="19"/>
                  <a:pt x="68" y="19"/>
                  <a:pt x="68" y="19"/>
                </a:cubicBezTo>
                <a:cubicBezTo>
                  <a:pt x="78" y="35"/>
                  <a:pt x="78" y="35"/>
                  <a:pt x="78" y="35"/>
                </a:cubicBezTo>
                <a:cubicBezTo>
                  <a:pt x="79" y="35"/>
                  <a:pt x="79" y="35"/>
                  <a:pt x="79" y="35"/>
                </a:cubicBezTo>
                <a:cubicBezTo>
                  <a:pt x="86" y="56"/>
                  <a:pt x="86" y="56"/>
                  <a:pt x="86" y="56"/>
                </a:cubicBezTo>
                <a:cubicBezTo>
                  <a:pt x="87" y="58"/>
                  <a:pt x="89" y="59"/>
                  <a:pt x="91" y="60"/>
                </a:cubicBezTo>
                <a:cubicBezTo>
                  <a:pt x="91" y="120"/>
                  <a:pt x="91" y="120"/>
                  <a:pt x="91" y="120"/>
                </a:cubicBezTo>
                <a:cubicBezTo>
                  <a:pt x="91" y="121"/>
                  <a:pt x="91" y="122"/>
                  <a:pt x="92" y="122"/>
                </a:cubicBezTo>
                <a:cubicBezTo>
                  <a:pt x="93" y="122"/>
                  <a:pt x="94" y="121"/>
                  <a:pt x="94" y="120"/>
                </a:cubicBezTo>
                <a:cubicBezTo>
                  <a:pt x="94" y="60"/>
                  <a:pt x="94" y="60"/>
                  <a:pt x="94" y="60"/>
                </a:cubicBezTo>
                <a:cubicBezTo>
                  <a:pt x="94" y="60"/>
                  <a:pt x="94" y="60"/>
                  <a:pt x="95" y="60"/>
                </a:cubicBezTo>
                <a:cubicBezTo>
                  <a:pt x="97" y="59"/>
                  <a:pt x="99" y="57"/>
                  <a:pt x="99" y="54"/>
                </a:cubicBezTo>
                <a:cubicBezTo>
                  <a:pt x="100" y="55"/>
                  <a:pt x="101" y="56"/>
                  <a:pt x="101" y="57"/>
                </a:cubicBezTo>
                <a:cubicBezTo>
                  <a:pt x="101" y="57"/>
                  <a:pt x="101" y="57"/>
                  <a:pt x="101" y="57"/>
                </a:cubicBezTo>
                <a:cubicBezTo>
                  <a:pt x="101" y="58"/>
                  <a:pt x="102" y="59"/>
                  <a:pt x="103" y="59"/>
                </a:cubicBezTo>
                <a:cubicBezTo>
                  <a:pt x="103" y="59"/>
                  <a:pt x="104" y="58"/>
                  <a:pt x="104" y="57"/>
                </a:cubicBezTo>
                <a:cubicBezTo>
                  <a:pt x="104" y="57"/>
                  <a:pt x="104" y="57"/>
                  <a:pt x="104" y="57"/>
                </a:cubicBezTo>
                <a:cubicBezTo>
                  <a:pt x="104" y="57"/>
                  <a:pt x="104" y="57"/>
                  <a:pt x="104" y="57"/>
                </a:cubicBezTo>
                <a:cubicBezTo>
                  <a:pt x="104" y="57"/>
                  <a:pt x="104" y="57"/>
                  <a:pt x="104" y="57"/>
                </a:cubicBezTo>
                <a:cubicBezTo>
                  <a:pt x="104" y="54"/>
                  <a:pt x="102" y="51"/>
                  <a:pt x="98" y="50"/>
                </a:cubicBezTo>
                <a:close/>
              </a:path>
            </a:pathLst>
          </a:custGeom>
          <a:solidFill>
            <a:schemeClr val="accent2"/>
          </a:solidFill>
          <a:ln>
            <a:noFill/>
          </a:ln>
          <a:extLst/>
        </p:spPr>
        <p:txBody>
          <a:bodyPr vert="horz" wrap="square" lIns="91440" tIns="45720" rIns="91440" bIns="45720" numCol="1" anchor="t" anchorCtr="0" compatLnSpc="1"/>
          <a:lstStyle/>
          <a:p>
            <a:endParaRPr lang="zh-CN" altLang="en-US">
              <a:cs typeface="+mn-ea"/>
              <a:sym typeface="+mn-lt"/>
            </a:endParaRPr>
          </a:p>
        </p:txBody>
      </p:sp>
      <p:pic>
        <p:nvPicPr>
          <p:cNvPr id="6200" name="Picture 5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6000" y="1731963"/>
            <a:ext cx="65088" cy="65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4" name="Freeform 57"/>
          <p:cNvSpPr/>
          <p:nvPr/>
        </p:nvSpPr>
        <p:spPr bwMode="auto">
          <a:xfrm>
            <a:off x="7007225" y="1123950"/>
            <a:ext cx="711200" cy="946150"/>
          </a:xfrm>
          <a:custGeom>
            <a:avLst/>
            <a:gdLst>
              <a:gd name="T0" fmla="*/ 90 w 98"/>
              <a:gd name="T1" fmla="*/ 0 h 130"/>
              <a:gd name="T2" fmla="*/ 90 w 98"/>
              <a:gd name="T3" fmla="*/ 0 h 130"/>
              <a:gd name="T4" fmla="*/ 4 w 98"/>
              <a:gd name="T5" fmla="*/ 35 h 130"/>
              <a:gd name="T6" fmla="*/ 4 w 98"/>
              <a:gd name="T7" fmla="*/ 35 h 130"/>
              <a:gd name="T8" fmla="*/ 3 w 98"/>
              <a:gd name="T9" fmla="*/ 36 h 130"/>
              <a:gd name="T10" fmla="*/ 3 w 98"/>
              <a:gd name="T11" fmla="*/ 48 h 130"/>
              <a:gd name="T12" fmla="*/ 9 w 98"/>
              <a:gd name="T13" fmla="*/ 53 h 130"/>
              <a:gd name="T14" fmla="*/ 79 w 98"/>
              <a:gd name="T15" fmla="*/ 124 h 130"/>
              <a:gd name="T16" fmla="*/ 82 w 98"/>
              <a:gd name="T17" fmla="*/ 126 h 130"/>
              <a:gd name="T18" fmla="*/ 82 w 98"/>
              <a:gd name="T19" fmla="*/ 126 h 130"/>
              <a:gd name="T20" fmla="*/ 83 w 98"/>
              <a:gd name="T21" fmla="*/ 128 h 130"/>
              <a:gd name="T22" fmla="*/ 90 w 98"/>
              <a:gd name="T23" fmla="*/ 130 h 130"/>
              <a:gd name="T24" fmla="*/ 90 w 98"/>
              <a:gd name="T25" fmla="*/ 130 h 130"/>
              <a:gd name="T26" fmla="*/ 98 w 98"/>
              <a:gd name="T27" fmla="*/ 122 h 130"/>
              <a:gd name="T28" fmla="*/ 98 w 98"/>
              <a:gd name="T29" fmla="*/ 119 h 130"/>
              <a:gd name="T30" fmla="*/ 98 w 98"/>
              <a:gd name="T31" fmla="*/ 116 h 130"/>
              <a:gd name="T32" fmla="*/ 98 w 98"/>
              <a:gd name="T33" fmla="*/ 76 h 130"/>
              <a:gd name="T34" fmla="*/ 98 w 98"/>
              <a:gd name="T35" fmla="*/ 16 h 130"/>
              <a:gd name="T36" fmla="*/ 98 w 98"/>
              <a:gd name="T37" fmla="*/ 8 h 130"/>
              <a:gd name="T38" fmla="*/ 90 w 98"/>
              <a:gd name="T39" fmla="*/ 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8" h="130">
                <a:moveTo>
                  <a:pt x="90" y="0"/>
                </a:moveTo>
                <a:cubicBezTo>
                  <a:pt x="90" y="0"/>
                  <a:pt x="90" y="0"/>
                  <a:pt x="90" y="0"/>
                </a:cubicBezTo>
                <a:cubicBezTo>
                  <a:pt x="57" y="0"/>
                  <a:pt x="26" y="13"/>
                  <a:pt x="4" y="35"/>
                </a:cubicBezTo>
                <a:cubicBezTo>
                  <a:pt x="4" y="35"/>
                  <a:pt x="4" y="35"/>
                  <a:pt x="4" y="35"/>
                </a:cubicBezTo>
                <a:cubicBezTo>
                  <a:pt x="4" y="35"/>
                  <a:pt x="4" y="35"/>
                  <a:pt x="3" y="36"/>
                </a:cubicBezTo>
                <a:cubicBezTo>
                  <a:pt x="0" y="39"/>
                  <a:pt x="0" y="44"/>
                  <a:pt x="3" y="48"/>
                </a:cubicBezTo>
                <a:cubicBezTo>
                  <a:pt x="9" y="53"/>
                  <a:pt x="9" y="53"/>
                  <a:pt x="9" y="53"/>
                </a:cubicBezTo>
                <a:cubicBezTo>
                  <a:pt x="79" y="124"/>
                  <a:pt x="79" y="124"/>
                  <a:pt x="79" y="124"/>
                </a:cubicBezTo>
                <a:cubicBezTo>
                  <a:pt x="82" y="126"/>
                  <a:pt x="82" y="126"/>
                  <a:pt x="82" y="126"/>
                </a:cubicBezTo>
                <a:cubicBezTo>
                  <a:pt x="82" y="126"/>
                  <a:pt x="82" y="126"/>
                  <a:pt x="82" y="126"/>
                </a:cubicBezTo>
                <a:cubicBezTo>
                  <a:pt x="83" y="128"/>
                  <a:pt x="83" y="128"/>
                  <a:pt x="83" y="128"/>
                </a:cubicBezTo>
                <a:cubicBezTo>
                  <a:pt x="85" y="129"/>
                  <a:pt x="87" y="130"/>
                  <a:pt x="90" y="130"/>
                </a:cubicBezTo>
                <a:cubicBezTo>
                  <a:pt x="90" y="130"/>
                  <a:pt x="90" y="130"/>
                  <a:pt x="90" y="130"/>
                </a:cubicBezTo>
                <a:cubicBezTo>
                  <a:pt x="95" y="130"/>
                  <a:pt x="98" y="126"/>
                  <a:pt x="98" y="122"/>
                </a:cubicBezTo>
                <a:cubicBezTo>
                  <a:pt x="98" y="119"/>
                  <a:pt x="98" y="119"/>
                  <a:pt x="98" y="119"/>
                </a:cubicBezTo>
                <a:cubicBezTo>
                  <a:pt x="98" y="116"/>
                  <a:pt x="98" y="116"/>
                  <a:pt x="98" y="116"/>
                </a:cubicBezTo>
                <a:cubicBezTo>
                  <a:pt x="98" y="76"/>
                  <a:pt x="98" y="76"/>
                  <a:pt x="98" y="76"/>
                </a:cubicBezTo>
                <a:cubicBezTo>
                  <a:pt x="98" y="16"/>
                  <a:pt x="98" y="16"/>
                  <a:pt x="98" y="16"/>
                </a:cubicBezTo>
                <a:cubicBezTo>
                  <a:pt x="98" y="8"/>
                  <a:pt x="98" y="8"/>
                  <a:pt x="98" y="8"/>
                </a:cubicBezTo>
                <a:cubicBezTo>
                  <a:pt x="98" y="4"/>
                  <a:pt x="95" y="0"/>
                  <a:pt x="90" y="0"/>
                </a:cubicBezTo>
                <a:close/>
              </a:path>
            </a:pathLst>
          </a:custGeom>
          <a:solidFill>
            <a:schemeClr val="bg1">
              <a:lumMod val="75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35" name="Freeform 58"/>
          <p:cNvSpPr/>
          <p:nvPr/>
        </p:nvSpPr>
        <p:spPr bwMode="auto">
          <a:xfrm>
            <a:off x="7734300" y="1123950"/>
            <a:ext cx="717550" cy="946150"/>
          </a:xfrm>
          <a:custGeom>
            <a:avLst/>
            <a:gdLst>
              <a:gd name="T0" fmla="*/ 96 w 99"/>
              <a:gd name="T1" fmla="*/ 36 h 130"/>
              <a:gd name="T2" fmla="*/ 94 w 99"/>
              <a:gd name="T3" fmla="*/ 35 h 130"/>
              <a:gd name="T4" fmla="*/ 95 w 99"/>
              <a:gd name="T5" fmla="*/ 35 h 130"/>
              <a:gd name="T6" fmla="*/ 9 w 99"/>
              <a:gd name="T7" fmla="*/ 0 h 130"/>
              <a:gd name="T8" fmla="*/ 9 w 99"/>
              <a:gd name="T9" fmla="*/ 0 h 130"/>
              <a:gd name="T10" fmla="*/ 0 w 99"/>
              <a:gd name="T11" fmla="*/ 8 h 130"/>
              <a:gd name="T12" fmla="*/ 0 w 99"/>
              <a:gd name="T13" fmla="*/ 16 h 130"/>
              <a:gd name="T14" fmla="*/ 0 w 99"/>
              <a:gd name="T15" fmla="*/ 76 h 130"/>
              <a:gd name="T16" fmla="*/ 0 w 99"/>
              <a:gd name="T17" fmla="*/ 116 h 130"/>
              <a:gd name="T18" fmla="*/ 0 w 99"/>
              <a:gd name="T19" fmla="*/ 119 h 130"/>
              <a:gd name="T20" fmla="*/ 0 w 99"/>
              <a:gd name="T21" fmla="*/ 122 h 130"/>
              <a:gd name="T22" fmla="*/ 9 w 99"/>
              <a:gd name="T23" fmla="*/ 130 h 130"/>
              <a:gd name="T24" fmla="*/ 9 w 99"/>
              <a:gd name="T25" fmla="*/ 130 h 130"/>
              <a:gd name="T26" fmla="*/ 16 w 99"/>
              <a:gd name="T27" fmla="*/ 128 h 130"/>
              <a:gd name="T28" fmla="*/ 17 w 99"/>
              <a:gd name="T29" fmla="*/ 126 h 130"/>
              <a:gd name="T30" fmla="*/ 17 w 99"/>
              <a:gd name="T31" fmla="*/ 126 h 130"/>
              <a:gd name="T32" fmla="*/ 20 w 99"/>
              <a:gd name="T33" fmla="*/ 124 h 130"/>
              <a:gd name="T34" fmla="*/ 90 w 99"/>
              <a:gd name="T35" fmla="*/ 53 h 130"/>
              <a:gd name="T36" fmla="*/ 96 w 99"/>
              <a:gd name="T37" fmla="*/ 48 h 130"/>
              <a:gd name="T38" fmla="*/ 96 w 99"/>
              <a:gd name="T39" fmla="*/ 36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9" h="130">
                <a:moveTo>
                  <a:pt x="96" y="36"/>
                </a:moveTo>
                <a:cubicBezTo>
                  <a:pt x="95" y="35"/>
                  <a:pt x="95" y="35"/>
                  <a:pt x="94" y="35"/>
                </a:cubicBezTo>
                <a:cubicBezTo>
                  <a:pt x="95" y="35"/>
                  <a:pt x="95" y="35"/>
                  <a:pt x="95" y="35"/>
                </a:cubicBezTo>
                <a:cubicBezTo>
                  <a:pt x="72" y="13"/>
                  <a:pt x="42" y="0"/>
                  <a:pt x="9" y="0"/>
                </a:cubicBezTo>
                <a:cubicBezTo>
                  <a:pt x="9" y="0"/>
                  <a:pt x="9" y="0"/>
                  <a:pt x="9" y="0"/>
                </a:cubicBezTo>
                <a:cubicBezTo>
                  <a:pt x="4" y="0"/>
                  <a:pt x="0" y="4"/>
                  <a:pt x="0" y="8"/>
                </a:cubicBezTo>
                <a:cubicBezTo>
                  <a:pt x="0" y="16"/>
                  <a:pt x="0" y="16"/>
                  <a:pt x="0" y="16"/>
                </a:cubicBezTo>
                <a:cubicBezTo>
                  <a:pt x="0" y="76"/>
                  <a:pt x="0" y="76"/>
                  <a:pt x="0" y="76"/>
                </a:cubicBezTo>
                <a:cubicBezTo>
                  <a:pt x="0" y="116"/>
                  <a:pt x="0" y="116"/>
                  <a:pt x="0" y="116"/>
                </a:cubicBezTo>
                <a:cubicBezTo>
                  <a:pt x="0" y="119"/>
                  <a:pt x="0" y="119"/>
                  <a:pt x="0" y="119"/>
                </a:cubicBezTo>
                <a:cubicBezTo>
                  <a:pt x="0" y="122"/>
                  <a:pt x="0" y="122"/>
                  <a:pt x="0" y="122"/>
                </a:cubicBezTo>
                <a:cubicBezTo>
                  <a:pt x="0" y="126"/>
                  <a:pt x="4" y="130"/>
                  <a:pt x="9" y="130"/>
                </a:cubicBezTo>
                <a:cubicBezTo>
                  <a:pt x="9" y="130"/>
                  <a:pt x="9" y="130"/>
                  <a:pt x="9" y="130"/>
                </a:cubicBezTo>
                <a:cubicBezTo>
                  <a:pt x="12" y="130"/>
                  <a:pt x="14" y="129"/>
                  <a:pt x="16" y="128"/>
                </a:cubicBezTo>
                <a:cubicBezTo>
                  <a:pt x="17" y="126"/>
                  <a:pt x="17" y="126"/>
                  <a:pt x="17" y="126"/>
                </a:cubicBezTo>
                <a:cubicBezTo>
                  <a:pt x="17" y="126"/>
                  <a:pt x="17" y="126"/>
                  <a:pt x="17" y="126"/>
                </a:cubicBezTo>
                <a:cubicBezTo>
                  <a:pt x="20" y="124"/>
                  <a:pt x="20" y="124"/>
                  <a:pt x="20" y="124"/>
                </a:cubicBezTo>
                <a:cubicBezTo>
                  <a:pt x="90" y="53"/>
                  <a:pt x="90" y="53"/>
                  <a:pt x="90" y="53"/>
                </a:cubicBezTo>
                <a:cubicBezTo>
                  <a:pt x="96" y="48"/>
                  <a:pt x="96" y="48"/>
                  <a:pt x="96" y="48"/>
                </a:cubicBezTo>
                <a:cubicBezTo>
                  <a:pt x="99" y="44"/>
                  <a:pt x="99" y="39"/>
                  <a:pt x="96" y="36"/>
                </a:cubicBezTo>
                <a:close/>
              </a:path>
            </a:pathLst>
          </a:custGeom>
          <a:solidFill>
            <a:schemeClr val="accent2"/>
          </a:solidFill>
          <a:ln>
            <a:noFill/>
          </a:ln>
          <a:extLst/>
        </p:spPr>
        <p:txBody>
          <a:bodyPr vert="horz" wrap="square" lIns="91440" tIns="45720" rIns="91440" bIns="45720" numCol="1" anchor="t" anchorCtr="0" compatLnSpc="1"/>
          <a:lstStyle/>
          <a:p>
            <a:endParaRPr lang="zh-CN" altLang="en-US">
              <a:cs typeface="+mn-ea"/>
              <a:sym typeface="+mn-lt"/>
            </a:endParaRPr>
          </a:p>
        </p:txBody>
      </p:sp>
      <p:sp>
        <p:nvSpPr>
          <p:cNvPr id="136" name="Freeform 59"/>
          <p:cNvSpPr/>
          <p:nvPr/>
        </p:nvSpPr>
        <p:spPr bwMode="auto">
          <a:xfrm>
            <a:off x="7820025" y="1473200"/>
            <a:ext cx="950913" cy="712788"/>
          </a:xfrm>
          <a:custGeom>
            <a:avLst/>
            <a:gdLst>
              <a:gd name="T0" fmla="*/ 131 w 131"/>
              <a:gd name="T1" fmla="*/ 88 h 98"/>
              <a:gd name="T2" fmla="*/ 96 w 131"/>
              <a:gd name="T3" fmla="*/ 3 h 98"/>
              <a:gd name="T4" fmla="*/ 96 w 131"/>
              <a:gd name="T5" fmla="*/ 3 h 98"/>
              <a:gd name="T6" fmla="*/ 84 w 131"/>
              <a:gd name="T7" fmla="*/ 3 h 98"/>
              <a:gd name="T8" fmla="*/ 78 w 131"/>
              <a:gd name="T9" fmla="*/ 9 h 98"/>
              <a:gd name="T10" fmla="*/ 36 w 131"/>
              <a:gd name="T11" fmla="*/ 51 h 98"/>
              <a:gd name="T12" fmla="*/ 7 w 131"/>
              <a:gd name="T13" fmla="*/ 79 h 98"/>
              <a:gd name="T14" fmla="*/ 5 w 131"/>
              <a:gd name="T15" fmla="*/ 81 h 98"/>
              <a:gd name="T16" fmla="*/ 3 w 131"/>
              <a:gd name="T17" fmla="*/ 83 h 98"/>
              <a:gd name="T18" fmla="*/ 3 w 131"/>
              <a:gd name="T19" fmla="*/ 95 h 98"/>
              <a:gd name="T20" fmla="*/ 4 w 131"/>
              <a:gd name="T21" fmla="*/ 95 h 98"/>
              <a:gd name="T22" fmla="*/ 10 w 131"/>
              <a:gd name="T23" fmla="*/ 98 h 98"/>
              <a:gd name="T24" fmla="*/ 12 w 131"/>
              <a:gd name="T25" fmla="*/ 98 h 98"/>
              <a:gd name="T26" fmla="*/ 12 w 131"/>
              <a:gd name="T27" fmla="*/ 98 h 98"/>
              <a:gd name="T28" fmla="*/ 15 w 131"/>
              <a:gd name="T29" fmla="*/ 98 h 98"/>
              <a:gd name="T30" fmla="*/ 115 w 131"/>
              <a:gd name="T31" fmla="*/ 98 h 98"/>
              <a:gd name="T32" fmla="*/ 123 w 131"/>
              <a:gd name="T33" fmla="*/ 98 h 98"/>
              <a:gd name="T34" fmla="*/ 131 w 131"/>
              <a:gd name="T35" fmla="*/ 90 h 98"/>
              <a:gd name="T36" fmla="*/ 131 w 131"/>
              <a:gd name="T37" fmla="*/ 88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31" h="98">
                <a:moveTo>
                  <a:pt x="131" y="88"/>
                </a:moveTo>
                <a:cubicBezTo>
                  <a:pt x="131" y="58"/>
                  <a:pt x="119" y="27"/>
                  <a:pt x="96" y="3"/>
                </a:cubicBezTo>
                <a:cubicBezTo>
                  <a:pt x="96" y="3"/>
                  <a:pt x="96" y="3"/>
                  <a:pt x="96" y="3"/>
                </a:cubicBezTo>
                <a:cubicBezTo>
                  <a:pt x="92" y="0"/>
                  <a:pt x="87" y="0"/>
                  <a:pt x="84" y="3"/>
                </a:cubicBezTo>
                <a:cubicBezTo>
                  <a:pt x="78" y="9"/>
                  <a:pt x="78" y="9"/>
                  <a:pt x="78" y="9"/>
                </a:cubicBezTo>
                <a:cubicBezTo>
                  <a:pt x="36" y="51"/>
                  <a:pt x="36" y="51"/>
                  <a:pt x="36" y="51"/>
                </a:cubicBezTo>
                <a:cubicBezTo>
                  <a:pt x="7" y="79"/>
                  <a:pt x="7" y="79"/>
                  <a:pt x="7" y="79"/>
                </a:cubicBezTo>
                <a:cubicBezTo>
                  <a:pt x="5" y="81"/>
                  <a:pt x="5" y="81"/>
                  <a:pt x="5" y="81"/>
                </a:cubicBezTo>
                <a:cubicBezTo>
                  <a:pt x="3" y="83"/>
                  <a:pt x="3" y="83"/>
                  <a:pt x="3" y="83"/>
                </a:cubicBezTo>
                <a:cubicBezTo>
                  <a:pt x="0" y="86"/>
                  <a:pt x="0" y="92"/>
                  <a:pt x="3" y="95"/>
                </a:cubicBezTo>
                <a:cubicBezTo>
                  <a:pt x="3" y="95"/>
                  <a:pt x="3" y="95"/>
                  <a:pt x="4" y="95"/>
                </a:cubicBezTo>
                <a:cubicBezTo>
                  <a:pt x="5" y="97"/>
                  <a:pt x="7" y="98"/>
                  <a:pt x="10" y="98"/>
                </a:cubicBezTo>
                <a:cubicBezTo>
                  <a:pt x="12" y="98"/>
                  <a:pt x="12" y="98"/>
                  <a:pt x="12" y="98"/>
                </a:cubicBezTo>
                <a:cubicBezTo>
                  <a:pt x="12" y="98"/>
                  <a:pt x="12" y="98"/>
                  <a:pt x="12" y="98"/>
                </a:cubicBezTo>
                <a:cubicBezTo>
                  <a:pt x="15" y="98"/>
                  <a:pt x="15" y="98"/>
                  <a:pt x="15" y="98"/>
                </a:cubicBezTo>
                <a:cubicBezTo>
                  <a:pt x="115" y="98"/>
                  <a:pt x="115" y="98"/>
                  <a:pt x="115" y="98"/>
                </a:cubicBezTo>
                <a:cubicBezTo>
                  <a:pt x="123" y="98"/>
                  <a:pt x="123" y="98"/>
                  <a:pt x="123" y="98"/>
                </a:cubicBezTo>
                <a:cubicBezTo>
                  <a:pt x="127" y="98"/>
                  <a:pt x="131" y="95"/>
                  <a:pt x="131" y="90"/>
                </a:cubicBezTo>
                <a:cubicBezTo>
                  <a:pt x="131" y="89"/>
                  <a:pt x="131" y="89"/>
                  <a:pt x="131" y="88"/>
                </a:cubicBezTo>
                <a:close/>
              </a:path>
            </a:pathLst>
          </a:custGeom>
          <a:solidFill>
            <a:schemeClr val="accent2"/>
          </a:solidFill>
          <a:ln>
            <a:noFill/>
          </a:ln>
          <a:extLst/>
        </p:spPr>
        <p:txBody>
          <a:bodyPr vert="horz" wrap="square" lIns="91440" tIns="45720" rIns="91440" bIns="45720" numCol="1" anchor="t" anchorCtr="0" compatLnSpc="1"/>
          <a:lstStyle/>
          <a:p>
            <a:endParaRPr lang="zh-CN" altLang="en-US">
              <a:cs typeface="+mn-ea"/>
              <a:sym typeface="+mn-lt"/>
            </a:endParaRPr>
          </a:p>
        </p:txBody>
      </p:sp>
      <p:sp>
        <p:nvSpPr>
          <p:cNvPr id="137" name="Freeform 60"/>
          <p:cNvSpPr/>
          <p:nvPr/>
        </p:nvSpPr>
        <p:spPr bwMode="auto">
          <a:xfrm>
            <a:off x="6681788" y="1473200"/>
            <a:ext cx="949325" cy="712788"/>
          </a:xfrm>
          <a:custGeom>
            <a:avLst/>
            <a:gdLst>
              <a:gd name="T0" fmla="*/ 127 w 131"/>
              <a:gd name="T1" fmla="*/ 83 h 98"/>
              <a:gd name="T2" fmla="*/ 126 w 131"/>
              <a:gd name="T3" fmla="*/ 81 h 98"/>
              <a:gd name="T4" fmla="*/ 123 w 131"/>
              <a:gd name="T5" fmla="*/ 79 h 98"/>
              <a:gd name="T6" fmla="*/ 95 w 131"/>
              <a:gd name="T7" fmla="*/ 51 h 98"/>
              <a:gd name="T8" fmla="*/ 53 w 131"/>
              <a:gd name="T9" fmla="*/ 9 h 98"/>
              <a:gd name="T10" fmla="*/ 47 w 131"/>
              <a:gd name="T11" fmla="*/ 3 h 98"/>
              <a:gd name="T12" fmla="*/ 35 w 131"/>
              <a:gd name="T13" fmla="*/ 3 h 98"/>
              <a:gd name="T14" fmla="*/ 35 w 131"/>
              <a:gd name="T15" fmla="*/ 3 h 98"/>
              <a:gd name="T16" fmla="*/ 0 w 131"/>
              <a:gd name="T17" fmla="*/ 88 h 98"/>
              <a:gd name="T18" fmla="*/ 0 w 131"/>
              <a:gd name="T19" fmla="*/ 88 h 98"/>
              <a:gd name="T20" fmla="*/ 0 w 131"/>
              <a:gd name="T21" fmla="*/ 90 h 98"/>
              <a:gd name="T22" fmla="*/ 8 w 131"/>
              <a:gd name="T23" fmla="*/ 98 h 98"/>
              <a:gd name="T24" fmla="*/ 16 w 131"/>
              <a:gd name="T25" fmla="*/ 98 h 98"/>
              <a:gd name="T26" fmla="*/ 116 w 131"/>
              <a:gd name="T27" fmla="*/ 98 h 98"/>
              <a:gd name="T28" fmla="*/ 119 w 131"/>
              <a:gd name="T29" fmla="*/ 98 h 98"/>
              <a:gd name="T30" fmla="*/ 119 w 131"/>
              <a:gd name="T31" fmla="*/ 98 h 98"/>
              <a:gd name="T32" fmla="*/ 121 w 131"/>
              <a:gd name="T33" fmla="*/ 98 h 98"/>
              <a:gd name="T34" fmla="*/ 127 w 131"/>
              <a:gd name="T35" fmla="*/ 95 h 98"/>
              <a:gd name="T36" fmla="*/ 127 w 131"/>
              <a:gd name="T37" fmla="*/ 95 h 98"/>
              <a:gd name="T38" fmla="*/ 127 w 131"/>
              <a:gd name="T39" fmla="*/ 83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1" h="98">
                <a:moveTo>
                  <a:pt x="127" y="83"/>
                </a:moveTo>
                <a:cubicBezTo>
                  <a:pt x="126" y="81"/>
                  <a:pt x="126" y="81"/>
                  <a:pt x="126" y="81"/>
                </a:cubicBezTo>
                <a:cubicBezTo>
                  <a:pt x="123" y="79"/>
                  <a:pt x="123" y="79"/>
                  <a:pt x="123" y="79"/>
                </a:cubicBezTo>
                <a:cubicBezTo>
                  <a:pt x="95" y="51"/>
                  <a:pt x="95" y="51"/>
                  <a:pt x="95" y="51"/>
                </a:cubicBezTo>
                <a:cubicBezTo>
                  <a:pt x="53" y="9"/>
                  <a:pt x="53" y="9"/>
                  <a:pt x="53" y="9"/>
                </a:cubicBezTo>
                <a:cubicBezTo>
                  <a:pt x="47" y="3"/>
                  <a:pt x="47" y="3"/>
                  <a:pt x="47" y="3"/>
                </a:cubicBezTo>
                <a:cubicBezTo>
                  <a:pt x="44" y="0"/>
                  <a:pt x="38" y="0"/>
                  <a:pt x="35" y="3"/>
                </a:cubicBezTo>
                <a:cubicBezTo>
                  <a:pt x="35" y="3"/>
                  <a:pt x="35" y="3"/>
                  <a:pt x="35" y="3"/>
                </a:cubicBezTo>
                <a:cubicBezTo>
                  <a:pt x="12" y="27"/>
                  <a:pt x="0" y="58"/>
                  <a:pt x="0" y="88"/>
                </a:cubicBezTo>
                <a:cubicBezTo>
                  <a:pt x="0" y="88"/>
                  <a:pt x="0" y="88"/>
                  <a:pt x="0" y="88"/>
                </a:cubicBezTo>
                <a:cubicBezTo>
                  <a:pt x="0" y="89"/>
                  <a:pt x="0" y="89"/>
                  <a:pt x="0" y="90"/>
                </a:cubicBezTo>
                <a:cubicBezTo>
                  <a:pt x="0" y="95"/>
                  <a:pt x="3" y="98"/>
                  <a:pt x="8" y="98"/>
                </a:cubicBezTo>
                <a:cubicBezTo>
                  <a:pt x="16" y="98"/>
                  <a:pt x="16" y="98"/>
                  <a:pt x="16" y="98"/>
                </a:cubicBezTo>
                <a:cubicBezTo>
                  <a:pt x="116" y="98"/>
                  <a:pt x="116" y="98"/>
                  <a:pt x="116" y="98"/>
                </a:cubicBezTo>
                <a:cubicBezTo>
                  <a:pt x="119" y="98"/>
                  <a:pt x="119" y="98"/>
                  <a:pt x="119" y="98"/>
                </a:cubicBezTo>
                <a:cubicBezTo>
                  <a:pt x="119" y="98"/>
                  <a:pt x="119" y="98"/>
                  <a:pt x="119" y="98"/>
                </a:cubicBezTo>
                <a:cubicBezTo>
                  <a:pt x="121" y="98"/>
                  <a:pt x="121" y="98"/>
                  <a:pt x="121" y="98"/>
                </a:cubicBezTo>
                <a:cubicBezTo>
                  <a:pt x="123" y="98"/>
                  <a:pt x="126" y="97"/>
                  <a:pt x="127" y="95"/>
                </a:cubicBezTo>
                <a:cubicBezTo>
                  <a:pt x="127" y="95"/>
                  <a:pt x="127" y="95"/>
                  <a:pt x="127" y="95"/>
                </a:cubicBezTo>
                <a:cubicBezTo>
                  <a:pt x="131" y="92"/>
                  <a:pt x="131" y="86"/>
                  <a:pt x="127" y="83"/>
                </a:cubicBezTo>
                <a:close/>
              </a:path>
            </a:pathLst>
          </a:custGeom>
          <a:solidFill>
            <a:schemeClr val="bg1">
              <a:lumMod val="75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38" name="Freeform 61"/>
          <p:cNvSpPr/>
          <p:nvPr/>
        </p:nvSpPr>
        <p:spPr bwMode="auto">
          <a:xfrm>
            <a:off x="7734300" y="2338388"/>
            <a:ext cx="717550" cy="952500"/>
          </a:xfrm>
          <a:custGeom>
            <a:avLst/>
            <a:gdLst>
              <a:gd name="T0" fmla="*/ 96 w 99"/>
              <a:gd name="T1" fmla="*/ 83 h 131"/>
              <a:gd name="T2" fmla="*/ 90 w 99"/>
              <a:gd name="T3" fmla="*/ 77 h 131"/>
              <a:gd name="T4" fmla="*/ 20 w 99"/>
              <a:gd name="T5" fmla="*/ 7 h 131"/>
              <a:gd name="T6" fmla="*/ 17 w 99"/>
              <a:gd name="T7" fmla="*/ 5 h 131"/>
              <a:gd name="T8" fmla="*/ 17 w 99"/>
              <a:gd name="T9" fmla="*/ 5 h 131"/>
              <a:gd name="T10" fmla="*/ 16 w 99"/>
              <a:gd name="T11" fmla="*/ 3 h 131"/>
              <a:gd name="T12" fmla="*/ 9 w 99"/>
              <a:gd name="T13" fmla="*/ 1 h 131"/>
              <a:gd name="T14" fmla="*/ 9 w 99"/>
              <a:gd name="T15" fmla="*/ 1 h 131"/>
              <a:gd name="T16" fmla="*/ 0 w 99"/>
              <a:gd name="T17" fmla="*/ 9 h 131"/>
              <a:gd name="T18" fmla="*/ 0 w 99"/>
              <a:gd name="T19" fmla="*/ 11 h 131"/>
              <a:gd name="T20" fmla="*/ 0 w 99"/>
              <a:gd name="T21" fmla="*/ 15 h 131"/>
              <a:gd name="T22" fmla="*/ 0 w 99"/>
              <a:gd name="T23" fmla="*/ 55 h 131"/>
              <a:gd name="T24" fmla="*/ 0 w 99"/>
              <a:gd name="T25" fmla="*/ 114 h 131"/>
              <a:gd name="T26" fmla="*/ 0 w 99"/>
              <a:gd name="T27" fmla="*/ 122 h 131"/>
              <a:gd name="T28" fmla="*/ 9 w 99"/>
              <a:gd name="T29" fmla="*/ 131 h 131"/>
              <a:gd name="T30" fmla="*/ 9 w 99"/>
              <a:gd name="T31" fmla="*/ 131 h 131"/>
              <a:gd name="T32" fmla="*/ 95 w 99"/>
              <a:gd name="T33" fmla="*/ 96 h 131"/>
              <a:gd name="T34" fmla="*/ 94 w 99"/>
              <a:gd name="T35" fmla="*/ 96 h 131"/>
              <a:gd name="T36" fmla="*/ 96 w 99"/>
              <a:gd name="T37" fmla="*/ 95 h 131"/>
              <a:gd name="T38" fmla="*/ 96 w 99"/>
              <a:gd name="T39" fmla="*/ 83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9" h="131">
                <a:moveTo>
                  <a:pt x="96" y="83"/>
                </a:moveTo>
                <a:cubicBezTo>
                  <a:pt x="90" y="77"/>
                  <a:pt x="90" y="77"/>
                  <a:pt x="90" y="77"/>
                </a:cubicBezTo>
                <a:cubicBezTo>
                  <a:pt x="20" y="7"/>
                  <a:pt x="20" y="7"/>
                  <a:pt x="20" y="7"/>
                </a:cubicBezTo>
                <a:cubicBezTo>
                  <a:pt x="17" y="5"/>
                  <a:pt x="17" y="5"/>
                  <a:pt x="17" y="5"/>
                </a:cubicBezTo>
                <a:cubicBezTo>
                  <a:pt x="17" y="5"/>
                  <a:pt x="17" y="5"/>
                  <a:pt x="17" y="5"/>
                </a:cubicBezTo>
                <a:cubicBezTo>
                  <a:pt x="16" y="3"/>
                  <a:pt x="16" y="3"/>
                  <a:pt x="16" y="3"/>
                </a:cubicBezTo>
                <a:cubicBezTo>
                  <a:pt x="14" y="1"/>
                  <a:pt x="12" y="0"/>
                  <a:pt x="9" y="1"/>
                </a:cubicBezTo>
                <a:cubicBezTo>
                  <a:pt x="9" y="1"/>
                  <a:pt x="9" y="1"/>
                  <a:pt x="9" y="1"/>
                </a:cubicBezTo>
                <a:cubicBezTo>
                  <a:pt x="4" y="1"/>
                  <a:pt x="0" y="4"/>
                  <a:pt x="0" y="9"/>
                </a:cubicBezTo>
                <a:cubicBezTo>
                  <a:pt x="0" y="11"/>
                  <a:pt x="0" y="11"/>
                  <a:pt x="0" y="11"/>
                </a:cubicBezTo>
                <a:cubicBezTo>
                  <a:pt x="0" y="15"/>
                  <a:pt x="0" y="15"/>
                  <a:pt x="0" y="15"/>
                </a:cubicBezTo>
                <a:cubicBezTo>
                  <a:pt x="0" y="55"/>
                  <a:pt x="0" y="55"/>
                  <a:pt x="0" y="55"/>
                </a:cubicBezTo>
                <a:cubicBezTo>
                  <a:pt x="0" y="114"/>
                  <a:pt x="0" y="114"/>
                  <a:pt x="0" y="114"/>
                </a:cubicBezTo>
                <a:cubicBezTo>
                  <a:pt x="0" y="122"/>
                  <a:pt x="0" y="122"/>
                  <a:pt x="0" y="122"/>
                </a:cubicBezTo>
                <a:cubicBezTo>
                  <a:pt x="0" y="127"/>
                  <a:pt x="4" y="131"/>
                  <a:pt x="9" y="131"/>
                </a:cubicBezTo>
                <a:cubicBezTo>
                  <a:pt x="9" y="131"/>
                  <a:pt x="9" y="131"/>
                  <a:pt x="9" y="131"/>
                </a:cubicBezTo>
                <a:cubicBezTo>
                  <a:pt x="42" y="131"/>
                  <a:pt x="72" y="117"/>
                  <a:pt x="95" y="96"/>
                </a:cubicBezTo>
                <a:cubicBezTo>
                  <a:pt x="94" y="96"/>
                  <a:pt x="94" y="96"/>
                  <a:pt x="94" y="96"/>
                </a:cubicBezTo>
                <a:cubicBezTo>
                  <a:pt x="95" y="95"/>
                  <a:pt x="95" y="95"/>
                  <a:pt x="96" y="95"/>
                </a:cubicBezTo>
                <a:cubicBezTo>
                  <a:pt x="99" y="91"/>
                  <a:pt x="99" y="86"/>
                  <a:pt x="96" y="83"/>
                </a:cubicBezTo>
                <a:close/>
              </a:path>
            </a:pathLst>
          </a:custGeom>
          <a:solidFill>
            <a:schemeClr val="bg1">
              <a:lumMod val="75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39" name="Freeform 62"/>
          <p:cNvSpPr/>
          <p:nvPr/>
        </p:nvSpPr>
        <p:spPr bwMode="auto">
          <a:xfrm>
            <a:off x="7007225" y="2338388"/>
            <a:ext cx="711200" cy="952500"/>
          </a:xfrm>
          <a:custGeom>
            <a:avLst/>
            <a:gdLst>
              <a:gd name="T0" fmla="*/ 90 w 98"/>
              <a:gd name="T1" fmla="*/ 1 h 131"/>
              <a:gd name="T2" fmla="*/ 90 w 98"/>
              <a:gd name="T3" fmla="*/ 1 h 131"/>
              <a:gd name="T4" fmla="*/ 83 w 98"/>
              <a:gd name="T5" fmla="*/ 3 h 131"/>
              <a:gd name="T6" fmla="*/ 82 w 98"/>
              <a:gd name="T7" fmla="*/ 5 h 131"/>
              <a:gd name="T8" fmla="*/ 82 w 98"/>
              <a:gd name="T9" fmla="*/ 5 h 131"/>
              <a:gd name="T10" fmla="*/ 79 w 98"/>
              <a:gd name="T11" fmla="*/ 7 h 131"/>
              <a:gd name="T12" fmla="*/ 9 w 98"/>
              <a:gd name="T13" fmla="*/ 77 h 131"/>
              <a:gd name="T14" fmla="*/ 3 w 98"/>
              <a:gd name="T15" fmla="*/ 83 h 131"/>
              <a:gd name="T16" fmla="*/ 3 w 98"/>
              <a:gd name="T17" fmla="*/ 95 h 131"/>
              <a:gd name="T18" fmla="*/ 4 w 98"/>
              <a:gd name="T19" fmla="*/ 96 h 131"/>
              <a:gd name="T20" fmla="*/ 4 w 98"/>
              <a:gd name="T21" fmla="*/ 96 h 131"/>
              <a:gd name="T22" fmla="*/ 90 w 98"/>
              <a:gd name="T23" fmla="*/ 131 h 131"/>
              <a:gd name="T24" fmla="*/ 90 w 98"/>
              <a:gd name="T25" fmla="*/ 131 h 131"/>
              <a:gd name="T26" fmla="*/ 98 w 98"/>
              <a:gd name="T27" fmla="*/ 122 h 131"/>
              <a:gd name="T28" fmla="*/ 98 w 98"/>
              <a:gd name="T29" fmla="*/ 114 h 131"/>
              <a:gd name="T30" fmla="*/ 98 w 98"/>
              <a:gd name="T31" fmla="*/ 55 h 131"/>
              <a:gd name="T32" fmla="*/ 98 w 98"/>
              <a:gd name="T33" fmla="*/ 15 h 131"/>
              <a:gd name="T34" fmla="*/ 98 w 98"/>
              <a:gd name="T35" fmla="*/ 11 h 131"/>
              <a:gd name="T36" fmla="*/ 98 w 98"/>
              <a:gd name="T37" fmla="*/ 9 h 131"/>
              <a:gd name="T38" fmla="*/ 90 w 98"/>
              <a:gd name="T39" fmla="*/ 1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8" h="131">
                <a:moveTo>
                  <a:pt x="90" y="1"/>
                </a:moveTo>
                <a:cubicBezTo>
                  <a:pt x="90" y="1"/>
                  <a:pt x="90" y="1"/>
                  <a:pt x="90" y="1"/>
                </a:cubicBezTo>
                <a:cubicBezTo>
                  <a:pt x="87" y="0"/>
                  <a:pt x="85" y="1"/>
                  <a:pt x="83" y="3"/>
                </a:cubicBezTo>
                <a:cubicBezTo>
                  <a:pt x="82" y="5"/>
                  <a:pt x="82" y="5"/>
                  <a:pt x="82" y="5"/>
                </a:cubicBezTo>
                <a:cubicBezTo>
                  <a:pt x="82" y="5"/>
                  <a:pt x="82" y="5"/>
                  <a:pt x="82" y="5"/>
                </a:cubicBezTo>
                <a:cubicBezTo>
                  <a:pt x="79" y="7"/>
                  <a:pt x="79" y="7"/>
                  <a:pt x="79" y="7"/>
                </a:cubicBezTo>
                <a:cubicBezTo>
                  <a:pt x="9" y="77"/>
                  <a:pt x="9" y="77"/>
                  <a:pt x="9" y="77"/>
                </a:cubicBezTo>
                <a:cubicBezTo>
                  <a:pt x="3" y="83"/>
                  <a:pt x="3" y="83"/>
                  <a:pt x="3" y="83"/>
                </a:cubicBezTo>
                <a:cubicBezTo>
                  <a:pt x="0" y="86"/>
                  <a:pt x="0" y="91"/>
                  <a:pt x="3" y="95"/>
                </a:cubicBezTo>
                <a:cubicBezTo>
                  <a:pt x="4" y="95"/>
                  <a:pt x="4" y="95"/>
                  <a:pt x="4" y="96"/>
                </a:cubicBezTo>
                <a:cubicBezTo>
                  <a:pt x="4" y="96"/>
                  <a:pt x="4" y="96"/>
                  <a:pt x="4" y="96"/>
                </a:cubicBezTo>
                <a:cubicBezTo>
                  <a:pt x="26" y="117"/>
                  <a:pt x="57" y="131"/>
                  <a:pt x="90" y="131"/>
                </a:cubicBezTo>
                <a:cubicBezTo>
                  <a:pt x="90" y="131"/>
                  <a:pt x="90" y="131"/>
                  <a:pt x="90" y="131"/>
                </a:cubicBezTo>
                <a:cubicBezTo>
                  <a:pt x="95" y="131"/>
                  <a:pt x="98" y="127"/>
                  <a:pt x="98" y="122"/>
                </a:cubicBezTo>
                <a:cubicBezTo>
                  <a:pt x="98" y="114"/>
                  <a:pt x="98" y="114"/>
                  <a:pt x="98" y="114"/>
                </a:cubicBezTo>
                <a:cubicBezTo>
                  <a:pt x="98" y="55"/>
                  <a:pt x="98" y="55"/>
                  <a:pt x="98" y="55"/>
                </a:cubicBezTo>
                <a:cubicBezTo>
                  <a:pt x="98" y="15"/>
                  <a:pt x="98" y="15"/>
                  <a:pt x="98" y="15"/>
                </a:cubicBezTo>
                <a:cubicBezTo>
                  <a:pt x="98" y="11"/>
                  <a:pt x="98" y="11"/>
                  <a:pt x="98" y="11"/>
                </a:cubicBezTo>
                <a:cubicBezTo>
                  <a:pt x="98" y="9"/>
                  <a:pt x="98" y="9"/>
                  <a:pt x="98" y="9"/>
                </a:cubicBezTo>
                <a:cubicBezTo>
                  <a:pt x="98" y="4"/>
                  <a:pt x="95" y="1"/>
                  <a:pt x="90" y="1"/>
                </a:cubicBezTo>
                <a:close/>
              </a:path>
            </a:pathLst>
          </a:custGeom>
          <a:solidFill>
            <a:schemeClr val="bg1">
              <a:lumMod val="75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40" name="Freeform 63"/>
          <p:cNvSpPr/>
          <p:nvPr/>
        </p:nvSpPr>
        <p:spPr bwMode="auto">
          <a:xfrm>
            <a:off x="6681788" y="2222500"/>
            <a:ext cx="949325" cy="720725"/>
          </a:xfrm>
          <a:custGeom>
            <a:avLst/>
            <a:gdLst>
              <a:gd name="T0" fmla="*/ 127 w 131"/>
              <a:gd name="T1" fmla="*/ 4 h 99"/>
              <a:gd name="T2" fmla="*/ 127 w 131"/>
              <a:gd name="T3" fmla="*/ 3 h 99"/>
              <a:gd name="T4" fmla="*/ 121 w 131"/>
              <a:gd name="T5" fmla="*/ 1 h 99"/>
              <a:gd name="T6" fmla="*/ 119 w 131"/>
              <a:gd name="T7" fmla="*/ 1 h 99"/>
              <a:gd name="T8" fmla="*/ 119 w 131"/>
              <a:gd name="T9" fmla="*/ 1 h 99"/>
              <a:gd name="T10" fmla="*/ 116 w 131"/>
              <a:gd name="T11" fmla="*/ 1 h 99"/>
              <a:gd name="T12" fmla="*/ 16 w 131"/>
              <a:gd name="T13" fmla="*/ 0 h 99"/>
              <a:gd name="T14" fmla="*/ 8 w 131"/>
              <a:gd name="T15" fmla="*/ 0 h 99"/>
              <a:gd name="T16" fmla="*/ 0 w 131"/>
              <a:gd name="T17" fmla="*/ 9 h 99"/>
              <a:gd name="T18" fmla="*/ 0 w 131"/>
              <a:gd name="T19" fmla="*/ 10 h 99"/>
              <a:gd name="T20" fmla="*/ 0 w 131"/>
              <a:gd name="T21" fmla="*/ 10 h 99"/>
              <a:gd name="T22" fmla="*/ 35 w 131"/>
              <a:gd name="T23" fmla="*/ 95 h 99"/>
              <a:gd name="T24" fmla="*/ 35 w 131"/>
              <a:gd name="T25" fmla="*/ 95 h 99"/>
              <a:gd name="T26" fmla="*/ 47 w 131"/>
              <a:gd name="T27" fmla="*/ 95 h 99"/>
              <a:gd name="T28" fmla="*/ 53 w 131"/>
              <a:gd name="T29" fmla="*/ 90 h 99"/>
              <a:gd name="T30" fmla="*/ 95 w 131"/>
              <a:gd name="T31" fmla="*/ 48 h 99"/>
              <a:gd name="T32" fmla="*/ 123 w 131"/>
              <a:gd name="T33" fmla="*/ 20 h 99"/>
              <a:gd name="T34" fmla="*/ 126 w 131"/>
              <a:gd name="T35" fmla="*/ 17 h 99"/>
              <a:gd name="T36" fmla="*/ 127 w 131"/>
              <a:gd name="T37" fmla="*/ 16 h 99"/>
              <a:gd name="T38" fmla="*/ 127 w 131"/>
              <a:gd name="T39" fmla="*/ 4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1" h="99">
                <a:moveTo>
                  <a:pt x="127" y="4"/>
                </a:moveTo>
                <a:cubicBezTo>
                  <a:pt x="127" y="4"/>
                  <a:pt x="127" y="4"/>
                  <a:pt x="127" y="3"/>
                </a:cubicBezTo>
                <a:cubicBezTo>
                  <a:pt x="126" y="2"/>
                  <a:pt x="123" y="1"/>
                  <a:pt x="121" y="1"/>
                </a:cubicBezTo>
                <a:cubicBezTo>
                  <a:pt x="119" y="1"/>
                  <a:pt x="119" y="1"/>
                  <a:pt x="119" y="1"/>
                </a:cubicBezTo>
                <a:cubicBezTo>
                  <a:pt x="119" y="1"/>
                  <a:pt x="119" y="1"/>
                  <a:pt x="119" y="1"/>
                </a:cubicBezTo>
                <a:cubicBezTo>
                  <a:pt x="116" y="1"/>
                  <a:pt x="116" y="1"/>
                  <a:pt x="116" y="1"/>
                </a:cubicBezTo>
                <a:cubicBezTo>
                  <a:pt x="16" y="0"/>
                  <a:pt x="16" y="0"/>
                  <a:pt x="16" y="0"/>
                </a:cubicBezTo>
                <a:cubicBezTo>
                  <a:pt x="8" y="0"/>
                  <a:pt x="8" y="0"/>
                  <a:pt x="8" y="0"/>
                </a:cubicBezTo>
                <a:cubicBezTo>
                  <a:pt x="3" y="0"/>
                  <a:pt x="0" y="4"/>
                  <a:pt x="0" y="9"/>
                </a:cubicBezTo>
                <a:cubicBezTo>
                  <a:pt x="0" y="9"/>
                  <a:pt x="0" y="10"/>
                  <a:pt x="0" y="10"/>
                </a:cubicBezTo>
                <a:cubicBezTo>
                  <a:pt x="0" y="10"/>
                  <a:pt x="0" y="10"/>
                  <a:pt x="0" y="10"/>
                </a:cubicBezTo>
                <a:cubicBezTo>
                  <a:pt x="0" y="41"/>
                  <a:pt x="12" y="72"/>
                  <a:pt x="35" y="95"/>
                </a:cubicBezTo>
                <a:cubicBezTo>
                  <a:pt x="35" y="95"/>
                  <a:pt x="35" y="95"/>
                  <a:pt x="35" y="95"/>
                </a:cubicBezTo>
                <a:cubicBezTo>
                  <a:pt x="38" y="99"/>
                  <a:pt x="44" y="99"/>
                  <a:pt x="47" y="95"/>
                </a:cubicBezTo>
                <a:cubicBezTo>
                  <a:pt x="53" y="90"/>
                  <a:pt x="53" y="90"/>
                  <a:pt x="53" y="90"/>
                </a:cubicBezTo>
                <a:cubicBezTo>
                  <a:pt x="95" y="48"/>
                  <a:pt x="95" y="48"/>
                  <a:pt x="95" y="48"/>
                </a:cubicBezTo>
                <a:cubicBezTo>
                  <a:pt x="123" y="20"/>
                  <a:pt x="123" y="20"/>
                  <a:pt x="123" y="20"/>
                </a:cubicBezTo>
                <a:cubicBezTo>
                  <a:pt x="126" y="17"/>
                  <a:pt x="126" y="17"/>
                  <a:pt x="126" y="17"/>
                </a:cubicBezTo>
                <a:cubicBezTo>
                  <a:pt x="127" y="16"/>
                  <a:pt x="127" y="16"/>
                  <a:pt x="127" y="16"/>
                </a:cubicBezTo>
                <a:cubicBezTo>
                  <a:pt x="131" y="12"/>
                  <a:pt x="131" y="7"/>
                  <a:pt x="127" y="4"/>
                </a:cubicBezTo>
                <a:close/>
              </a:path>
            </a:pathLst>
          </a:custGeom>
          <a:solidFill>
            <a:schemeClr val="bg1">
              <a:lumMod val="75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41" name="Freeform 64"/>
          <p:cNvSpPr/>
          <p:nvPr/>
        </p:nvSpPr>
        <p:spPr bwMode="auto">
          <a:xfrm>
            <a:off x="7820025" y="2222500"/>
            <a:ext cx="950913" cy="720725"/>
          </a:xfrm>
          <a:custGeom>
            <a:avLst/>
            <a:gdLst>
              <a:gd name="T0" fmla="*/ 131 w 131"/>
              <a:gd name="T1" fmla="*/ 10 h 99"/>
              <a:gd name="T2" fmla="*/ 131 w 131"/>
              <a:gd name="T3" fmla="*/ 9 h 99"/>
              <a:gd name="T4" fmla="*/ 123 w 131"/>
              <a:gd name="T5" fmla="*/ 0 h 99"/>
              <a:gd name="T6" fmla="*/ 115 w 131"/>
              <a:gd name="T7" fmla="*/ 0 h 99"/>
              <a:gd name="T8" fmla="*/ 15 w 131"/>
              <a:gd name="T9" fmla="*/ 1 h 99"/>
              <a:gd name="T10" fmla="*/ 12 w 131"/>
              <a:gd name="T11" fmla="*/ 1 h 99"/>
              <a:gd name="T12" fmla="*/ 12 w 131"/>
              <a:gd name="T13" fmla="*/ 1 h 99"/>
              <a:gd name="T14" fmla="*/ 10 w 131"/>
              <a:gd name="T15" fmla="*/ 1 h 99"/>
              <a:gd name="T16" fmla="*/ 4 w 131"/>
              <a:gd name="T17" fmla="*/ 3 h 99"/>
              <a:gd name="T18" fmla="*/ 3 w 131"/>
              <a:gd name="T19" fmla="*/ 4 h 99"/>
              <a:gd name="T20" fmla="*/ 3 w 131"/>
              <a:gd name="T21" fmla="*/ 16 h 99"/>
              <a:gd name="T22" fmla="*/ 5 w 131"/>
              <a:gd name="T23" fmla="*/ 17 h 99"/>
              <a:gd name="T24" fmla="*/ 7 w 131"/>
              <a:gd name="T25" fmla="*/ 20 h 99"/>
              <a:gd name="T26" fmla="*/ 36 w 131"/>
              <a:gd name="T27" fmla="*/ 48 h 99"/>
              <a:gd name="T28" fmla="*/ 78 w 131"/>
              <a:gd name="T29" fmla="*/ 90 h 99"/>
              <a:gd name="T30" fmla="*/ 84 w 131"/>
              <a:gd name="T31" fmla="*/ 95 h 99"/>
              <a:gd name="T32" fmla="*/ 96 w 131"/>
              <a:gd name="T33" fmla="*/ 95 h 99"/>
              <a:gd name="T34" fmla="*/ 96 w 131"/>
              <a:gd name="T35" fmla="*/ 95 h 99"/>
              <a:gd name="T36" fmla="*/ 131 w 131"/>
              <a:gd name="T37" fmla="*/ 10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31" h="99">
                <a:moveTo>
                  <a:pt x="131" y="10"/>
                </a:moveTo>
                <a:cubicBezTo>
                  <a:pt x="131" y="10"/>
                  <a:pt x="131" y="9"/>
                  <a:pt x="131" y="9"/>
                </a:cubicBezTo>
                <a:cubicBezTo>
                  <a:pt x="131" y="4"/>
                  <a:pt x="127" y="0"/>
                  <a:pt x="123" y="0"/>
                </a:cubicBezTo>
                <a:cubicBezTo>
                  <a:pt x="115" y="0"/>
                  <a:pt x="115" y="0"/>
                  <a:pt x="115" y="0"/>
                </a:cubicBezTo>
                <a:cubicBezTo>
                  <a:pt x="15" y="1"/>
                  <a:pt x="15" y="1"/>
                  <a:pt x="15" y="1"/>
                </a:cubicBezTo>
                <a:cubicBezTo>
                  <a:pt x="12" y="1"/>
                  <a:pt x="12" y="1"/>
                  <a:pt x="12" y="1"/>
                </a:cubicBezTo>
                <a:cubicBezTo>
                  <a:pt x="12" y="1"/>
                  <a:pt x="12" y="1"/>
                  <a:pt x="12" y="1"/>
                </a:cubicBezTo>
                <a:cubicBezTo>
                  <a:pt x="10" y="1"/>
                  <a:pt x="10" y="1"/>
                  <a:pt x="10" y="1"/>
                </a:cubicBezTo>
                <a:cubicBezTo>
                  <a:pt x="7" y="1"/>
                  <a:pt x="5" y="2"/>
                  <a:pt x="4" y="3"/>
                </a:cubicBezTo>
                <a:cubicBezTo>
                  <a:pt x="3" y="4"/>
                  <a:pt x="3" y="4"/>
                  <a:pt x="3" y="4"/>
                </a:cubicBezTo>
                <a:cubicBezTo>
                  <a:pt x="0" y="7"/>
                  <a:pt x="0" y="12"/>
                  <a:pt x="3" y="16"/>
                </a:cubicBezTo>
                <a:cubicBezTo>
                  <a:pt x="5" y="17"/>
                  <a:pt x="5" y="17"/>
                  <a:pt x="5" y="17"/>
                </a:cubicBezTo>
                <a:cubicBezTo>
                  <a:pt x="7" y="20"/>
                  <a:pt x="7" y="20"/>
                  <a:pt x="7" y="20"/>
                </a:cubicBezTo>
                <a:cubicBezTo>
                  <a:pt x="36" y="48"/>
                  <a:pt x="36" y="48"/>
                  <a:pt x="36" y="48"/>
                </a:cubicBezTo>
                <a:cubicBezTo>
                  <a:pt x="78" y="90"/>
                  <a:pt x="78" y="90"/>
                  <a:pt x="78" y="90"/>
                </a:cubicBezTo>
                <a:cubicBezTo>
                  <a:pt x="84" y="95"/>
                  <a:pt x="84" y="95"/>
                  <a:pt x="84" y="95"/>
                </a:cubicBezTo>
                <a:cubicBezTo>
                  <a:pt x="87" y="99"/>
                  <a:pt x="92" y="99"/>
                  <a:pt x="96" y="95"/>
                </a:cubicBezTo>
                <a:cubicBezTo>
                  <a:pt x="96" y="95"/>
                  <a:pt x="96" y="95"/>
                  <a:pt x="96" y="95"/>
                </a:cubicBezTo>
                <a:cubicBezTo>
                  <a:pt x="119" y="72"/>
                  <a:pt x="131" y="41"/>
                  <a:pt x="131" y="10"/>
                </a:cubicBezTo>
                <a:close/>
              </a:path>
            </a:pathLst>
          </a:custGeom>
          <a:solidFill>
            <a:schemeClr val="accent2"/>
          </a:solidFill>
          <a:ln>
            <a:noFill/>
          </a:ln>
          <a:extLst/>
        </p:spPr>
        <p:txBody>
          <a:bodyPr vert="horz" wrap="square" lIns="91440" tIns="45720" rIns="91440" bIns="45720" numCol="1" anchor="t" anchorCtr="0" compatLnSpc="1"/>
          <a:lstStyle/>
          <a:p>
            <a:endParaRPr lang="zh-CN" altLang="en-US">
              <a:cs typeface="+mn-ea"/>
              <a:sym typeface="+mn-lt"/>
            </a:endParaRPr>
          </a:p>
        </p:txBody>
      </p:sp>
      <p:sp>
        <p:nvSpPr>
          <p:cNvPr id="142" name="Freeform 65"/>
          <p:cNvSpPr/>
          <p:nvPr/>
        </p:nvSpPr>
        <p:spPr bwMode="auto">
          <a:xfrm>
            <a:off x="8299450" y="2825750"/>
            <a:ext cx="2316163" cy="465138"/>
          </a:xfrm>
          <a:custGeom>
            <a:avLst/>
            <a:gdLst>
              <a:gd name="T0" fmla="*/ 690 w 1459"/>
              <a:gd name="T1" fmla="*/ 0 h 293"/>
              <a:gd name="T2" fmla="*/ 626 w 1459"/>
              <a:gd name="T3" fmla="*/ 83 h 293"/>
              <a:gd name="T4" fmla="*/ 626 w 1459"/>
              <a:gd name="T5" fmla="*/ 83 h 293"/>
              <a:gd name="T6" fmla="*/ 512 w 1459"/>
              <a:gd name="T7" fmla="*/ 239 h 293"/>
              <a:gd name="T8" fmla="*/ 78 w 1459"/>
              <a:gd name="T9" fmla="*/ 239 h 293"/>
              <a:gd name="T10" fmla="*/ 78 w 1459"/>
              <a:gd name="T11" fmla="*/ 239 h 293"/>
              <a:gd name="T12" fmla="*/ 37 w 1459"/>
              <a:gd name="T13" fmla="*/ 239 h 293"/>
              <a:gd name="T14" fmla="*/ 0 w 1459"/>
              <a:gd name="T15" fmla="*/ 293 h 293"/>
              <a:gd name="T16" fmla="*/ 78 w 1459"/>
              <a:gd name="T17" fmla="*/ 293 h 293"/>
              <a:gd name="T18" fmla="*/ 316 w 1459"/>
              <a:gd name="T19" fmla="*/ 293 h 293"/>
              <a:gd name="T20" fmla="*/ 535 w 1459"/>
              <a:gd name="T21" fmla="*/ 293 h 293"/>
              <a:gd name="T22" fmla="*/ 594 w 1459"/>
              <a:gd name="T23" fmla="*/ 211 h 293"/>
              <a:gd name="T24" fmla="*/ 594 w 1459"/>
              <a:gd name="T25" fmla="*/ 211 h 293"/>
              <a:gd name="T26" fmla="*/ 713 w 1459"/>
              <a:gd name="T27" fmla="*/ 55 h 293"/>
              <a:gd name="T28" fmla="*/ 1422 w 1459"/>
              <a:gd name="T29" fmla="*/ 55 h 293"/>
              <a:gd name="T30" fmla="*/ 1459 w 1459"/>
              <a:gd name="T31" fmla="*/ 0 h 293"/>
              <a:gd name="T32" fmla="*/ 690 w 1459"/>
              <a:gd name="T33" fmla="*/ 0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59" h="293">
                <a:moveTo>
                  <a:pt x="690" y="0"/>
                </a:moveTo>
                <a:lnTo>
                  <a:pt x="626" y="83"/>
                </a:lnTo>
                <a:lnTo>
                  <a:pt x="626" y="83"/>
                </a:lnTo>
                <a:lnTo>
                  <a:pt x="512" y="239"/>
                </a:lnTo>
                <a:lnTo>
                  <a:pt x="78" y="239"/>
                </a:lnTo>
                <a:lnTo>
                  <a:pt x="78" y="239"/>
                </a:lnTo>
                <a:lnTo>
                  <a:pt x="37" y="239"/>
                </a:lnTo>
                <a:lnTo>
                  <a:pt x="0" y="293"/>
                </a:lnTo>
                <a:lnTo>
                  <a:pt x="78" y="293"/>
                </a:lnTo>
                <a:lnTo>
                  <a:pt x="316" y="293"/>
                </a:lnTo>
                <a:lnTo>
                  <a:pt x="535" y="293"/>
                </a:lnTo>
                <a:lnTo>
                  <a:pt x="594" y="211"/>
                </a:lnTo>
                <a:lnTo>
                  <a:pt x="594" y="211"/>
                </a:lnTo>
                <a:lnTo>
                  <a:pt x="713" y="55"/>
                </a:lnTo>
                <a:lnTo>
                  <a:pt x="1422" y="55"/>
                </a:lnTo>
                <a:lnTo>
                  <a:pt x="1459" y="0"/>
                </a:lnTo>
                <a:lnTo>
                  <a:pt x="690" y="0"/>
                </a:lnTo>
                <a:close/>
              </a:path>
            </a:pathLst>
          </a:custGeom>
          <a:solidFill>
            <a:schemeClr val="accent2"/>
          </a:solidFill>
          <a:ln>
            <a:noFill/>
          </a:ln>
          <a:extLst/>
        </p:spPr>
        <p:txBody>
          <a:bodyPr vert="horz" wrap="square" lIns="91440" tIns="45720" rIns="91440" bIns="45720" numCol="1" anchor="t" anchorCtr="0" compatLnSpc="1"/>
          <a:lstStyle/>
          <a:p>
            <a:endParaRPr lang="zh-CN" altLang="en-US">
              <a:cs typeface="+mn-ea"/>
              <a:sym typeface="+mn-lt"/>
            </a:endParaRPr>
          </a:p>
        </p:txBody>
      </p:sp>
      <p:sp>
        <p:nvSpPr>
          <p:cNvPr id="143" name="Freeform 66"/>
          <p:cNvSpPr/>
          <p:nvPr/>
        </p:nvSpPr>
        <p:spPr bwMode="auto">
          <a:xfrm>
            <a:off x="8299450" y="1016000"/>
            <a:ext cx="2316163" cy="465138"/>
          </a:xfrm>
          <a:custGeom>
            <a:avLst/>
            <a:gdLst>
              <a:gd name="T0" fmla="*/ 690 w 1459"/>
              <a:gd name="T1" fmla="*/ 293 h 293"/>
              <a:gd name="T2" fmla="*/ 626 w 1459"/>
              <a:gd name="T3" fmla="*/ 210 h 293"/>
              <a:gd name="T4" fmla="*/ 626 w 1459"/>
              <a:gd name="T5" fmla="*/ 210 h 293"/>
              <a:gd name="T6" fmla="*/ 512 w 1459"/>
              <a:gd name="T7" fmla="*/ 55 h 293"/>
              <a:gd name="T8" fmla="*/ 78 w 1459"/>
              <a:gd name="T9" fmla="*/ 55 h 293"/>
              <a:gd name="T10" fmla="*/ 78 w 1459"/>
              <a:gd name="T11" fmla="*/ 55 h 293"/>
              <a:gd name="T12" fmla="*/ 37 w 1459"/>
              <a:gd name="T13" fmla="*/ 55 h 293"/>
              <a:gd name="T14" fmla="*/ 0 w 1459"/>
              <a:gd name="T15" fmla="*/ 0 h 293"/>
              <a:gd name="T16" fmla="*/ 78 w 1459"/>
              <a:gd name="T17" fmla="*/ 0 h 293"/>
              <a:gd name="T18" fmla="*/ 316 w 1459"/>
              <a:gd name="T19" fmla="*/ 0 h 293"/>
              <a:gd name="T20" fmla="*/ 535 w 1459"/>
              <a:gd name="T21" fmla="*/ 0 h 293"/>
              <a:gd name="T22" fmla="*/ 594 w 1459"/>
              <a:gd name="T23" fmla="*/ 82 h 293"/>
              <a:gd name="T24" fmla="*/ 594 w 1459"/>
              <a:gd name="T25" fmla="*/ 82 h 293"/>
              <a:gd name="T26" fmla="*/ 713 w 1459"/>
              <a:gd name="T27" fmla="*/ 238 h 293"/>
              <a:gd name="T28" fmla="*/ 1422 w 1459"/>
              <a:gd name="T29" fmla="*/ 238 h 293"/>
              <a:gd name="T30" fmla="*/ 1459 w 1459"/>
              <a:gd name="T31" fmla="*/ 293 h 293"/>
              <a:gd name="T32" fmla="*/ 690 w 1459"/>
              <a:gd name="T33" fmla="*/ 293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59" h="293">
                <a:moveTo>
                  <a:pt x="690" y="293"/>
                </a:moveTo>
                <a:lnTo>
                  <a:pt x="626" y="210"/>
                </a:lnTo>
                <a:lnTo>
                  <a:pt x="626" y="210"/>
                </a:lnTo>
                <a:lnTo>
                  <a:pt x="512" y="55"/>
                </a:lnTo>
                <a:lnTo>
                  <a:pt x="78" y="55"/>
                </a:lnTo>
                <a:lnTo>
                  <a:pt x="78" y="55"/>
                </a:lnTo>
                <a:lnTo>
                  <a:pt x="37" y="55"/>
                </a:lnTo>
                <a:lnTo>
                  <a:pt x="0" y="0"/>
                </a:lnTo>
                <a:lnTo>
                  <a:pt x="78" y="0"/>
                </a:lnTo>
                <a:lnTo>
                  <a:pt x="316" y="0"/>
                </a:lnTo>
                <a:lnTo>
                  <a:pt x="535" y="0"/>
                </a:lnTo>
                <a:lnTo>
                  <a:pt x="594" y="82"/>
                </a:lnTo>
                <a:lnTo>
                  <a:pt x="594" y="82"/>
                </a:lnTo>
                <a:lnTo>
                  <a:pt x="713" y="238"/>
                </a:lnTo>
                <a:lnTo>
                  <a:pt x="1422" y="238"/>
                </a:lnTo>
                <a:lnTo>
                  <a:pt x="1459" y="293"/>
                </a:lnTo>
                <a:lnTo>
                  <a:pt x="690" y="293"/>
                </a:lnTo>
                <a:close/>
              </a:path>
            </a:pathLst>
          </a:custGeom>
          <a:solidFill>
            <a:schemeClr val="accent3"/>
          </a:solidFill>
          <a:ln>
            <a:noFill/>
          </a:ln>
          <a:extLst/>
        </p:spPr>
        <p:txBody>
          <a:bodyPr vert="horz" wrap="square" lIns="91440" tIns="45720" rIns="91440" bIns="45720" numCol="1" anchor="t" anchorCtr="0" compatLnSpc="1"/>
          <a:lstStyle/>
          <a:p>
            <a:endParaRPr lang="zh-CN" altLang="en-US">
              <a:cs typeface="+mn-ea"/>
              <a:sym typeface="+mn-lt"/>
            </a:endParaRPr>
          </a:p>
        </p:txBody>
      </p:sp>
      <p:sp>
        <p:nvSpPr>
          <p:cNvPr id="147" name="文本框 146"/>
          <p:cNvSpPr txBox="1"/>
          <p:nvPr/>
        </p:nvSpPr>
        <p:spPr>
          <a:xfrm>
            <a:off x="4565405" y="2820624"/>
            <a:ext cx="1261884" cy="646331"/>
          </a:xfrm>
          <a:prstGeom prst="rect">
            <a:avLst/>
          </a:prstGeom>
          <a:noFill/>
        </p:spPr>
        <p:txBody>
          <a:bodyPr wrap="none" rtlCol="0">
            <a:spAutoFit/>
          </a:bodyPr>
          <a:lstStyle/>
          <a:p>
            <a:r>
              <a:rPr lang="en-US" altLang="zh-CN" sz="3600" dirty="0">
                <a:solidFill>
                  <a:schemeClr val="accent1"/>
                </a:solidFill>
                <a:cs typeface="+mn-ea"/>
                <a:sym typeface="+mn-lt"/>
              </a:rPr>
              <a:t>50%</a:t>
            </a:r>
            <a:endParaRPr lang="zh-CN" altLang="en-US" sz="3600" dirty="0">
              <a:solidFill>
                <a:schemeClr val="accent1"/>
              </a:solidFill>
              <a:cs typeface="+mn-ea"/>
              <a:sym typeface="+mn-lt"/>
            </a:endParaRPr>
          </a:p>
        </p:txBody>
      </p:sp>
      <p:sp>
        <p:nvSpPr>
          <p:cNvPr id="149" name="文本框 148"/>
          <p:cNvSpPr txBox="1"/>
          <p:nvPr/>
        </p:nvSpPr>
        <p:spPr>
          <a:xfrm>
            <a:off x="9344383" y="2862189"/>
            <a:ext cx="1428596" cy="584775"/>
          </a:xfrm>
          <a:prstGeom prst="rect">
            <a:avLst/>
          </a:prstGeom>
          <a:noFill/>
        </p:spPr>
        <p:txBody>
          <a:bodyPr wrap="none" rtlCol="0">
            <a:spAutoFit/>
          </a:bodyPr>
          <a:lstStyle/>
          <a:p>
            <a:r>
              <a:rPr lang="en-US" altLang="zh-CN" sz="3200" dirty="0">
                <a:solidFill>
                  <a:schemeClr val="accent1"/>
                </a:solidFill>
                <a:cs typeface="+mn-ea"/>
                <a:sym typeface="+mn-lt"/>
              </a:rPr>
              <a:t>37.5%</a:t>
            </a:r>
            <a:endParaRPr lang="zh-CN" altLang="en-US" sz="3200" dirty="0">
              <a:solidFill>
                <a:schemeClr val="accent1"/>
              </a:solidFill>
              <a:cs typeface="+mn-ea"/>
              <a:sym typeface="+mn-lt"/>
            </a:endParaRPr>
          </a:p>
        </p:txBody>
      </p:sp>
      <p:sp>
        <p:nvSpPr>
          <p:cNvPr id="150" name="文本框 149"/>
          <p:cNvSpPr txBox="1"/>
          <p:nvPr/>
        </p:nvSpPr>
        <p:spPr>
          <a:xfrm>
            <a:off x="4505742" y="5508338"/>
            <a:ext cx="1465466" cy="584775"/>
          </a:xfrm>
          <a:prstGeom prst="rect">
            <a:avLst/>
          </a:prstGeom>
          <a:noFill/>
        </p:spPr>
        <p:txBody>
          <a:bodyPr wrap="none" rtlCol="0">
            <a:spAutoFit/>
          </a:bodyPr>
          <a:lstStyle/>
          <a:p>
            <a:r>
              <a:rPr lang="en-US" altLang="zh-CN" sz="3200" dirty="0">
                <a:solidFill>
                  <a:schemeClr val="accent1"/>
                </a:solidFill>
                <a:cs typeface="+mn-ea"/>
                <a:sym typeface="+mn-lt"/>
              </a:rPr>
              <a:t>87.5%</a:t>
            </a:r>
            <a:endParaRPr lang="zh-CN" altLang="en-US" sz="3200" dirty="0">
              <a:solidFill>
                <a:schemeClr val="accent1"/>
              </a:solidFill>
              <a:cs typeface="+mn-ea"/>
              <a:sym typeface="+mn-lt"/>
            </a:endParaRPr>
          </a:p>
        </p:txBody>
      </p:sp>
      <p:sp>
        <p:nvSpPr>
          <p:cNvPr id="151" name="文本框 150"/>
          <p:cNvSpPr txBox="1"/>
          <p:nvPr/>
        </p:nvSpPr>
        <p:spPr>
          <a:xfrm>
            <a:off x="9375071" y="5451475"/>
            <a:ext cx="1196161" cy="646331"/>
          </a:xfrm>
          <a:prstGeom prst="rect">
            <a:avLst/>
          </a:prstGeom>
          <a:noFill/>
          <a:ln>
            <a:noFill/>
          </a:ln>
        </p:spPr>
        <p:txBody>
          <a:bodyPr wrap="none" rtlCol="0">
            <a:spAutoFit/>
          </a:bodyPr>
          <a:lstStyle/>
          <a:p>
            <a:r>
              <a:rPr lang="en-US" altLang="zh-CN" sz="3600" dirty="0">
                <a:solidFill>
                  <a:schemeClr val="accent1"/>
                </a:solidFill>
                <a:cs typeface="+mn-ea"/>
                <a:sym typeface="+mn-lt"/>
              </a:rPr>
              <a:t>75%</a:t>
            </a:r>
            <a:endParaRPr lang="zh-CN" altLang="en-US" sz="3600" dirty="0">
              <a:solidFill>
                <a:schemeClr val="accent1"/>
              </a:solidFill>
              <a:cs typeface="+mn-ea"/>
              <a:sym typeface="+mn-lt"/>
            </a:endParaRPr>
          </a:p>
        </p:txBody>
      </p:sp>
      <p:grpSp>
        <p:nvGrpSpPr>
          <p:cNvPr id="59" name="组合 58">
            <a:extLst>
              <a:ext uri="{FF2B5EF4-FFF2-40B4-BE49-F238E27FC236}">
                <a16:creationId xmlns:a16="http://schemas.microsoft.com/office/drawing/2014/main" id="{4F52C4B5-3008-4BDF-AA9C-273AFA0749AB}"/>
              </a:ext>
            </a:extLst>
          </p:cNvPr>
          <p:cNvGrpSpPr/>
          <p:nvPr/>
        </p:nvGrpSpPr>
        <p:grpSpPr>
          <a:xfrm>
            <a:off x="2918188" y="338191"/>
            <a:ext cx="5975713" cy="584775"/>
            <a:chOff x="2918188" y="338191"/>
            <a:chExt cx="5975713" cy="584775"/>
          </a:xfrm>
        </p:grpSpPr>
        <p:sp>
          <p:nvSpPr>
            <p:cNvPr id="60" name="TextBox 18">
              <a:extLst>
                <a:ext uri="{FF2B5EF4-FFF2-40B4-BE49-F238E27FC236}">
                  <a16:creationId xmlns:a16="http://schemas.microsoft.com/office/drawing/2014/main" id="{A4A3AB11-69D0-4264-BF08-00E722E09617}"/>
                </a:ext>
              </a:extLst>
            </p:cNvPr>
            <p:cNvSpPr txBox="1"/>
            <p:nvPr/>
          </p:nvSpPr>
          <p:spPr>
            <a:xfrm flipH="1">
              <a:off x="4435692" y="338191"/>
              <a:ext cx="2989921" cy="584775"/>
            </a:xfrm>
            <a:prstGeom prst="rect">
              <a:avLst/>
            </a:prstGeom>
            <a:noFill/>
          </p:spPr>
          <p:txBody>
            <a:bodyPr wrap="none" rtlCol="0">
              <a:spAutoFit/>
            </a:bodyPr>
            <a:lstStyle/>
            <a:p>
              <a:r>
                <a:rPr lang="en-US" sz="3200" b="1" dirty="0">
                  <a:cs typeface="+mn-ea"/>
                  <a:sym typeface="+mn-lt"/>
                </a:rPr>
                <a:t>POWERPOINT</a:t>
              </a:r>
            </a:p>
          </p:txBody>
        </p:sp>
        <p:sp>
          <p:nvSpPr>
            <p:cNvPr id="61" name="椭圆 60">
              <a:extLst>
                <a:ext uri="{FF2B5EF4-FFF2-40B4-BE49-F238E27FC236}">
                  <a16:creationId xmlns:a16="http://schemas.microsoft.com/office/drawing/2014/main" id="{1DB2BF02-3607-41C7-B09B-E4D9DFC77647}"/>
                </a:ext>
              </a:extLst>
            </p:cNvPr>
            <p:cNvSpPr/>
            <p:nvPr/>
          </p:nvSpPr>
          <p:spPr>
            <a:xfrm>
              <a:off x="7518763"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2" name="椭圆 61">
              <a:extLst>
                <a:ext uri="{FF2B5EF4-FFF2-40B4-BE49-F238E27FC236}">
                  <a16:creationId xmlns:a16="http://schemas.microsoft.com/office/drawing/2014/main" id="{B5A38440-4A93-4C03-A24E-D73A7EA37AE0}"/>
                </a:ext>
              </a:extLst>
            </p:cNvPr>
            <p:cNvSpPr/>
            <p:nvPr/>
          </p:nvSpPr>
          <p:spPr>
            <a:xfrm>
              <a:off x="7814038"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3" name="椭圆 62">
              <a:extLst>
                <a:ext uri="{FF2B5EF4-FFF2-40B4-BE49-F238E27FC236}">
                  <a16:creationId xmlns:a16="http://schemas.microsoft.com/office/drawing/2014/main" id="{ACA6B46E-BB0F-45DB-8468-5E63B160E82F}"/>
                </a:ext>
              </a:extLst>
            </p:cNvPr>
            <p:cNvSpPr/>
            <p:nvPr/>
          </p:nvSpPr>
          <p:spPr>
            <a:xfrm>
              <a:off x="8109313"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0" name="椭圆 69">
              <a:extLst>
                <a:ext uri="{FF2B5EF4-FFF2-40B4-BE49-F238E27FC236}">
                  <a16:creationId xmlns:a16="http://schemas.microsoft.com/office/drawing/2014/main" id="{4B146FF1-1D6C-4B9A-BE2C-2E727F5524B7}"/>
                </a:ext>
              </a:extLst>
            </p:cNvPr>
            <p:cNvSpPr/>
            <p:nvPr/>
          </p:nvSpPr>
          <p:spPr>
            <a:xfrm>
              <a:off x="8404588"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3" name="椭圆 72">
              <a:extLst>
                <a:ext uri="{FF2B5EF4-FFF2-40B4-BE49-F238E27FC236}">
                  <a16:creationId xmlns:a16="http://schemas.microsoft.com/office/drawing/2014/main" id="{CC3643AF-D4CD-4B88-9B40-D0D0C7BFB8DD}"/>
                </a:ext>
              </a:extLst>
            </p:cNvPr>
            <p:cNvSpPr/>
            <p:nvPr/>
          </p:nvSpPr>
          <p:spPr>
            <a:xfrm>
              <a:off x="8699863"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4" name="椭圆 73">
              <a:extLst>
                <a:ext uri="{FF2B5EF4-FFF2-40B4-BE49-F238E27FC236}">
                  <a16:creationId xmlns:a16="http://schemas.microsoft.com/office/drawing/2014/main" id="{D8431A8C-007D-408C-9C06-238E99AFA87D}"/>
                </a:ext>
              </a:extLst>
            </p:cNvPr>
            <p:cNvSpPr/>
            <p:nvPr/>
          </p:nvSpPr>
          <p:spPr>
            <a:xfrm>
              <a:off x="2918188"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5" name="椭圆 74">
              <a:extLst>
                <a:ext uri="{FF2B5EF4-FFF2-40B4-BE49-F238E27FC236}">
                  <a16:creationId xmlns:a16="http://schemas.microsoft.com/office/drawing/2014/main" id="{48231606-08CD-4F48-8BE4-C9F8CB05C4E8}"/>
                </a:ext>
              </a:extLst>
            </p:cNvPr>
            <p:cNvSpPr/>
            <p:nvPr/>
          </p:nvSpPr>
          <p:spPr>
            <a:xfrm>
              <a:off x="3213463"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6" name="椭圆 75">
              <a:extLst>
                <a:ext uri="{FF2B5EF4-FFF2-40B4-BE49-F238E27FC236}">
                  <a16:creationId xmlns:a16="http://schemas.microsoft.com/office/drawing/2014/main" id="{DC6285EB-46E2-41BB-9414-BE85B1F19B7B}"/>
                </a:ext>
              </a:extLst>
            </p:cNvPr>
            <p:cNvSpPr/>
            <p:nvPr/>
          </p:nvSpPr>
          <p:spPr>
            <a:xfrm>
              <a:off x="3508738"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7" name="椭圆 76">
              <a:extLst>
                <a:ext uri="{FF2B5EF4-FFF2-40B4-BE49-F238E27FC236}">
                  <a16:creationId xmlns:a16="http://schemas.microsoft.com/office/drawing/2014/main" id="{4E7E0B3B-5F4E-4D41-A67F-E34059E8849A}"/>
                </a:ext>
              </a:extLst>
            </p:cNvPr>
            <p:cNvSpPr/>
            <p:nvPr/>
          </p:nvSpPr>
          <p:spPr>
            <a:xfrm>
              <a:off x="3804013"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8" name="椭圆 77">
              <a:extLst>
                <a:ext uri="{FF2B5EF4-FFF2-40B4-BE49-F238E27FC236}">
                  <a16:creationId xmlns:a16="http://schemas.microsoft.com/office/drawing/2014/main" id="{30F85650-2F7F-47FB-84C3-F55AEE20EBCE}"/>
                </a:ext>
              </a:extLst>
            </p:cNvPr>
            <p:cNvSpPr/>
            <p:nvPr/>
          </p:nvSpPr>
          <p:spPr>
            <a:xfrm>
              <a:off x="4099288"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Tree>
    <p:extLst>
      <p:ext uri="{BB962C8B-B14F-4D97-AF65-F5344CB8AC3E}">
        <p14:creationId xmlns:p14="http://schemas.microsoft.com/office/powerpoint/2010/main" val="4223449090"/>
      </p:ext>
    </p:extLst>
  </p:cSld>
  <p:clrMapOvr>
    <a:masterClrMapping/>
  </p:clrMapOvr>
  <mc:AlternateContent xmlns:mc="http://schemas.openxmlformats.org/markup-compatibility/2006" xmlns:p14="http://schemas.microsoft.com/office/powerpoint/2010/main">
    <mc:Choice Requires="p14">
      <p:transition spd="slow" p14:dur="1500" advClick="0" advTm="2000">
        <p:random/>
      </p:transition>
    </mc:Choice>
    <mc:Fallback xmlns="">
      <p:transition spd="slow" advClick="0"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1000"/>
                                        <p:tgtEl>
                                          <p:spTgt spid="12"/>
                                        </p:tgtEl>
                                      </p:cBhvr>
                                    </p:animEffect>
                                    <p:anim calcmode="lin" valueType="num">
                                      <p:cBhvr>
                                        <p:cTn id="13" dur="1000" fill="hold"/>
                                        <p:tgtEl>
                                          <p:spTgt spid="12"/>
                                        </p:tgtEl>
                                        <p:attrNameLst>
                                          <p:attrName>ppt_x</p:attrName>
                                        </p:attrNameLst>
                                      </p:cBhvr>
                                      <p:tavLst>
                                        <p:tav tm="0">
                                          <p:val>
                                            <p:strVal val="#ppt_x"/>
                                          </p:val>
                                        </p:tav>
                                        <p:tav tm="100000">
                                          <p:val>
                                            <p:strVal val="#ppt_x"/>
                                          </p:val>
                                        </p:tav>
                                      </p:tavLst>
                                    </p:anim>
                                    <p:anim calcmode="lin" valueType="num">
                                      <p:cBhvr>
                                        <p:cTn id="14" dur="1000" fill="hold"/>
                                        <p:tgtEl>
                                          <p:spTgt spid="12"/>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1000"/>
                                        <p:tgtEl>
                                          <p:spTgt spid="13"/>
                                        </p:tgtEl>
                                      </p:cBhvr>
                                    </p:animEffect>
                                    <p:anim calcmode="lin" valueType="num">
                                      <p:cBhvr>
                                        <p:cTn id="18" dur="1000" fill="hold"/>
                                        <p:tgtEl>
                                          <p:spTgt spid="13"/>
                                        </p:tgtEl>
                                        <p:attrNameLst>
                                          <p:attrName>ppt_x</p:attrName>
                                        </p:attrNameLst>
                                      </p:cBhvr>
                                      <p:tavLst>
                                        <p:tav tm="0">
                                          <p:val>
                                            <p:strVal val="#ppt_x"/>
                                          </p:val>
                                        </p:tav>
                                        <p:tav tm="100000">
                                          <p:val>
                                            <p:strVal val="#ppt_x"/>
                                          </p:val>
                                        </p:tav>
                                      </p:tavLst>
                                    </p:anim>
                                    <p:anim calcmode="lin" valueType="num">
                                      <p:cBhvr>
                                        <p:cTn id="19" dur="1000" fill="hold"/>
                                        <p:tgtEl>
                                          <p:spTgt spid="13"/>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1000"/>
                                        <p:tgtEl>
                                          <p:spTgt spid="14"/>
                                        </p:tgtEl>
                                      </p:cBhvr>
                                    </p:animEffect>
                                    <p:anim calcmode="lin" valueType="num">
                                      <p:cBhvr>
                                        <p:cTn id="23" dur="1000" fill="hold"/>
                                        <p:tgtEl>
                                          <p:spTgt spid="14"/>
                                        </p:tgtEl>
                                        <p:attrNameLst>
                                          <p:attrName>ppt_x</p:attrName>
                                        </p:attrNameLst>
                                      </p:cBhvr>
                                      <p:tavLst>
                                        <p:tav tm="0">
                                          <p:val>
                                            <p:strVal val="#ppt_x"/>
                                          </p:val>
                                        </p:tav>
                                        <p:tav tm="100000">
                                          <p:val>
                                            <p:strVal val="#ppt_x"/>
                                          </p:val>
                                        </p:tav>
                                      </p:tavLst>
                                    </p:anim>
                                    <p:anim calcmode="lin" valueType="num">
                                      <p:cBhvr>
                                        <p:cTn id="24" dur="1000" fill="hold"/>
                                        <p:tgtEl>
                                          <p:spTgt spid="14"/>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1000"/>
                                        <p:tgtEl>
                                          <p:spTgt spid="15"/>
                                        </p:tgtEl>
                                      </p:cBhvr>
                                    </p:animEffect>
                                    <p:anim calcmode="lin" valueType="num">
                                      <p:cBhvr>
                                        <p:cTn id="28" dur="1000" fill="hold"/>
                                        <p:tgtEl>
                                          <p:spTgt spid="15"/>
                                        </p:tgtEl>
                                        <p:attrNameLst>
                                          <p:attrName>ppt_x</p:attrName>
                                        </p:attrNameLst>
                                      </p:cBhvr>
                                      <p:tavLst>
                                        <p:tav tm="0">
                                          <p:val>
                                            <p:strVal val="#ppt_x"/>
                                          </p:val>
                                        </p:tav>
                                        <p:tav tm="100000">
                                          <p:val>
                                            <p:strVal val="#ppt_x"/>
                                          </p:val>
                                        </p:tav>
                                      </p:tavLst>
                                    </p:anim>
                                    <p:anim calcmode="lin" valueType="num">
                                      <p:cBhvr>
                                        <p:cTn id="29" dur="1000" fill="hold"/>
                                        <p:tgtEl>
                                          <p:spTgt spid="15"/>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fade">
                                      <p:cBhvr>
                                        <p:cTn id="32" dur="1000"/>
                                        <p:tgtEl>
                                          <p:spTgt spid="16"/>
                                        </p:tgtEl>
                                      </p:cBhvr>
                                    </p:animEffect>
                                    <p:anim calcmode="lin" valueType="num">
                                      <p:cBhvr>
                                        <p:cTn id="33" dur="1000" fill="hold"/>
                                        <p:tgtEl>
                                          <p:spTgt spid="16"/>
                                        </p:tgtEl>
                                        <p:attrNameLst>
                                          <p:attrName>ppt_x</p:attrName>
                                        </p:attrNameLst>
                                      </p:cBhvr>
                                      <p:tavLst>
                                        <p:tav tm="0">
                                          <p:val>
                                            <p:strVal val="#ppt_x"/>
                                          </p:val>
                                        </p:tav>
                                        <p:tav tm="100000">
                                          <p:val>
                                            <p:strVal val="#ppt_x"/>
                                          </p:val>
                                        </p:tav>
                                      </p:tavLst>
                                    </p:anim>
                                    <p:anim calcmode="lin" valueType="num">
                                      <p:cBhvr>
                                        <p:cTn id="34" dur="1000" fill="hold"/>
                                        <p:tgtEl>
                                          <p:spTgt spid="16"/>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fade">
                                      <p:cBhvr>
                                        <p:cTn id="37" dur="1000"/>
                                        <p:tgtEl>
                                          <p:spTgt spid="17"/>
                                        </p:tgtEl>
                                      </p:cBhvr>
                                    </p:animEffect>
                                    <p:anim calcmode="lin" valueType="num">
                                      <p:cBhvr>
                                        <p:cTn id="38" dur="1000" fill="hold"/>
                                        <p:tgtEl>
                                          <p:spTgt spid="17"/>
                                        </p:tgtEl>
                                        <p:attrNameLst>
                                          <p:attrName>ppt_x</p:attrName>
                                        </p:attrNameLst>
                                      </p:cBhvr>
                                      <p:tavLst>
                                        <p:tav tm="0">
                                          <p:val>
                                            <p:strVal val="#ppt_x"/>
                                          </p:val>
                                        </p:tav>
                                        <p:tav tm="100000">
                                          <p:val>
                                            <p:strVal val="#ppt_x"/>
                                          </p:val>
                                        </p:tav>
                                      </p:tavLst>
                                    </p:anim>
                                    <p:anim calcmode="lin" valueType="num">
                                      <p:cBhvr>
                                        <p:cTn id="39" dur="1000" fill="hold"/>
                                        <p:tgtEl>
                                          <p:spTgt spid="17"/>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18"/>
                                        </p:tgtEl>
                                        <p:attrNameLst>
                                          <p:attrName>style.visibility</p:attrName>
                                        </p:attrNameLst>
                                      </p:cBhvr>
                                      <p:to>
                                        <p:strVal val="visible"/>
                                      </p:to>
                                    </p:set>
                                    <p:animEffect transition="in" filter="fade">
                                      <p:cBhvr>
                                        <p:cTn id="42" dur="1000"/>
                                        <p:tgtEl>
                                          <p:spTgt spid="18"/>
                                        </p:tgtEl>
                                      </p:cBhvr>
                                    </p:animEffect>
                                    <p:anim calcmode="lin" valueType="num">
                                      <p:cBhvr>
                                        <p:cTn id="43" dur="1000" fill="hold"/>
                                        <p:tgtEl>
                                          <p:spTgt spid="18"/>
                                        </p:tgtEl>
                                        <p:attrNameLst>
                                          <p:attrName>ppt_x</p:attrName>
                                        </p:attrNameLst>
                                      </p:cBhvr>
                                      <p:tavLst>
                                        <p:tav tm="0">
                                          <p:val>
                                            <p:strVal val="#ppt_x"/>
                                          </p:val>
                                        </p:tav>
                                        <p:tav tm="100000">
                                          <p:val>
                                            <p:strVal val="#ppt_x"/>
                                          </p:val>
                                        </p:tav>
                                      </p:tavLst>
                                    </p:anim>
                                    <p:anim calcmode="lin" valueType="num">
                                      <p:cBhvr>
                                        <p:cTn id="44" dur="1000" fill="hold"/>
                                        <p:tgtEl>
                                          <p:spTgt spid="18"/>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19"/>
                                        </p:tgtEl>
                                        <p:attrNameLst>
                                          <p:attrName>style.visibility</p:attrName>
                                        </p:attrNameLst>
                                      </p:cBhvr>
                                      <p:to>
                                        <p:strVal val="visible"/>
                                      </p:to>
                                    </p:set>
                                    <p:animEffect transition="in" filter="fade">
                                      <p:cBhvr>
                                        <p:cTn id="47" dur="1000"/>
                                        <p:tgtEl>
                                          <p:spTgt spid="19"/>
                                        </p:tgtEl>
                                      </p:cBhvr>
                                    </p:animEffect>
                                    <p:anim calcmode="lin" valueType="num">
                                      <p:cBhvr>
                                        <p:cTn id="48" dur="1000" fill="hold"/>
                                        <p:tgtEl>
                                          <p:spTgt spid="19"/>
                                        </p:tgtEl>
                                        <p:attrNameLst>
                                          <p:attrName>ppt_x</p:attrName>
                                        </p:attrNameLst>
                                      </p:cBhvr>
                                      <p:tavLst>
                                        <p:tav tm="0">
                                          <p:val>
                                            <p:strVal val="#ppt_x"/>
                                          </p:val>
                                        </p:tav>
                                        <p:tav tm="100000">
                                          <p:val>
                                            <p:strVal val="#ppt_x"/>
                                          </p:val>
                                        </p:tav>
                                      </p:tavLst>
                                    </p:anim>
                                    <p:anim calcmode="lin" valueType="num">
                                      <p:cBhvr>
                                        <p:cTn id="49" dur="1000" fill="hold"/>
                                        <p:tgtEl>
                                          <p:spTgt spid="19"/>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0"/>
                                  </p:stCondLst>
                                  <p:childTnLst>
                                    <p:set>
                                      <p:cBhvr>
                                        <p:cTn id="51" dur="1" fill="hold">
                                          <p:stCondLst>
                                            <p:cond delay="0"/>
                                          </p:stCondLst>
                                        </p:cTn>
                                        <p:tgtEl>
                                          <p:spTgt spid="20"/>
                                        </p:tgtEl>
                                        <p:attrNameLst>
                                          <p:attrName>style.visibility</p:attrName>
                                        </p:attrNameLst>
                                      </p:cBhvr>
                                      <p:to>
                                        <p:strVal val="visible"/>
                                      </p:to>
                                    </p:set>
                                    <p:animEffect transition="in" filter="fade">
                                      <p:cBhvr>
                                        <p:cTn id="52" dur="1000"/>
                                        <p:tgtEl>
                                          <p:spTgt spid="20"/>
                                        </p:tgtEl>
                                      </p:cBhvr>
                                    </p:animEffect>
                                    <p:anim calcmode="lin" valueType="num">
                                      <p:cBhvr>
                                        <p:cTn id="53" dur="1000" fill="hold"/>
                                        <p:tgtEl>
                                          <p:spTgt spid="20"/>
                                        </p:tgtEl>
                                        <p:attrNameLst>
                                          <p:attrName>ppt_x</p:attrName>
                                        </p:attrNameLst>
                                      </p:cBhvr>
                                      <p:tavLst>
                                        <p:tav tm="0">
                                          <p:val>
                                            <p:strVal val="#ppt_x"/>
                                          </p:val>
                                        </p:tav>
                                        <p:tav tm="100000">
                                          <p:val>
                                            <p:strVal val="#ppt_x"/>
                                          </p:val>
                                        </p:tav>
                                      </p:tavLst>
                                    </p:anim>
                                    <p:anim calcmode="lin" valueType="num">
                                      <p:cBhvr>
                                        <p:cTn id="54" dur="1000" fill="hold"/>
                                        <p:tgtEl>
                                          <p:spTgt spid="20"/>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p:stCondLst>
                                    <p:cond delay="0"/>
                                  </p:stCondLst>
                                  <p:childTnLst>
                                    <p:set>
                                      <p:cBhvr>
                                        <p:cTn id="56" dur="1" fill="hold">
                                          <p:stCondLst>
                                            <p:cond delay="0"/>
                                          </p:stCondLst>
                                        </p:cTn>
                                        <p:tgtEl>
                                          <p:spTgt spid="21"/>
                                        </p:tgtEl>
                                        <p:attrNameLst>
                                          <p:attrName>style.visibility</p:attrName>
                                        </p:attrNameLst>
                                      </p:cBhvr>
                                      <p:to>
                                        <p:strVal val="visible"/>
                                      </p:to>
                                    </p:set>
                                    <p:animEffect transition="in" filter="fade">
                                      <p:cBhvr>
                                        <p:cTn id="57" dur="1000"/>
                                        <p:tgtEl>
                                          <p:spTgt spid="21"/>
                                        </p:tgtEl>
                                      </p:cBhvr>
                                    </p:animEffect>
                                    <p:anim calcmode="lin" valueType="num">
                                      <p:cBhvr>
                                        <p:cTn id="58" dur="1000" fill="hold"/>
                                        <p:tgtEl>
                                          <p:spTgt spid="21"/>
                                        </p:tgtEl>
                                        <p:attrNameLst>
                                          <p:attrName>ppt_x</p:attrName>
                                        </p:attrNameLst>
                                      </p:cBhvr>
                                      <p:tavLst>
                                        <p:tav tm="0">
                                          <p:val>
                                            <p:strVal val="#ppt_x"/>
                                          </p:val>
                                        </p:tav>
                                        <p:tav tm="100000">
                                          <p:val>
                                            <p:strVal val="#ppt_x"/>
                                          </p:val>
                                        </p:tav>
                                      </p:tavLst>
                                    </p:anim>
                                    <p:anim calcmode="lin" valueType="num">
                                      <p:cBhvr>
                                        <p:cTn id="59" dur="1000" fill="hold"/>
                                        <p:tgtEl>
                                          <p:spTgt spid="21"/>
                                        </p:tgtEl>
                                        <p:attrNameLst>
                                          <p:attrName>ppt_y</p:attrName>
                                        </p:attrNameLst>
                                      </p:cBhvr>
                                      <p:tavLst>
                                        <p:tav tm="0">
                                          <p:val>
                                            <p:strVal val="#ppt_y+.1"/>
                                          </p:val>
                                        </p:tav>
                                        <p:tav tm="100000">
                                          <p:val>
                                            <p:strVal val="#ppt_y"/>
                                          </p:val>
                                        </p:tav>
                                      </p:tavLst>
                                    </p:anim>
                                  </p:childTnLst>
                                </p:cTn>
                              </p:par>
                              <p:par>
                                <p:cTn id="60" presetID="42" presetClass="entr" presetSubtype="0" fill="hold" grpId="0" nodeType="withEffect">
                                  <p:stCondLst>
                                    <p:cond delay="0"/>
                                  </p:stCondLst>
                                  <p:childTnLst>
                                    <p:set>
                                      <p:cBhvr>
                                        <p:cTn id="61" dur="1" fill="hold">
                                          <p:stCondLst>
                                            <p:cond delay="0"/>
                                          </p:stCondLst>
                                        </p:cTn>
                                        <p:tgtEl>
                                          <p:spTgt spid="22"/>
                                        </p:tgtEl>
                                        <p:attrNameLst>
                                          <p:attrName>style.visibility</p:attrName>
                                        </p:attrNameLst>
                                      </p:cBhvr>
                                      <p:to>
                                        <p:strVal val="visible"/>
                                      </p:to>
                                    </p:set>
                                    <p:animEffect transition="in" filter="fade">
                                      <p:cBhvr>
                                        <p:cTn id="62" dur="1000"/>
                                        <p:tgtEl>
                                          <p:spTgt spid="22"/>
                                        </p:tgtEl>
                                      </p:cBhvr>
                                    </p:animEffect>
                                    <p:anim calcmode="lin" valueType="num">
                                      <p:cBhvr>
                                        <p:cTn id="63" dur="1000" fill="hold"/>
                                        <p:tgtEl>
                                          <p:spTgt spid="22"/>
                                        </p:tgtEl>
                                        <p:attrNameLst>
                                          <p:attrName>ppt_x</p:attrName>
                                        </p:attrNameLst>
                                      </p:cBhvr>
                                      <p:tavLst>
                                        <p:tav tm="0">
                                          <p:val>
                                            <p:strVal val="#ppt_x"/>
                                          </p:val>
                                        </p:tav>
                                        <p:tav tm="100000">
                                          <p:val>
                                            <p:strVal val="#ppt_x"/>
                                          </p:val>
                                        </p:tav>
                                      </p:tavLst>
                                    </p:anim>
                                    <p:anim calcmode="lin" valueType="num">
                                      <p:cBhvr>
                                        <p:cTn id="64" dur="1000" fill="hold"/>
                                        <p:tgtEl>
                                          <p:spTgt spid="22"/>
                                        </p:tgtEl>
                                        <p:attrNameLst>
                                          <p:attrName>ppt_y</p:attrName>
                                        </p:attrNameLst>
                                      </p:cBhvr>
                                      <p:tavLst>
                                        <p:tav tm="0">
                                          <p:val>
                                            <p:strVal val="#ppt_y+.1"/>
                                          </p:val>
                                        </p:tav>
                                        <p:tav tm="100000">
                                          <p:val>
                                            <p:strVal val="#ppt_y"/>
                                          </p:val>
                                        </p:tav>
                                      </p:tavLst>
                                    </p:anim>
                                  </p:childTnLst>
                                </p:cTn>
                              </p:par>
                              <p:par>
                                <p:cTn id="65" presetID="42" presetClass="entr" presetSubtype="0" fill="hold" grpId="0" nodeType="withEffect">
                                  <p:stCondLst>
                                    <p:cond delay="0"/>
                                  </p:stCondLst>
                                  <p:childTnLst>
                                    <p:set>
                                      <p:cBhvr>
                                        <p:cTn id="66" dur="1" fill="hold">
                                          <p:stCondLst>
                                            <p:cond delay="0"/>
                                          </p:stCondLst>
                                        </p:cTn>
                                        <p:tgtEl>
                                          <p:spTgt spid="23"/>
                                        </p:tgtEl>
                                        <p:attrNameLst>
                                          <p:attrName>style.visibility</p:attrName>
                                        </p:attrNameLst>
                                      </p:cBhvr>
                                      <p:to>
                                        <p:strVal val="visible"/>
                                      </p:to>
                                    </p:set>
                                    <p:animEffect transition="in" filter="fade">
                                      <p:cBhvr>
                                        <p:cTn id="67" dur="1000"/>
                                        <p:tgtEl>
                                          <p:spTgt spid="23"/>
                                        </p:tgtEl>
                                      </p:cBhvr>
                                    </p:animEffect>
                                    <p:anim calcmode="lin" valueType="num">
                                      <p:cBhvr>
                                        <p:cTn id="68" dur="1000" fill="hold"/>
                                        <p:tgtEl>
                                          <p:spTgt spid="23"/>
                                        </p:tgtEl>
                                        <p:attrNameLst>
                                          <p:attrName>ppt_x</p:attrName>
                                        </p:attrNameLst>
                                      </p:cBhvr>
                                      <p:tavLst>
                                        <p:tav tm="0">
                                          <p:val>
                                            <p:strVal val="#ppt_x"/>
                                          </p:val>
                                        </p:tav>
                                        <p:tav tm="100000">
                                          <p:val>
                                            <p:strVal val="#ppt_x"/>
                                          </p:val>
                                        </p:tav>
                                      </p:tavLst>
                                    </p:anim>
                                    <p:anim calcmode="lin" valueType="num">
                                      <p:cBhvr>
                                        <p:cTn id="69" dur="1000" fill="hold"/>
                                        <p:tgtEl>
                                          <p:spTgt spid="23"/>
                                        </p:tgtEl>
                                        <p:attrNameLst>
                                          <p:attrName>ppt_y</p:attrName>
                                        </p:attrNameLst>
                                      </p:cBhvr>
                                      <p:tavLst>
                                        <p:tav tm="0">
                                          <p:val>
                                            <p:strVal val="#ppt_y+.1"/>
                                          </p:val>
                                        </p:tav>
                                        <p:tav tm="100000">
                                          <p:val>
                                            <p:strVal val="#ppt_y"/>
                                          </p:val>
                                        </p:tav>
                                      </p:tavLst>
                                    </p:anim>
                                  </p:childTnLst>
                                </p:cTn>
                              </p:par>
                              <p:par>
                                <p:cTn id="70" presetID="42" presetClass="entr" presetSubtype="0" fill="hold" grpId="0" nodeType="withEffect">
                                  <p:stCondLst>
                                    <p:cond delay="0"/>
                                  </p:stCondLst>
                                  <p:childTnLst>
                                    <p:set>
                                      <p:cBhvr>
                                        <p:cTn id="71" dur="1" fill="hold">
                                          <p:stCondLst>
                                            <p:cond delay="0"/>
                                          </p:stCondLst>
                                        </p:cTn>
                                        <p:tgtEl>
                                          <p:spTgt spid="27"/>
                                        </p:tgtEl>
                                        <p:attrNameLst>
                                          <p:attrName>style.visibility</p:attrName>
                                        </p:attrNameLst>
                                      </p:cBhvr>
                                      <p:to>
                                        <p:strVal val="visible"/>
                                      </p:to>
                                    </p:set>
                                    <p:animEffect transition="in" filter="fade">
                                      <p:cBhvr>
                                        <p:cTn id="72" dur="1000"/>
                                        <p:tgtEl>
                                          <p:spTgt spid="27"/>
                                        </p:tgtEl>
                                      </p:cBhvr>
                                    </p:animEffect>
                                    <p:anim calcmode="lin" valueType="num">
                                      <p:cBhvr>
                                        <p:cTn id="73" dur="1000" fill="hold"/>
                                        <p:tgtEl>
                                          <p:spTgt spid="27"/>
                                        </p:tgtEl>
                                        <p:attrNameLst>
                                          <p:attrName>ppt_x</p:attrName>
                                        </p:attrNameLst>
                                      </p:cBhvr>
                                      <p:tavLst>
                                        <p:tav tm="0">
                                          <p:val>
                                            <p:strVal val="#ppt_x"/>
                                          </p:val>
                                        </p:tav>
                                        <p:tav tm="100000">
                                          <p:val>
                                            <p:strVal val="#ppt_x"/>
                                          </p:val>
                                        </p:tav>
                                      </p:tavLst>
                                    </p:anim>
                                    <p:anim calcmode="lin" valueType="num">
                                      <p:cBhvr>
                                        <p:cTn id="74" dur="1000" fill="hold"/>
                                        <p:tgtEl>
                                          <p:spTgt spid="27"/>
                                        </p:tgtEl>
                                        <p:attrNameLst>
                                          <p:attrName>ppt_y</p:attrName>
                                        </p:attrNameLst>
                                      </p:cBhvr>
                                      <p:tavLst>
                                        <p:tav tm="0">
                                          <p:val>
                                            <p:strVal val="#ppt_y+.1"/>
                                          </p:val>
                                        </p:tav>
                                        <p:tav tm="100000">
                                          <p:val>
                                            <p:strVal val="#ppt_y"/>
                                          </p:val>
                                        </p:tav>
                                      </p:tavLst>
                                    </p:anim>
                                  </p:childTnLst>
                                </p:cTn>
                              </p:par>
                              <p:par>
                                <p:cTn id="75" presetID="42" presetClass="entr" presetSubtype="0" fill="hold" grpId="0" nodeType="withEffect">
                                  <p:stCondLst>
                                    <p:cond delay="0"/>
                                  </p:stCondLst>
                                  <p:childTnLst>
                                    <p:set>
                                      <p:cBhvr>
                                        <p:cTn id="76" dur="1" fill="hold">
                                          <p:stCondLst>
                                            <p:cond delay="0"/>
                                          </p:stCondLst>
                                        </p:cTn>
                                        <p:tgtEl>
                                          <p:spTgt spid="28"/>
                                        </p:tgtEl>
                                        <p:attrNameLst>
                                          <p:attrName>style.visibility</p:attrName>
                                        </p:attrNameLst>
                                      </p:cBhvr>
                                      <p:to>
                                        <p:strVal val="visible"/>
                                      </p:to>
                                    </p:set>
                                    <p:animEffect transition="in" filter="fade">
                                      <p:cBhvr>
                                        <p:cTn id="77" dur="1000"/>
                                        <p:tgtEl>
                                          <p:spTgt spid="28"/>
                                        </p:tgtEl>
                                      </p:cBhvr>
                                    </p:animEffect>
                                    <p:anim calcmode="lin" valueType="num">
                                      <p:cBhvr>
                                        <p:cTn id="78" dur="1000" fill="hold"/>
                                        <p:tgtEl>
                                          <p:spTgt spid="28"/>
                                        </p:tgtEl>
                                        <p:attrNameLst>
                                          <p:attrName>ppt_x</p:attrName>
                                        </p:attrNameLst>
                                      </p:cBhvr>
                                      <p:tavLst>
                                        <p:tav tm="0">
                                          <p:val>
                                            <p:strVal val="#ppt_x"/>
                                          </p:val>
                                        </p:tav>
                                        <p:tav tm="100000">
                                          <p:val>
                                            <p:strVal val="#ppt_x"/>
                                          </p:val>
                                        </p:tav>
                                      </p:tavLst>
                                    </p:anim>
                                    <p:anim calcmode="lin" valueType="num">
                                      <p:cBhvr>
                                        <p:cTn id="79" dur="1000" fill="hold"/>
                                        <p:tgtEl>
                                          <p:spTgt spid="28"/>
                                        </p:tgtEl>
                                        <p:attrNameLst>
                                          <p:attrName>ppt_y</p:attrName>
                                        </p:attrNameLst>
                                      </p:cBhvr>
                                      <p:tavLst>
                                        <p:tav tm="0">
                                          <p:val>
                                            <p:strVal val="#ppt_y+.1"/>
                                          </p:val>
                                        </p:tav>
                                        <p:tav tm="100000">
                                          <p:val>
                                            <p:strVal val="#ppt_y"/>
                                          </p:val>
                                        </p:tav>
                                      </p:tavLst>
                                    </p:anim>
                                  </p:childTnLst>
                                </p:cTn>
                              </p:par>
                              <p:par>
                                <p:cTn id="80" presetID="42" presetClass="entr" presetSubtype="0" fill="hold" grpId="0" nodeType="withEffect">
                                  <p:stCondLst>
                                    <p:cond delay="0"/>
                                  </p:stCondLst>
                                  <p:childTnLst>
                                    <p:set>
                                      <p:cBhvr>
                                        <p:cTn id="81" dur="1" fill="hold">
                                          <p:stCondLst>
                                            <p:cond delay="0"/>
                                          </p:stCondLst>
                                        </p:cTn>
                                        <p:tgtEl>
                                          <p:spTgt spid="29"/>
                                        </p:tgtEl>
                                        <p:attrNameLst>
                                          <p:attrName>style.visibility</p:attrName>
                                        </p:attrNameLst>
                                      </p:cBhvr>
                                      <p:to>
                                        <p:strVal val="visible"/>
                                      </p:to>
                                    </p:set>
                                    <p:animEffect transition="in" filter="fade">
                                      <p:cBhvr>
                                        <p:cTn id="82" dur="1000"/>
                                        <p:tgtEl>
                                          <p:spTgt spid="29"/>
                                        </p:tgtEl>
                                      </p:cBhvr>
                                    </p:animEffect>
                                    <p:anim calcmode="lin" valueType="num">
                                      <p:cBhvr>
                                        <p:cTn id="83" dur="1000" fill="hold"/>
                                        <p:tgtEl>
                                          <p:spTgt spid="29"/>
                                        </p:tgtEl>
                                        <p:attrNameLst>
                                          <p:attrName>ppt_x</p:attrName>
                                        </p:attrNameLst>
                                      </p:cBhvr>
                                      <p:tavLst>
                                        <p:tav tm="0">
                                          <p:val>
                                            <p:strVal val="#ppt_x"/>
                                          </p:val>
                                        </p:tav>
                                        <p:tav tm="100000">
                                          <p:val>
                                            <p:strVal val="#ppt_x"/>
                                          </p:val>
                                        </p:tav>
                                      </p:tavLst>
                                    </p:anim>
                                    <p:anim calcmode="lin" valueType="num">
                                      <p:cBhvr>
                                        <p:cTn id="84" dur="1000" fill="hold"/>
                                        <p:tgtEl>
                                          <p:spTgt spid="29"/>
                                        </p:tgtEl>
                                        <p:attrNameLst>
                                          <p:attrName>ppt_y</p:attrName>
                                        </p:attrNameLst>
                                      </p:cBhvr>
                                      <p:tavLst>
                                        <p:tav tm="0">
                                          <p:val>
                                            <p:strVal val="#ppt_y+.1"/>
                                          </p:val>
                                        </p:tav>
                                        <p:tav tm="100000">
                                          <p:val>
                                            <p:strVal val="#ppt_y"/>
                                          </p:val>
                                        </p:tav>
                                      </p:tavLst>
                                    </p:anim>
                                  </p:childTnLst>
                                </p:cTn>
                              </p:par>
                              <p:par>
                                <p:cTn id="85" presetID="42" presetClass="entr" presetSubtype="0" fill="hold" grpId="0" nodeType="withEffect">
                                  <p:stCondLst>
                                    <p:cond delay="0"/>
                                  </p:stCondLst>
                                  <p:childTnLst>
                                    <p:set>
                                      <p:cBhvr>
                                        <p:cTn id="86" dur="1" fill="hold">
                                          <p:stCondLst>
                                            <p:cond delay="0"/>
                                          </p:stCondLst>
                                        </p:cTn>
                                        <p:tgtEl>
                                          <p:spTgt spid="30"/>
                                        </p:tgtEl>
                                        <p:attrNameLst>
                                          <p:attrName>style.visibility</p:attrName>
                                        </p:attrNameLst>
                                      </p:cBhvr>
                                      <p:to>
                                        <p:strVal val="visible"/>
                                      </p:to>
                                    </p:set>
                                    <p:animEffect transition="in" filter="fade">
                                      <p:cBhvr>
                                        <p:cTn id="87" dur="1000"/>
                                        <p:tgtEl>
                                          <p:spTgt spid="30"/>
                                        </p:tgtEl>
                                      </p:cBhvr>
                                    </p:animEffect>
                                    <p:anim calcmode="lin" valueType="num">
                                      <p:cBhvr>
                                        <p:cTn id="88" dur="1000" fill="hold"/>
                                        <p:tgtEl>
                                          <p:spTgt spid="30"/>
                                        </p:tgtEl>
                                        <p:attrNameLst>
                                          <p:attrName>ppt_x</p:attrName>
                                        </p:attrNameLst>
                                      </p:cBhvr>
                                      <p:tavLst>
                                        <p:tav tm="0">
                                          <p:val>
                                            <p:strVal val="#ppt_x"/>
                                          </p:val>
                                        </p:tav>
                                        <p:tav tm="100000">
                                          <p:val>
                                            <p:strVal val="#ppt_x"/>
                                          </p:val>
                                        </p:tav>
                                      </p:tavLst>
                                    </p:anim>
                                    <p:anim calcmode="lin" valueType="num">
                                      <p:cBhvr>
                                        <p:cTn id="89" dur="1000" fill="hold"/>
                                        <p:tgtEl>
                                          <p:spTgt spid="30"/>
                                        </p:tgtEl>
                                        <p:attrNameLst>
                                          <p:attrName>ppt_y</p:attrName>
                                        </p:attrNameLst>
                                      </p:cBhvr>
                                      <p:tavLst>
                                        <p:tav tm="0">
                                          <p:val>
                                            <p:strVal val="#ppt_y+.1"/>
                                          </p:val>
                                        </p:tav>
                                        <p:tav tm="100000">
                                          <p:val>
                                            <p:strVal val="#ppt_y"/>
                                          </p:val>
                                        </p:tav>
                                      </p:tavLst>
                                    </p:anim>
                                  </p:childTnLst>
                                </p:cTn>
                              </p:par>
                              <p:par>
                                <p:cTn id="90" presetID="42" presetClass="entr" presetSubtype="0" fill="hold" grpId="0" nodeType="withEffect">
                                  <p:stCondLst>
                                    <p:cond delay="0"/>
                                  </p:stCondLst>
                                  <p:childTnLst>
                                    <p:set>
                                      <p:cBhvr>
                                        <p:cTn id="91" dur="1" fill="hold">
                                          <p:stCondLst>
                                            <p:cond delay="0"/>
                                          </p:stCondLst>
                                        </p:cTn>
                                        <p:tgtEl>
                                          <p:spTgt spid="31"/>
                                        </p:tgtEl>
                                        <p:attrNameLst>
                                          <p:attrName>style.visibility</p:attrName>
                                        </p:attrNameLst>
                                      </p:cBhvr>
                                      <p:to>
                                        <p:strVal val="visible"/>
                                      </p:to>
                                    </p:set>
                                    <p:animEffect transition="in" filter="fade">
                                      <p:cBhvr>
                                        <p:cTn id="92" dur="1000"/>
                                        <p:tgtEl>
                                          <p:spTgt spid="31"/>
                                        </p:tgtEl>
                                      </p:cBhvr>
                                    </p:animEffect>
                                    <p:anim calcmode="lin" valueType="num">
                                      <p:cBhvr>
                                        <p:cTn id="93" dur="1000" fill="hold"/>
                                        <p:tgtEl>
                                          <p:spTgt spid="31"/>
                                        </p:tgtEl>
                                        <p:attrNameLst>
                                          <p:attrName>ppt_x</p:attrName>
                                        </p:attrNameLst>
                                      </p:cBhvr>
                                      <p:tavLst>
                                        <p:tav tm="0">
                                          <p:val>
                                            <p:strVal val="#ppt_x"/>
                                          </p:val>
                                        </p:tav>
                                        <p:tav tm="100000">
                                          <p:val>
                                            <p:strVal val="#ppt_x"/>
                                          </p:val>
                                        </p:tav>
                                      </p:tavLst>
                                    </p:anim>
                                    <p:anim calcmode="lin" valueType="num">
                                      <p:cBhvr>
                                        <p:cTn id="94" dur="1000" fill="hold"/>
                                        <p:tgtEl>
                                          <p:spTgt spid="31"/>
                                        </p:tgtEl>
                                        <p:attrNameLst>
                                          <p:attrName>ppt_y</p:attrName>
                                        </p:attrNameLst>
                                      </p:cBhvr>
                                      <p:tavLst>
                                        <p:tav tm="0">
                                          <p:val>
                                            <p:strVal val="#ppt_y+.1"/>
                                          </p:val>
                                        </p:tav>
                                        <p:tav tm="100000">
                                          <p:val>
                                            <p:strVal val="#ppt_y"/>
                                          </p:val>
                                        </p:tav>
                                      </p:tavLst>
                                    </p:anim>
                                  </p:childTnLst>
                                </p:cTn>
                              </p:par>
                              <p:par>
                                <p:cTn id="95" presetID="42" presetClass="entr" presetSubtype="0" fill="hold" grpId="0" nodeType="withEffect">
                                  <p:stCondLst>
                                    <p:cond delay="0"/>
                                  </p:stCondLst>
                                  <p:childTnLst>
                                    <p:set>
                                      <p:cBhvr>
                                        <p:cTn id="96" dur="1" fill="hold">
                                          <p:stCondLst>
                                            <p:cond delay="0"/>
                                          </p:stCondLst>
                                        </p:cTn>
                                        <p:tgtEl>
                                          <p:spTgt spid="64"/>
                                        </p:tgtEl>
                                        <p:attrNameLst>
                                          <p:attrName>style.visibility</p:attrName>
                                        </p:attrNameLst>
                                      </p:cBhvr>
                                      <p:to>
                                        <p:strVal val="visible"/>
                                      </p:to>
                                    </p:set>
                                    <p:animEffect transition="in" filter="fade">
                                      <p:cBhvr>
                                        <p:cTn id="97" dur="1000"/>
                                        <p:tgtEl>
                                          <p:spTgt spid="64"/>
                                        </p:tgtEl>
                                      </p:cBhvr>
                                    </p:animEffect>
                                    <p:anim calcmode="lin" valueType="num">
                                      <p:cBhvr>
                                        <p:cTn id="98" dur="1000" fill="hold"/>
                                        <p:tgtEl>
                                          <p:spTgt spid="64"/>
                                        </p:tgtEl>
                                        <p:attrNameLst>
                                          <p:attrName>ppt_x</p:attrName>
                                        </p:attrNameLst>
                                      </p:cBhvr>
                                      <p:tavLst>
                                        <p:tav tm="0">
                                          <p:val>
                                            <p:strVal val="#ppt_x"/>
                                          </p:val>
                                        </p:tav>
                                        <p:tav tm="100000">
                                          <p:val>
                                            <p:strVal val="#ppt_x"/>
                                          </p:val>
                                        </p:tav>
                                      </p:tavLst>
                                    </p:anim>
                                    <p:anim calcmode="lin" valueType="num">
                                      <p:cBhvr>
                                        <p:cTn id="99" dur="1000" fill="hold"/>
                                        <p:tgtEl>
                                          <p:spTgt spid="64"/>
                                        </p:tgtEl>
                                        <p:attrNameLst>
                                          <p:attrName>ppt_y</p:attrName>
                                        </p:attrNameLst>
                                      </p:cBhvr>
                                      <p:tavLst>
                                        <p:tav tm="0">
                                          <p:val>
                                            <p:strVal val="#ppt_y+.1"/>
                                          </p:val>
                                        </p:tav>
                                        <p:tav tm="100000">
                                          <p:val>
                                            <p:strVal val="#ppt_y"/>
                                          </p:val>
                                        </p:tav>
                                      </p:tavLst>
                                    </p:anim>
                                  </p:childTnLst>
                                </p:cTn>
                              </p:par>
                              <p:par>
                                <p:cTn id="100" presetID="42" presetClass="entr" presetSubtype="0" fill="hold" grpId="0" nodeType="withEffect">
                                  <p:stCondLst>
                                    <p:cond delay="0"/>
                                  </p:stCondLst>
                                  <p:childTnLst>
                                    <p:set>
                                      <p:cBhvr>
                                        <p:cTn id="101" dur="1" fill="hold">
                                          <p:stCondLst>
                                            <p:cond delay="0"/>
                                          </p:stCondLst>
                                        </p:cTn>
                                        <p:tgtEl>
                                          <p:spTgt spid="65"/>
                                        </p:tgtEl>
                                        <p:attrNameLst>
                                          <p:attrName>style.visibility</p:attrName>
                                        </p:attrNameLst>
                                      </p:cBhvr>
                                      <p:to>
                                        <p:strVal val="visible"/>
                                      </p:to>
                                    </p:set>
                                    <p:animEffect transition="in" filter="fade">
                                      <p:cBhvr>
                                        <p:cTn id="102" dur="1000"/>
                                        <p:tgtEl>
                                          <p:spTgt spid="65"/>
                                        </p:tgtEl>
                                      </p:cBhvr>
                                    </p:animEffect>
                                    <p:anim calcmode="lin" valueType="num">
                                      <p:cBhvr>
                                        <p:cTn id="103" dur="1000" fill="hold"/>
                                        <p:tgtEl>
                                          <p:spTgt spid="65"/>
                                        </p:tgtEl>
                                        <p:attrNameLst>
                                          <p:attrName>ppt_x</p:attrName>
                                        </p:attrNameLst>
                                      </p:cBhvr>
                                      <p:tavLst>
                                        <p:tav tm="0">
                                          <p:val>
                                            <p:strVal val="#ppt_x"/>
                                          </p:val>
                                        </p:tav>
                                        <p:tav tm="100000">
                                          <p:val>
                                            <p:strVal val="#ppt_x"/>
                                          </p:val>
                                        </p:tav>
                                      </p:tavLst>
                                    </p:anim>
                                    <p:anim calcmode="lin" valueType="num">
                                      <p:cBhvr>
                                        <p:cTn id="104" dur="1000" fill="hold"/>
                                        <p:tgtEl>
                                          <p:spTgt spid="65"/>
                                        </p:tgtEl>
                                        <p:attrNameLst>
                                          <p:attrName>ppt_y</p:attrName>
                                        </p:attrNameLst>
                                      </p:cBhvr>
                                      <p:tavLst>
                                        <p:tav tm="0">
                                          <p:val>
                                            <p:strVal val="#ppt_y+.1"/>
                                          </p:val>
                                        </p:tav>
                                        <p:tav tm="100000">
                                          <p:val>
                                            <p:strVal val="#ppt_y"/>
                                          </p:val>
                                        </p:tav>
                                      </p:tavLst>
                                    </p:anim>
                                  </p:childTnLst>
                                </p:cTn>
                              </p:par>
                              <p:par>
                                <p:cTn id="105" presetID="42" presetClass="entr" presetSubtype="0" fill="hold" grpId="0" nodeType="withEffect">
                                  <p:stCondLst>
                                    <p:cond delay="0"/>
                                  </p:stCondLst>
                                  <p:childTnLst>
                                    <p:set>
                                      <p:cBhvr>
                                        <p:cTn id="106" dur="1" fill="hold">
                                          <p:stCondLst>
                                            <p:cond delay="0"/>
                                          </p:stCondLst>
                                        </p:cTn>
                                        <p:tgtEl>
                                          <p:spTgt spid="66"/>
                                        </p:tgtEl>
                                        <p:attrNameLst>
                                          <p:attrName>style.visibility</p:attrName>
                                        </p:attrNameLst>
                                      </p:cBhvr>
                                      <p:to>
                                        <p:strVal val="visible"/>
                                      </p:to>
                                    </p:set>
                                    <p:animEffect transition="in" filter="fade">
                                      <p:cBhvr>
                                        <p:cTn id="107" dur="1000"/>
                                        <p:tgtEl>
                                          <p:spTgt spid="66"/>
                                        </p:tgtEl>
                                      </p:cBhvr>
                                    </p:animEffect>
                                    <p:anim calcmode="lin" valueType="num">
                                      <p:cBhvr>
                                        <p:cTn id="108" dur="1000" fill="hold"/>
                                        <p:tgtEl>
                                          <p:spTgt spid="66"/>
                                        </p:tgtEl>
                                        <p:attrNameLst>
                                          <p:attrName>ppt_x</p:attrName>
                                        </p:attrNameLst>
                                      </p:cBhvr>
                                      <p:tavLst>
                                        <p:tav tm="0">
                                          <p:val>
                                            <p:strVal val="#ppt_x"/>
                                          </p:val>
                                        </p:tav>
                                        <p:tav tm="100000">
                                          <p:val>
                                            <p:strVal val="#ppt_x"/>
                                          </p:val>
                                        </p:tav>
                                      </p:tavLst>
                                    </p:anim>
                                    <p:anim calcmode="lin" valueType="num">
                                      <p:cBhvr>
                                        <p:cTn id="109" dur="1000" fill="hold"/>
                                        <p:tgtEl>
                                          <p:spTgt spid="66"/>
                                        </p:tgtEl>
                                        <p:attrNameLst>
                                          <p:attrName>ppt_y</p:attrName>
                                        </p:attrNameLst>
                                      </p:cBhvr>
                                      <p:tavLst>
                                        <p:tav tm="0">
                                          <p:val>
                                            <p:strVal val="#ppt_y+.1"/>
                                          </p:val>
                                        </p:tav>
                                        <p:tav tm="100000">
                                          <p:val>
                                            <p:strVal val="#ppt_y"/>
                                          </p:val>
                                        </p:tav>
                                      </p:tavLst>
                                    </p:anim>
                                  </p:childTnLst>
                                </p:cTn>
                              </p:par>
                              <p:par>
                                <p:cTn id="110" presetID="42" presetClass="entr" presetSubtype="0" fill="hold" grpId="0" nodeType="withEffect">
                                  <p:stCondLst>
                                    <p:cond delay="0"/>
                                  </p:stCondLst>
                                  <p:childTnLst>
                                    <p:set>
                                      <p:cBhvr>
                                        <p:cTn id="111" dur="1" fill="hold">
                                          <p:stCondLst>
                                            <p:cond delay="0"/>
                                          </p:stCondLst>
                                        </p:cTn>
                                        <p:tgtEl>
                                          <p:spTgt spid="67"/>
                                        </p:tgtEl>
                                        <p:attrNameLst>
                                          <p:attrName>style.visibility</p:attrName>
                                        </p:attrNameLst>
                                      </p:cBhvr>
                                      <p:to>
                                        <p:strVal val="visible"/>
                                      </p:to>
                                    </p:set>
                                    <p:animEffect transition="in" filter="fade">
                                      <p:cBhvr>
                                        <p:cTn id="112" dur="1000"/>
                                        <p:tgtEl>
                                          <p:spTgt spid="67"/>
                                        </p:tgtEl>
                                      </p:cBhvr>
                                    </p:animEffect>
                                    <p:anim calcmode="lin" valueType="num">
                                      <p:cBhvr>
                                        <p:cTn id="113" dur="1000" fill="hold"/>
                                        <p:tgtEl>
                                          <p:spTgt spid="67"/>
                                        </p:tgtEl>
                                        <p:attrNameLst>
                                          <p:attrName>ppt_x</p:attrName>
                                        </p:attrNameLst>
                                      </p:cBhvr>
                                      <p:tavLst>
                                        <p:tav tm="0">
                                          <p:val>
                                            <p:strVal val="#ppt_x"/>
                                          </p:val>
                                        </p:tav>
                                        <p:tav tm="100000">
                                          <p:val>
                                            <p:strVal val="#ppt_x"/>
                                          </p:val>
                                        </p:tav>
                                      </p:tavLst>
                                    </p:anim>
                                    <p:anim calcmode="lin" valueType="num">
                                      <p:cBhvr>
                                        <p:cTn id="114" dur="1000" fill="hold"/>
                                        <p:tgtEl>
                                          <p:spTgt spid="67"/>
                                        </p:tgtEl>
                                        <p:attrNameLst>
                                          <p:attrName>ppt_y</p:attrName>
                                        </p:attrNameLst>
                                      </p:cBhvr>
                                      <p:tavLst>
                                        <p:tav tm="0">
                                          <p:val>
                                            <p:strVal val="#ppt_y+.1"/>
                                          </p:val>
                                        </p:tav>
                                        <p:tav tm="100000">
                                          <p:val>
                                            <p:strVal val="#ppt_y"/>
                                          </p:val>
                                        </p:tav>
                                      </p:tavLst>
                                    </p:anim>
                                  </p:childTnLst>
                                </p:cTn>
                              </p:par>
                              <p:par>
                                <p:cTn id="115" presetID="42" presetClass="entr" presetSubtype="0" fill="hold" grpId="0" nodeType="withEffect">
                                  <p:stCondLst>
                                    <p:cond delay="0"/>
                                  </p:stCondLst>
                                  <p:childTnLst>
                                    <p:set>
                                      <p:cBhvr>
                                        <p:cTn id="116" dur="1" fill="hold">
                                          <p:stCondLst>
                                            <p:cond delay="0"/>
                                          </p:stCondLst>
                                        </p:cTn>
                                        <p:tgtEl>
                                          <p:spTgt spid="68"/>
                                        </p:tgtEl>
                                        <p:attrNameLst>
                                          <p:attrName>style.visibility</p:attrName>
                                        </p:attrNameLst>
                                      </p:cBhvr>
                                      <p:to>
                                        <p:strVal val="visible"/>
                                      </p:to>
                                    </p:set>
                                    <p:animEffect transition="in" filter="fade">
                                      <p:cBhvr>
                                        <p:cTn id="117" dur="1000"/>
                                        <p:tgtEl>
                                          <p:spTgt spid="68"/>
                                        </p:tgtEl>
                                      </p:cBhvr>
                                    </p:animEffect>
                                    <p:anim calcmode="lin" valueType="num">
                                      <p:cBhvr>
                                        <p:cTn id="118" dur="1000" fill="hold"/>
                                        <p:tgtEl>
                                          <p:spTgt spid="68"/>
                                        </p:tgtEl>
                                        <p:attrNameLst>
                                          <p:attrName>ppt_x</p:attrName>
                                        </p:attrNameLst>
                                      </p:cBhvr>
                                      <p:tavLst>
                                        <p:tav tm="0">
                                          <p:val>
                                            <p:strVal val="#ppt_x"/>
                                          </p:val>
                                        </p:tav>
                                        <p:tav tm="100000">
                                          <p:val>
                                            <p:strVal val="#ppt_x"/>
                                          </p:val>
                                        </p:tav>
                                      </p:tavLst>
                                    </p:anim>
                                    <p:anim calcmode="lin" valueType="num">
                                      <p:cBhvr>
                                        <p:cTn id="119" dur="1000" fill="hold"/>
                                        <p:tgtEl>
                                          <p:spTgt spid="68"/>
                                        </p:tgtEl>
                                        <p:attrNameLst>
                                          <p:attrName>ppt_y</p:attrName>
                                        </p:attrNameLst>
                                      </p:cBhvr>
                                      <p:tavLst>
                                        <p:tav tm="0">
                                          <p:val>
                                            <p:strVal val="#ppt_y+.1"/>
                                          </p:val>
                                        </p:tav>
                                        <p:tav tm="100000">
                                          <p:val>
                                            <p:strVal val="#ppt_y"/>
                                          </p:val>
                                        </p:tav>
                                      </p:tavLst>
                                    </p:anim>
                                  </p:childTnLst>
                                </p:cTn>
                              </p:par>
                              <p:par>
                                <p:cTn id="120" presetID="42" presetClass="entr" presetSubtype="0" fill="hold" grpId="0" nodeType="withEffect">
                                  <p:stCondLst>
                                    <p:cond delay="0"/>
                                  </p:stCondLst>
                                  <p:childTnLst>
                                    <p:set>
                                      <p:cBhvr>
                                        <p:cTn id="121" dur="1" fill="hold">
                                          <p:stCondLst>
                                            <p:cond delay="0"/>
                                          </p:stCondLst>
                                        </p:cTn>
                                        <p:tgtEl>
                                          <p:spTgt spid="69"/>
                                        </p:tgtEl>
                                        <p:attrNameLst>
                                          <p:attrName>style.visibility</p:attrName>
                                        </p:attrNameLst>
                                      </p:cBhvr>
                                      <p:to>
                                        <p:strVal val="visible"/>
                                      </p:to>
                                    </p:set>
                                    <p:animEffect transition="in" filter="fade">
                                      <p:cBhvr>
                                        <p:cTn id="122" dur="1000"/>
                                        <p:tgtEl>
                                          <p:spTgt spid="69"/>
                                        </p:tgtEl>
                                      </p:cBhvr>
                                    </p:animEffect>
                                    <p:anim calcmode="lin" valueType="num">
                                      <p:cBhvr>
                                        <p:cTn id="123" dur="1000" fill="hold"/>
                                        <p:tgtEl>
                                          <p:spTgt spid="69"/>
                                        </p:tgtEl>
                                        <p:attrNameLst>
                                          <p:attrName>ppt_x</p:attrName>
                                        </p:attrNameLst>
                                      </p:cBhvr>
                                      <p:tavLst>
                                        <p:tav tm="0">
                                          <p:val>
                                            <p:strVal val="#ppt_x"/>
                                          </p:val>
                                        </p:tav>
                                        <p:tav tm="100000">
                                          <p:val>
                                            <p:strVal val="#ppt_x"/>
                                          </p:val>
                                        </p:tav>
                                      </p:tavLst>
                                    </p:anim>
                                    <p:anim calcmode="lin" valueType="num">
                                      <p:cBhvr>
                                        <p:cTn id="124" dur="1000" fill="hold"/>
                                        <p:tgtEl>
                                          <p:spTgt spid="69"/>
                                        </p:tgtEl>
                                        <p:attrNameLst>
                                          <p:attrName>ppt_y</p:attrName>
                                        </p:attrNameLst>
                                      </p:cBhvr>
                                      <p:tavLst>
                                        <p:tav tm="0">
                                          <p:val>
                                            <p:strVal val="#ppt_y+.1"/>
                                          </p:val>
                                        </p:tav>
                                        <p:tav tm="100000">
                                          <p:val>
                                            <p:strVal val="#ppt_y"/>
                                          </p:val>
                                        </p:tav>
                                      </p:tavLst>
                                    </p:anim>
                                  </p:childTnLst>
                                </p:cTn>
                              </p:par>
                              <p:par>
                                <p:cTn id="125" presetID="42" presetClass="entr" presetSubtype="0" fill="hold" grpId="0" nodeType="withEffect">
                                  <p:stCondLst>
                                    <p:cond delay="0"/>
                                  </p:stCondLst>
                                  <p:childTnLst>
                                    <p:set>
                                      <p:cBhvr>
                                        <p:cTn id="126" dur="1" fill="hold">
                                          <p:stCondLst>
                                            <p:cond delay="0"/>
                                          </p:stCondLst>
                                        </p:cTn>
                                        <p:tgtEl>
                                          <p:spTgt spid="71"/>
                                        </p:tgtEl>
                                        <p:attrNameLst>
                                          <p:attrName>style.visibility</p:attrName>
                                        </p:attrNameLst>
                                      </p:cBhvr>
                                      <p:to>
                                        <p:strVal val="visible"/>
                                      </p:to>
                                    </p:set>
                                    <p:animEffect transition="in" filter="fade">
                                      <p:cBhvr>
                                        <p:cTn id="127" dur="1000"/>
                                        <p:tgtEl>
                                          <p:spTgt spid="71"/>
                                        </p:tgtEl>
                                      </p:cBhvr>
                                    </p:animEffect>
                                    <p:anim calcmode="lin" valueType="num">
                                      <p:cBhvr>
                                        <p:cTn id="128" dur="1000" fill="hold"/>
                                        <p:tgtEl>
                                          <p:spTgt spid="71"/>
                                        </p:tgtEl>
                                        <p:attrNameLst>
                                          <p:attrName>ppt_x</p:attrName>
                                        </p:attrNameLst>
                                      </p:cBhvr>
                                      <p:tavLst>
                                        <p:tav tm="0">
                                          <p:val>
                                            <p:strVal val="#ppt_x"/>
                                          </p:val>
                                        </p:tav>
                                        <p:tav tm="100000">
                                          <p:val>
                                            <p:strVal val="#ppt_x"/>
                                          </p:val>
                                        </p:tav>
                                      </p:tavLst>
                                    </p:anim>
                                    <p:anim calcmode="lin" valueType="num">
                                      <p:cBhvr>
                                        <p:cTn id="129" dur="1000" fill="hold"/>
                                        <p:tgtEl>
                                          <p:spTgt spid="71"/>
                                        </p:tgtEl>
                                        <p:attrNameLst>
                                          <p:attrName>ppt_y</p:attrName>
                                        </p:attrNameLst>
                                      </p:cBhvr>
                                      <p:tavLst>
                                        <p:tav tm="0">
                                          <p:val>
                                            <p:strVal val="#ppt_y+.1"/>
                                          </p:val>
                                        </p:tav>
                                        <p:tav tm="100000">
                                          <p:val>
                                            <p:strVal val="#ppt_y"/>
                                          </p:val>
                                        </p:tav>
                                      </p:tavLst>
                                    </p:anim>
                                  </p:childTnLst>
                                </p:cTn>
                              </p:par>
                              <p:par>
                                <p:cTn id="130" presetID="42" presetClass="entr" presetSubtype="0" fill="hold" grpId="0" nodeType="withEffect">
                                  <p:stCondLst>
                                    <p:cond delay="0"/>
                                  </p:stCondLst>
                                  <p:childTnLst>
                                    <p:set>
                                      <p:cBhvr>
                                        <p:cTn id="131" dur="1" fill="hold">
                                          <p:stCondLst>
                                            <p:cond delay="0"/>
                                          </p:stCondLst>
                                        </p:cTn>
                                        <p:tgtEl>
                                          <p:spTgt spid="72"/>
                                        </p:tgtEl>
                                        <p:attrNameLst>
                                          <p:attrName>style.visibility</p:attrName>
                                        </p:attrNameLst>
                                      </p:cBhvr>
                                      <p:to>
                                        <p:strVal val="visible"/>
                                      </p:to>
                                    </p:set>
                                    <p:animEffect transition="in" filter="fade">
                                      <p:cBhvr>
                                        <p:cTn id="132" dur="1000"/>
                                        <p:tgtEl>
                                          <p:spTgt spid="72"/>
                                        </p:tgtEl>
                                      </p:cBhvr>
                                    </p:animEffect>
                                    <p:anim calcmode="lin" valueType="num">
                                      <p:cBhvr>
                                        <p:cTn id="133" dur="1000" fill="hold"/>
                                        <p:tgtEl>
                                          <p:spTgt spid="72"/>
                                        </p:tgtEl>
                                        <p:attrNameLst>
                                          <p:attrName>ppt_x</p:attrName>
                                        </p:attrNameLst>
                                      </p:cBhvr>
                                      <p:tavLst>
                                        <p:tav tm="0">
                                          <p:val>
                                            <p:strVal val="#ppt_x"/>
                                          </p:val>
                                        </p:tav>
                                        <p:tav tm="100000">
                                          <p:val>
                                            <p:strVal val="#ppt_x"/>
                                          </p:val>
                                        </p:tav>
                                      </p:tavLst>
                                    </p:anim>
                                    <p:anim calcmode="lin" valueType="num">
                                      <p:cBhvr>
                                        <p:cTn id="134" dur="1000" fill="hold"/>
                                        <p:tgtEl>
                                          <p:spTgt spid="72"/>
                                        </p:tgtEl>
                                        <p:attrNameLst>
                                          <p:attrName>ppt_y</p:attrName>
                                        </p:attrNameLst>
                                      </p:cBhvr>
                                      <p:tavLst>
                                        <p:tav tm="0">
                                          <p:val>
                                            <p:strVal val="#ppt_y+.1"/>
                                          </p:val>
                                        </p:tav>
                                        <p:tav tm="100000">
                                          <p:val>
                                            <p:strVal val="#ppt_y"/>
                                          </p:val>
                                        </p:tav>
                                      </p:tavLst>
                                    </p:anim>
                                  </p:childTnLst>
                                </p:cTn>
                              </p:par>
                              <p:par>
                                <p:cTn id="135" presetID="42" presetClass="entr" presetSubtype="0" fill="hold" grpId="0" nodeType="withEffect">
                                  <p:stCondLst>
                                    <p:cond delay="0"/>
                                  </p:stCondLst>
                                  <p:childTnLst>
                                    <p:set>
                                      <p:cBhvr>
                                        <p:cTn id="136" dur="1" fill="hold">
                                          <p:stCondLst>
                                            <p:cond delay="0"/>
                                          </p:stCondLst>
                                        </p:cTn>
                                        <p:tgtEl>
                                          <p:spTgt spid="109"/>
                                        </p:tgtEl>
                                        <p:attrNameLst>
                                          <p:attrName>style.visibility</p:attrName>
                                        </p:attrNameLst>
                                      </p:cBhvr>
                                      <p:to>
                                        <p:strVal val="visible"/>
                                      </p:to>
                                    </p:set>
                                    <p:animEffect transition="in" filter="fade">
                                      <p:cBhvr>
                                        <p:cTn id="137" dur="1000"/>
                                        <p:tgtEl>
                                          <p:spTgt spid="109"/>
                                        </p:tgtEl>
                                      </p:cBhvr>
                                    </p:animEffect>
                                    <p:anim calcmode="lin" valueType="num">
                                      <p:cBhvr>
                                        <p:cTn id="138" dur="1000" fill="hold"/>
                                        <p:tgtEl>
                                          <p:spTgt spid="109"/>
                                        </p:tgtEl>
                                        <p:attrNameLst>
                                          <p:attrName>ppt_x</p:attrName>
                                        </p:attrNameLst>
                                      </p:cBhvr>
                                      <p:tavLst>
                                        <p:tav tm="0">
                                          <p:val>
                                            <p:strVal val="#ppt_x"/>
                                          </p:val>
                                        </p:tav>
                                        <p:tav tm="100000">
                                          <p:val>
                                            <p:strVal val="#ppt_x"/>
                                          </p:val>
                                        </p:tav>
                                      </p:tavLst>
                                    </p:anim>
                                    <p:anim calcmode="lin" valueType="num">
                                      <p:cBhvr>
                                        <p:cTn id="139" dur="1000" fill="hold"/>
                                        <p:tgtEl>
                                          <p:spTgt spid="109"/>
                                        </p:tgtEl>
                                        <p:attrNameLst>
                                          <p:attrName>ppt_y</p:attrName>
                                        </p:attrNameLst>
                                      </p:cBhvr>
                                      <p:tavLst>
                                        <p:tav tm="0">
                                          <p:val>
                                            <p:strVal val="#ppt_y+.1"/>
                                          </p:val>
                                        </p:tav>
                                        <p:tav tm="100000">
                                          <p:val>
                                            <p:strVal val="#ppt_y"/>
                                          </p:val>
                                        </p:tav>
                                      </p:tavLst>
                                    </p:anim>
                                  </p:childTnLst>
                                </p:cTn>
                              </p:par>
                              <p:par>
                                <p:cTn id="140" presetID="42" presetClass="entr" presetSubtype="0" fill="hold" grpId="0" nodeType="withEffect">
                                  <p:stCondLst>
                                    <p:cond delay="0"/>
                                  </p:stCondLst>
                                  <p:childTnLst>
                                    <p:set>
                                      <p:cBhvr>
                                        <p:cTn id="141" dur="1" fill="hold">
                                          <p:stCondLst>
                                            <p:cond delay="0"/>
                                          </p:stCondLst>
                                        </p:cTn>
                                        <p:tgtEl>
                                          <p:spTgt spid="110"/>
                                        </p:tgtEl>
                                        <p:attrNameLst>
                                          <p:attrName>style.visibility</p:attrName>
                                        </p:attrNameLst>
                                      </p:cBhvr>
                                      <p:to>
                                        <p:strVal val="visible"/>
                                      </p:to>
                                    </p:set>
                                    <p:animEffect transition="in" filter="fade">
                                      <p:cBhvr>
                                        <p:cTn id="142" dur="1000"/>
                                        <p:tgtEl>
                                          <p:spTgt spid="110"/>
                                        </p:tgtEl>
                                      </p:cBhvr>
                                    </p:animEffect>
                                    <p:anim calcmode="lin" valueType="num">
                                      <p:cBhvr>
                                        <p:cTn id="143" dur="1000" fill="hold"/>
                                        <p:tgtEl>
                                          <p:spTgt spid="110"/>
                                        </p:tgtEl>
                                        <p:attrNameLst>
                                          <p:attrName>ppt_x</p:attrName>
                                        </p:attrNameLst>
                                      </p:cBhvr>
                                      <p:tavLst>
                                        <p:tav tm="0">
                                          <p:val>
                                            <p:strVal val="#ppt_x"/>
                                          </p:val>
                                        </p:tav>
                                        <p:tav tm="100000">
                                          <p:val>
                                            <p:strVal val="#ppt_x"/>
                                          </p:val>
                                        </p:tav>
                                      </p:tavLst>
                                    </p:anim>
                                    <p:anim calcmode="lin" valueType="num">
                                      <p:cBhvr>
                                        <p:cTn id="144" dur="1000" fill="hold"/>
                                        <p:tgtEl>
                                          <p:spTgt spid="110"/>
                                        </p:tgtEl>
                                        <p:attrNameLst>
                                          <p:attrName>ppt_y</p:attrName>
                                        </p:attrNameLst>
                                      </p:cBhvr>
                                      <p:tavLst>
                                        <p:tav tm="0">
                                          <p:val>
                                            <p:strVal val="#ppt_y+.1"/>
                                          </p:val>
                                        </p:tav>
                                        <p:tav tm="100000">
                                          <p:val>
                                            <p:strVal val="#ppt_y"/>
                                          </p:val>
                                        </p:tav>
                                      </p:tavLst>
                                    </p:anim>
                                  </p:childTnLst>
                                </p:cTn>
                              </p:par>
                              <p:par>
                                <p:cTn id="145" presetID="42" presetClass="entr" presetSubtype="0" fill="hold" grpId="0" nodeType="withEffect">
                                  <p:stCondLst>
                                    <p:cond delay="0"/>
                                  </p:stCondLst>
                                  <p:childTnLst>
                                    <p:set>
                                      <p:cBhvr>
                                        <p:cTn id="146" dur="1" fill="hold">
                                          <p:stCondLst>
                                            <p:cond delay="0"/>
                                          </p:stCondLst>
                                        </p:cTn>
                                        <p:tgtEl>
                                          <p:spTgt spid="111"/>
                                        </p:tgtEl>
                                        <p:attrNameLst>
                                          <p:attrName>style.visibility</p:attrName>
                                        </p:attrNameLst>
                                      </p:cBhvr>
                                      <p:to>
                                        <p:strVal val="visible"/>
                                      </p:to>
                                    </p:set>
                                    <p:animEffect transition="in" filter="fade">
                                      <p:cBhvr>
                                        <p:cTn id="147" dur="1000"/>
                                        <p:tgtEl>
                                          <p:spTgt spid="111"/>
                                        </p:tgtEl>
                                      </p:cBhvr>
                                    </p:animEffect>
                                    <p:anim calcmode="lin" valueType="num">
                                      <p:cBhvr>
                                        <p:cTn id="148" dur="1000" fill="hold"/>
                                        <p:tgtEl>
                                          <p:spTgt spid="111"/>
                                        </p:tgtEl>
                                        <p:attrNameLst>
                                          <p:attrName>ppt_x</p:attrName>
                                        </p:attrNameLst>
                                      </p:cBhvr>
                                      <p:tavLst>
                                        <p:tav tm="0">
                                          <p:val>
                                            <p:strVal val="#ppt_x"/>
                                          </p:val>
                                        </p:tav>
                                        <p:tav tm="100000">
                                          <p:val>
                                            <p:strVal val="#ppt_x"/>
                                          </p:val>
                                        </p:tav>
                                      </p:tavLst>
                                    </p:anim>
                                    <p:anim calcmode="lin" valueType="num">
                                      <p:cBhvr>
                                        <p:cTn id="149" dur="1000" fill="hold"/>
                                        <p:tgtEl>
                                          <p:spTgt spid="111"/>
                                        </p:tgtEl>
                                        <p:attrNameLst>
                                          <p:attrName>ppt_y</p:attrName>
                                        </p:attrNameLst>
                                      </p:cBhvr>
                                      <p:tavLst>
                                        <p:tav tm="0">
                                          <p:val>
                                            <p:strVal val="#ppt_y+.1"/>
                                          </p:val>
                                        </p:tav>
                                        <p:tav tm="100000">
                                          <p:val>
                                            <p:strVal val="#ppt_y"/>
                                          </p:val>
                                        </p:tav>
                                      </p:tavLst>
                                    </p:anim>
                                  </p:childTnLst>
                                </p:cTn>
                              </p:par>
                              <p:par>
                                <p:cTn id="150" presetID="42" presetClass="entr" presetSubtype="0" fill="hold" grpId="0" nodeType="withEffect">
                                  <p:stCondLst>
                                    <p:cond delay="0"/>
                                  </p:stCondLst>
                                  <p:childTnLst>
                                    <p:set>
                                      <p:cBhvr>
                                        <p:cTn id="151" dur="1" fill="hold">
                                          <p:stCondLst>
                                            <p:cond delay="0"/>
                                          </p:stCondLst>
                                        </p:cTn>
                                        <p:tgtEl>
                                          <p:spTgt spid="112"/>
                                        </p:tgtEl>
                                        <p:attrNameLst>
                                          <p:attrName>style.visibility</p:attrName>
                                        </p:attrNameLst>
                                      </p:cBhvr>
                                      <p:to>
                                        <p:strVal val="visible"/>
                                      </p:to>
                                    </p:set>
                                    <p:animEffect transition="in" filter="fade">
                                      <p:cBhvr>
                                        <p:cTn id="152" dur="1000"/>
                                        <p:tgtEl>
                                          <p:spTgt spid="112"/>
                                        </p:tgtEl>
                                      </p:cBhvr>
                                    </p:animEffect>
                                    <p:anim calcmode="lin" valueType="num">
                                      <p:cBhvr>
                                        <p:cTn id="153" dur="1000" fill="hold"/>
                                        <p:tgtEl>
                                          <p:spTgt spid="112"/>
                                        </p:tgtEl>
                                        <p:attrNameLst>
                                          <p:attrName>ppt_x</p:attrName>
                                        </p:attrNameLst>
                                      </p:cBhvr>
                                      <p:tavLst>
                                        <p:tav tm="0">
                                          <p:val>
                                            <p:strVal val="#ppt_x"/>
                                          </p:val>
                                        </p:tav>
                                        <p:tav tm="100000">
                                          <p:val>
                                            <p:strVal val="#ppt_x"/>
                                          </p:val>
                                        </p:tav>
                                      </p:tavLst>
                                    </p:anim>
                                    <p:anim calcmode="lin" valueType="num">
                                      <p:cBhvr>
                                        <p:cTn id="154" dur="1000" fill="hold"/>
                                        <p:tgtEl>
                                          <p:spTgt spid="112"/>
                                        </p:tgtEl>
                                        <p:attrNameLst>
                                          <p:attrName>ppt_y</p:attrName>
                                        </p:attrNameLst>
                                      </p:cBhvr>
                                      <p:tavLst>
                                        <p:tav tm="0">
                                          <p:val>
                                            <p:strVal val="#ppt_y+.1"/>
                                          </p:val>
                                        </p:tav>
                                        <p:tav tm="100000">
                                          <p:val>
                                            <p:strVal val="#ppt_y"/>
                                          </p:val>
                                        </p:tav>
                                      </p:tavLst>
                                    </p:anim>
                                  </p:childTnLst>
                                </p:cTn>
                              </p:par>
                              <p:par>
                                <p:cTn id="155" presetID="42" presetClass="entr" presetSubtype="0" fill="hold" grpId="0" nodeType="withEffect">
                                  <p:stCondLst>
                                    <p:cond delay="0"/>
                                  </p:stCondLst>
                                  <p:childTnLst>
                                    <p:set>
                                      <p:cBhvr>
                                        <p:cTn id="156" dur="1" fill="hold">
                                          <p:stCondLst>
                                            <p:cond delay="0"/>
                                          </p:stCondLst>
                                        </p:cTn>
                                        <p:tgtEl>
                                          <p:spTgt spid="116"/>
                                        </p:tgtEl>
                                        <p:attrNameLst>
                                          <p:attrName>style.visibility</p:attrName>
                                        </p:attrNameLst>
                                      </p:cBhvr>
                                      <p:to>
                                        <p:strVal val="visible"/>
                                      </p:to>
                                    </p:set>
                                    <p:animEffect transition="in" filter="fade">
                                      <p:cBhvr>
                                        <p:cTn id="157" dur="1000"/>
                                        <p:tgtEl>
                                          <p:spTgt spid="116"/>
                                        </p:tgtEl>
                                      </p:cBhvr>
                                    </p:animEffect>
                                    <p:anim calcmode="lin" valueType="num">
                                      <p:cBhvr>
                                        <p:cTn id="158" dur="1000" fill="hold"/>
                                        <p:tgtEl>
                                          <p:spTgt spid="116"/>
                                        </p:tgtEl>
                                        <p:attrNameLst>
                                          <p:attrName>ppt_x</p:attrName>
                                        </p:attrNameLst>
                                      </p:cBhvr>
                                      <p:tavLst>
                                        <p:tav tm="0">
                                          <p:val>
                                            <p:strVal val="#ppt_x"/>
                                          </p:val>
                                        </p:tav>
                                        <p:tav tm="100000">
                                          <p:val>
                                            <p:strVal val="#ppt_x"/>
                                          </p:val>
                                        </p:tav>
                                      </p:tavLst>
                                    </p:anim>
                                    <p:anim calcmode="lin" valueType="num">
                                      <p:cBhvr>
                                        <p:cTn id="159" dur="1000" fill="hold"/>
                                        <p:tgtEl>
                                          <p:spTgt spid="116"/>
                                        </p:tgtEl>
                                        <p:attrNameLst>
                                          <p:attrName>ppt_y</p:attrName>
                                        </p:attrNameLst>
                                      </p:cBhvr>
                                      <p:tavLst>
                                        <p:tav tm="0">
                                          <p:val>
                                            <p:strVal val="#ppt_y+.1"/>
                                          </p:val>
                                        </p:tav>
                                        <p:tav tm="100000">
                                          <p:val>
                                            <p:strVal val="#ppt_y"/>
                                          </p:val>
                                        </p:tav>
                                      </p:tavLst>
                                    </p:anim>
                                  </p:childTnLst>
                                </p:cTn>
                              </p:par>
                              <p:par>
                                <p:cTn id="160" presetID="42" presetClass="entr" presetSubtype="0" fill="hold" grpId="0" nodeType="withEffect">
                                  <p:stCondLst>
                                    <p:cond delay="0"/>
                                  </p:stCondLst>
                                  <p:childTnLst>
                                    <p:set>
                                      <p:cBhvr>
                                        <p:cTn id="161" dur="1" fill="hold">
                                          <p:stCondLst>
                                            <p:cond delay="0"/>
                                          </p:stCondLst>
                                        </p:cTn>
                                        <p:tgtEl>
                                          <p:spTgt spid="117"/>
                                        </p:tgtEl>
                                        <p:attrNameLst>
                                          <p:attrName>style.visibility</p:attrName>
                                        </p:attrNameLst>
                                      </p:cBhvr>
                                      <p:to>
                                        <p:strVal val="visible"/>
                                      </p:to>
                                    </p:set>
                                    <p:animEffect transition="in" filter="fade">
                                      <p:cBhvr>
                                        <p:cTn id="162" dur="1000"/>
                                        <p:tgtEl>
                                          <p:spTgt spid="117"/>
                                        </p:tgtEl>
                                      </p:cBhvr>
                                    </p:animEffect>
                                    <p:anim calcmode="lin" valueType="num">
                                      <p:cBhvr>
                                        <p:cTn id="163" dur="1000" fill="hold"/>
                                        <p:tgtEl>
                                          <p:spTgt spid="117"/>
                                        </p:tgtEl>
                                        <p:attrNameLst>
                                          <p:attrName>ppt_x</p:attrName>
                                        </p:attrNameLst>
                                      </p:cBhvr>
                                      <p:tavLst>
                                        <p:tav tm="0">
                                          <p:val>
                                            <p:strVal val="#ppt_x"/>
                                          </p:val>
                                        </p:tav>
                                        <p:tav tm="100000">
                                          <p:val>
                                            <p:strVal val="#ppt_x"/>
                                          </p:val>
                                        </p:tav>
                                      </p:tavLst>
                                    </p:anim>
                                    <p:anim calcmode="lin" valueType="num">
                                      <p:cBhvr>
                                        <p:cTn id="164" dur="1000" fill="hold"/>
                                        <p:tgtEl>
                                          <p:spTgt spid="117"/>
                                        </p:tgtEl>
                                        <p:attrNameLst>
                                          <p:attrName>ppt_y</p:attrName>
                                        </p:attrNameLst>
                                      </p:cBhvr>
                                      <p:tavLst>
                                        <p:tav tm="0">
                                          <p:val>
                                            <p:strVal val="#ppt_y+.1"/>
                                          </p:val>
                                        </p:tav>
                                        <p:tav tm="100000">
                                          <p:val>
                                            <p:strVal val="#ppt_y"/>
                                          </p:val>
                                        </p:tav>
                                      </p:tavLst>
                                    </p:anim>
                                  </p:childTnLst>
                                </p:cTn>
                              </p:par>
                              <p:par>
                                <p:cTn id="165" presetID="42" presetClass="entr" presetSubtype="0" fill="hold" grpId="0" nodeType="withEffect">
                                  <p:stCondLst>
                                    <p:cond delay="0"/>
                                  </p:stCondLst>
                                  <p:childTnLst>
                                    <p:set>
                                      <p:cBhvr>
                                        <p:cTn id="166" dur="1" fill="hold">
                                          <p:stCondLst>
                                            <p:cond delay="0"/>
                                          </p:stCondLst>
                                        </p:cTn>
                                        <p:tgtEl>
                                          <p:spTgt spid="118"/>
                                        </p:tgtEl>
                                        <p:attrNameLst>
                                          <p:attrName>style.visibility</p:attrName>
                                        </p:attrNameLst>
                                      </p:cBhvr>
                                      <p:to>
                                        <p:strVal val="visible"/>
                                      </p:to>
                                    </p:set>
                                    <p:animEffect transition="in" filter="fade">
                                      <p:cBhvr>
                                        <p:cTn id="167" dur="1000"/>
                                        <p:tgtEl>
                                          <p:spTgt spid="118"/>
                                        </p:tgtEl>
                                      </p:cBhvr>
                                    </p:animEffect>
                                    <p:anim calcmode="lin" valueType="num">
                                      <p:cBhvr>
                                        <p:cTn id="168" dur="1000" fill="hold"/>
                                        <p:tgtEl>
                                          <p:spTgt spid="118"/>
                                        </p:tgtEl>
                                        <p:attrNameLst>
                                          <p:attrName>ppt_x</p:attrName>
                                        </p:attrNameLst>
                                      </p:cBhvr>
                                      <p:tavLst>
                                        <p:tav tm="0">
                                          <p:val>
                                            <p:strVal val="#ppt_x"/>
                                          </p:val>
                                        </p:tav>
                                        <p:tav tm="100000">
                                          <p:val>
                                            <p:strVal val="#ppt_x"/>
                                          </p:val>
                                        </p:tav>
                                      </p:tavLst>
                                    </p:anim>
                                    <p:anim calcmode="lin" valueType="num">
                                      <p:cBhvr>
                                        <p:cTn id="169" dur="1000" fill="hold"/>
                                        <p:tgtEl>
                                          <p:spTgt spid="118"/>
                                        </p:tgtEl>
                                        <p:attrNameLst>
                                          <p:attrName>ppt_y</p:attrName>
                                        </p:attrNameLst>
                                      </p:cBhvr>
                                      <p:tavLst>
                                        <p:tav tm="0">
                                          <p:val>
                                            <p:strVal val="#ppt_y+.1"/>
                                          </p:val>
                                        </p:tav>
                                        <p:tav tm="100000">
                                          <p:val>
                                            <p:strVal val="#ppt_y"/>
                                          </p:val>
                                        </p:tav>
                                      </p:tavLst>
                                    </p:anim>
                                  </p:childTnLst>
                                </p:cTn>
                              </p:par>
                              <p:par>
                                <p:cTn id="170" presetID="42" presetClass="entr" presetSubtype="0" fill="hold" grpId="0" nodeType="withEffect">
                                  <p:stCondLst>
                                    <p:cond delay="0"/>
                                  </p:stCondLst>
                                  <p:childTnLst>
                                    <p:set>
                                      <p:cBhvr>
                                        <p:cTn id="171" dur="1" fill="hold">
                                          <p:stCondLst>
                                            <p:cond delay="0"/>
                                          </p:stCondLst>
                                        </p:cTn>
                                        <p:tgtEl>
                                          <p:spTgt spid="120"/>
                                        </p:tgtEl>
                                        <p:attrNameLst>
                                          <p:attrName>style.visibility</p:attrName>
                                        </p:attrNameLst>
                                      </p:cBhvr>
                                      <p:to>
                                        <p:strVal val="visible"/>
                                      </p:to>
                                    </p:set>
                                    <p:animEffect transition="in" filter="fade">
                                      <p:cBhvr>
                                        <p:cTn id="172" dur="1000"/>
                                        <p:tgtEl>
                                          <p:spTgt spid="120"/>
                                        </p:tgtEl>
                                      </p:cBhvr>
                                    </p:animEffect>
                                    <p:anim calcmode="lin" valueType="num">
                                      <p:cBhvr>
                                        <p:cTn id="173" dur="1000" fill="hold"/>
                                        <p:tgtEl>
                                          <p:spTgt spid="120"/>
                                        </p:tgtEl>
                                        <p:attrNameLst>
                                          <p:attrName>ppt_x</p:attrName>
                                        </p:attrNameLst>
                                      </p:cBhvr>
                                      <p:tavLst>
                                        <p:tav tm="0">
                                          <p:val>
                                            <p:strVal val="#ppt_x"/>
                                          </p:val>
                                        </p:tav>
                                        <p:tav tm="100000">
                                          <p:val>
                                            <p:strVal val="#ppt_x"/>
                                          </p:val>
                                        </p:tav>
                                      </p:tavLst>
                                    </p:anim>
                                    <p:anim calcmode="lin" valueType="num">
                                      <p:cBhvr>
                                        <p:cTn id="174" dur="1000" fill="hold"/>
                                        <p:tgtEl>
                                          <p:spTgt spid="120"/>
                                        </p:tgtEl>
                                        <p:attrNameLst>
                                          <p:attrName>ppt_y</p:attrName>
                                        </p:attrNameLst>
                                      </p:cBhvr>
                                      <p:tavLst>
                                        <p:tav tm="0">
                                          <p:val>
                                            <p:strVal val="#ppt_y+.1"/>
                                          </p:val>
                                        </p:tav>
                                        <p:tav tm="100000">
                                          <p:val>
                                            <p:strVal val="#ppt_y"/>
                                          </p:val>
                                        </p:tav>
                                      </p:tavLst>
                                    </p:anim>
                                  </p:childTnLst>
                                </p:cTn>
                              </p:par>
                              <p:par>
                                <p:cTn id="175" presetID="42" presetClass="entr" presetSubtype="0" fill="hold" grpId="0" nodeType="withEffect">
                                  <p:stCondLst>
                                    <p:cond delay="0"/>
                                  </p:stCondLst>
                                  <p:childTnLst>
                                    <p:set>
                                      <p:cBhvr>
                                        <p:cTn id="176" dur="1" fill="hold">
                                          <p:stCondLst>
                                            <p:cond delay="0"/>
                                          </p:stCondLst>
                                        </p:cTn>
                                        <p:tgtEl>
                                          <p:spTgt spid="122"/>
                                        </p:tgtEl>
                                        <p:attrNameLst>
                                          <p:attrName>style.visibility</p:attrName>
                                        </p:attrNameLst>
                                      </p:cBhvr>
                                      <p:to>
                                        <p:strVal val="visible"/>
                                      </p:to>
                                    </p:set>
                                    <p:animEffect transition="in" filter="fade">
                                      <p:cBhvr>
                                        <p:cTn id="177" dur="1000"/>
                                        <p:tgtEl>
                                          <p:spTgt spid="122"/>
                                        </p:tgtEl>
                                      </p:cBhvr>
                                    </p:animEffect>
                                    <p:anim calcmode="lin" valueType="num">
                                      <p:cBhvr>
                                        <p:cTn id="178" dur="1000" fill="hold"/>
                                        <p:tgtEl>
                                          <p:spTgt spid="122"/>
                                        </p:tgtEl>
                                        <p:attrNameLst>
                                          <p:attrName>ppt_x</p:attrName>
                                        </p:attrNameLst>
                                      </p:cBhvr>
                                      <p:tavLst>
                                        <p:tav tm="0">
                                          <p:val>
                                            <p:strVal val="#ppt_x"/>
                                          </p:val>
                                        </p:tav>
                                        <p:tav tm="100000">
                                          <p:val>
                                            <p:strVal val="#ppt_x"/>
                                          </p:val>
                                        </p:tav>
                                      </p:tavLst>
                                    </p:anim>
                                    <p:anim calcmode="lin" valueType="num">
                                      <p:cBhvr>
                                        <p:cTn id="179" dur="1000" fill="hold"/>
                                        <p:tgtEl>
                                          <p:spTgt spid="122"/>
                                        </p:tgtEl>
                                        <p:attrNameLst>
                                          <p:attrName>ppt_y</p:attrName>
                                        </p:attrNameLst>
                                      </p:cBhvr>
                                      <p:tavLst>
                                        <p:tav tm="0">
                                          <p:val>
                                            <p:strVal val="#ppt_y+.1"/>
                                          </p:val>
                                        </p:tav>
                                        <p:tav tm="100000">
                                          <p:val>
                                            <p:strVal val="#ppt_y"/>
                                          </p:val>
                                        </p:tav>
                                      </p:tavLst>
                                    </p:anim>
                                  </p:childTnLst>
                                </p:cTn>
                              </p:par>
                              <p:par>
                                <p:cTn id="180" presetID="42" presetClass="entr" presetSubtype="0" fill="hold" grpId="0" nodeType="withEffect">
                                  <p:stCondLst>
                                    <p:cond delay="0"/>
                                  </p:stCondLst>
                                  <p:childTnLst>
                                    <p:set>
                                      <p:cBhvr>
                                        <p:cTn id="181" dur="1" fill="hold">
                                          <p:stCondLst>
                                            <p:cond delay="0"/>
                                          </p:stCondLst>
                                        </p:cTn>
                                        <p:tgtEl>
                                          <p:spTgt spid="123"/>
                                        </p:tgtEl>
                                        <p:attrNameLst>
                                          <p:attrName>style.visibility</p:attrName>
                                        </p:attrNameLst>
                                      </p:cBhvr>
                                      <p:to>
                                        <p:strVal val="visible"/>
                                      </p:to>
                                    </p:set>
                                    <p:animEffect transition="in" filter="fade">
                                      <p:cBhvr>
                                        <p:cTn id="182" dur="1000"/>
                                        <p:tgtEl>
                                          <p:spTgt spid="123"/>
                                        </p:tgtEl>
                                      </p:cBhvr>
                                    </p:animEffect>
                                    <p:anim calcmode="lin" valueType="num">
                                      <p:cBhvr>
                                        <p:cTn id="183" dur="1000" fill="hold"/>
                                        <p:tgtEl>
                                          <p:spTgt spid="123"/>
                                        </p:tgtEl>
                                        <p:attrNameLst>
                                          <p:attrName>ppt_x</p:attrName>
                                        </p:attrNameLst>
                                      </p:cBhvr>
                                      <p:tavLst>
                                        <p:tav tm="0">
                                          <p:val>
                                            <p:strVal val="#ppt_x"/>
                                          </p:val>
                                        </p:tav>
                                        <p:tav tm="100000">
                                          <p:val>
                                            <p:strVal val="#ppt_x"/>
                                          </p:val>
                                        </p:tav>
                                      </p:tavLst>
                                    </p:anim>
                                    <p:anim calcmode="lin" valueType="num">
                                      <p:cBhvr>
                                        <p:cTn id="184" dur="1000" fill="hold"/>
                                        <p:tgtEl>
                                          <p:spTgt spid="123"/>
                                        </p:tgtEl>
                                        <p:attrNameLst>
                                          <p:attrName>ppt_y</p:attrName>
                                        </p:attrNameLst>
                                      </p:cBhvr>
                                      <p:tavLst>
                                        <p:tav tm="0">
                                          <p:val>
                                            <p:strVal val="#ppt_y+.1"/>
                                          </p:val>
                                        </p:tav>
                                        <p:tav tm="100000">
                                          <p:val>
                                            <p:strVal val="#ppt_y"/>
                                          </p:val>
                                        </p:tav>
                                      </p:tavLst>
                                    </p:anim>
                                  </p:childTnLst>
                                </p:cTn>
                              </p:par>
                              <p:par>
                                <p:cTn id="185" presetID="42" presetClass="entr" presetSubtype="0" fill="hold" grpId="0" nodeType="withEffect">
                                  <p:stCondLst>
                                    <p:cond delay="0"/>
                                  </p:stCondLst>
                                  <p:childTnLst>
                                    <p:set>
                                      <p:cBhvr>
                                        <p:cTn id="186" dur="1" fill="hold">
                                          <p:stCondLst>
                                            <p:cond delay="0"/>
                                          </p:stCondLst>
                                        </p:cTn>
                                        <p:tgtEl>
                                          <p:spTgt spid="124"/>
                                        </p:tgtEl>
                                        <p:attrNameLst>
                                          <p:attrName>style.visibility</p:attrName>
                                        </p:attrNameLst>
                                      </p:cBhvr>
                                      <p:to>
                                        <p:strVal val="visible"/>
                                      </p:to>
                                    </p:set>
                                    <p:animEffect transition="in" filter="fade">
                                      <p:cBhvr>
                                        <p:cTn id="187" dur="1000"/>
                                        <p:tgtEl>
                                          <p:spTgt spid="124"/>
                                        </p:tgtEl>
                                      </p:cBhvr>
                                    </p:animEffect>
                                    <p:anim calcmode="lin" valueType="num">
                                      <p:cBhvr>
                                        <p:cTn id="188" dur="1000" fill="hold"/>
                                        <p:tgtEl>
                                          <p:spTgt spid="124"/>
                                        </p:tgtEl>
                                        <p:attrNameLst>
                                          <p:attrName>ppt_x</p:attrName>
                                        </p:attrNameLst>
                                      </p:cBhvr>
                                      <p:tavLst>
                                        <p:tav tm="0">
                                          <p:val>
                                            <p:strVal val="#ppt_x"/>
                                          </p:val>
                                        </p:tav>
                                        <p:tav tm="100000">
                                          <p:val>
                                            <p:strVal val="#ppt_x"/>
                                          </p:val>
                                        </p:tav>
                                      </p:tavLst>
                                    </p:anim>
                                    <p:anim calcmode="lin" valueType="num">
                                      <p:cBhvr>
                                        <p:cTn id="189" dur="1000" fill="hold"/>
                                        <p:tgtEl>
                                          <p:spTgt spid="124"/>
                                        </p:tgtEl>
                                        <p:attrNameLst>
                                          <p:attrName>ppt_y</p:attrName>
                                        </p:attrNameLst>
                                      </p:cBhvr>
                                      <p:tavLst>
                                        <p:tav tm="0">
                                          <p:val>
                                            <p:strVal val="#ppt_y+.1"/>
                                          </p:val>
                                        </p:tav>
                                        <p:tav tm="100000">
                                          <p:val>
                                            <p:strVal val="#ppt_y"/>
                                          </p:val>
                                        </p:tav>
                                      </p:tavLst>
                                    </p:anim>
                                  </p:childTnLst>
                                </p:cTn>
                              </p:par>
                              <p:par>
                                <p:cTn id="190" presetID="42" presetClass="entr" presetSubtype="0" fill="hold" grpId="0" nodeType="withEffect">
                                  <p:stCondLst>
                                    <p:cond delay="0"/>
                                  </p:stCondLst>
                                  <p:childTnLst>
                                    <p:set>
                                      <p:cBhvr>
                                        <p:cTn id="191" dur="1" fill="hold">
                                          <p:stCondLst>
                                            <p:cond delay="0"/>
                                          </p:stCondLst>
                                        </p:cTn>
                                        <p:tgtEl>
                                          <p:spTgt spid="125"/>
                                        </p:tgtEl>
                                        <p:attrNameLst>
                                          <p:attrName>style.visibility</p:attrName>
                                        </p:attrNameLst>
                                      </p:cBhvr>
                                      <p:to>
                                        <p:strVal val="visible"/>
                                      </p:to>
                                    </p:set>
                                    <p:animEffect transition="in" filter="fade">
                                      <p:cBhvr>
                                        <p:cTn id="192" dur="1000"/>
                                        <p:tgtEl>
                                          <p:spTgt spid="125"/>
                                        </p:tgtEl>
                                      </p:cBhvr>
                                    </p:animEffect>
                                    <p:anim calcmode="lin" valueType="num">
                                      <p:cBhvr>
                                        <p:cTn id="193" dur="1000" fill="hold"/>
                                        <p:tgtEl>
                                          <p:spTgt spid="125"/>
                                        </p:tgtEl>
                                        <p:attrNameLst>
                                          <p:attrName>ppt_x</p:attrName>
                                        </p:attrNameLst>
                                      </p:cBhvr>
                                      <p:tavLst>
                                        <p:tav tm="0">
                                          <p:val>
                                            <p:strVal val="#ppt_x"/>
                                          </p:val>
                                        </p:tav>
                                        <p:tav tm="100000">
                                          <p:val>
                                            <p:strVal val="#ppt_x"/>
                                          </p:val>
                                        </p:tav>
                                      </p:tavLst>
                                    </p:anim>
                                    <p:anim calcmode="lin" valueType="num">
                                      <p:cBhvr>
                                        <p:cTn id="194" dur="1000" fill="hold"/>
                                        <p:tgtEl>
                                          <p:spTgt spid="125"/>
                                        </p:tgtEl>
                                        <p:attrNameLst>
                                          <p:attrName>ppt_y</p:attrName>
                                        </p:attrNameLst>
                                      </p:cBhvr>
                                      <p:tavLst>
                                        <p:tav tm="0">
                                          <p:val>
                                            <p:strVal val="#ppt_y+.1"/>
                                          </p:val>
                                        </p:tav>
                                        <p:tav tm="100000">
                                          <p:val>
                                            <p:strVal val="#ppt_y"/>
                                          </p:val>
                                        </p:tav>
                                      </p:tavLst>
                                    </p:anim>
                                  </p:childTnLst>
                                </p:cTn>
                              </p:par>
                              <p:par>
                                <p:cTn id="195" presetID="42" presetClass="entr" presetSubtype="0" fill="hold" grpId="0" nodeType="withEffect">
                                  <p:stCondLst>
                                    <p:cond delay="0"/>
                                  </p:stCondLst>
                                  <p:childTnLst>
                                    <p:set>
                                      <p:cBhvr>
                                        <p:cTn id="196" dur="1" fill="hold">
                                          <p:stCondLst>
                                            <p:cond delay="0"/>
                                          </p:stCondLst>
                                        </p:cTn>
                                        <p:tgtEl>
                                          <p:spTgt spid="129"/>
                                        </p:tgtEl>
                                        <p:attrNameLst>
                                          <p:attrName>style.visibility</p:attrName>
                                        </p:attrNameLst>
                                      </p:cBhvr>
                                      <p:to>
                                        <p:strVal val="visible"/>
                                      </p:to>
                                    </p:set>
                                    <p:animEffect transition="in" filter="fade">
                                      <p:cBhvr>
                                        <p:cTn id="197" dur="1000"/>
                                        <p:tgtEl>
                                          <p:spTgt spid="129"/>
                                        </p:tgtEl>
                                      </p:cBhvr>
                                    </p:animEffect>
                                    <p:anim calcmode="lin" valueType="num">
                                      <p:cBhvr>
                                        <p:cTn id="198" dur="1000" fill="hold"/>
                                        <p:tgtEl>
                                          <p:spTgt spid="129"/>
                                        </p:tgtEl>
                                        <p:attrNameLst>
                                          <p:attrName>ppt_x</p:attrName>
                                        </p:attrNameLst>
                                      </p:cBhvr>
                                      <p:tavLst>
                                        <p:tav tm="0">
                                          <p:val>
                                            <p:strVal val="#ppt_x"/>
                                          </p:val>
                                        </p:tav>
                                        <p:tav tm="100000">
                                          <p:val>
                                            <p:strVal val="#ppt_x"/>
                                          </p:val>
                                        </p:tav>
                                      </p:tavLst>
                                    </p:anim>
                                    <p:anim calcmode="lin" valueType="num">
                                      <p:cBhvr>
                                        <p:cTn id="199" dur="1000" fill="hold"/>
                                        <p:tgtEl>
                                          <p:spTgt spid="129"/>
                                        </p:tgtEl>
                                        <p:attrNameLst>
                                          <p:attrName>ppt_y</p:attrName>
                                        </p:attrNameLst>
                                      </p:cBhvr>
                                      <p:tavLst>
                                        <p:tav tm="0">
                                          <p:val>
                                            <p:strVal val="#ppt_y+.1"/>
                                          </p:val>
                                        </p:tav>
                                        <p:tav tm="100000">
                                          <p:val>
                                            <p:strVal val="#ppt_y"/>
                                          </p:val>
                                        </p:tav>
                                      </p:tavLst>
                                    </p:anim>
                                  </p:childTnLst>
                                </p:cTn>
                              </p:par>
                              <p:par>
                                <p:cTn id="200" presetID="42" presetClass="entr" presetSubtype="0" fill="hold" grpId="0" nodeType="withEffect">
                                  <p:stCondLst>
                                    <p:cond delay="0"/>
                                  </p:stCondLst>
                                  <p:childTnLst>
                                    <p:set>
                                      <p:cBhvr>
                                        <p:cTn id="201" dur="1" fill="hold">
                                          <p:stCondLst>
                                            <p:cond delay="0"/>
                                          </p:stCondLst>
                                        </p:cTn>
                                        <p:tgtEl>
                                          <p:spTgt spid="130"/>
                                        </p:tgtEl>
                                        <p:attrNameLst>
                                          <p:attrName>style.visibility</p:attrName>
                                        </p:attrNameLst>
                                      </p:cBhvr>
                                      <p:to>
                                        <p:strVal val="visible"/>
                                      </p:to>
                                    </p:set>
                                    <p:animEffect transition="in" filter="fade">
                                      <p:cBhvr>
                                        <p:cTn id="202" dur="1000"/>
                                        <p:tgtEl>
                                          <p:spTgt spid="130"/>
                                        </p:tgtEl>
                                      </p:cBhvr>
                                    </p:animEffect>
                                    <p:anim calcmode="lin" valueType="num">
                                      <p:cBhvr>
                                        <p:cTn id="203" dur="1000" fill="hold"/>
                                        <p:tgtEl>
                                          <p:spTgt spid="130"/>
                                        </p:tgtEl>
                                        <p:attrNameLst>
                                          <p:attrName>ppt_x</p:attrName>
                                        </p:attrNameLst>
                                      </p:cBhvr>
                                      <p:tavLst>
                                        <p:tav tm="0">
                                          <p:val>
                                            <p:strVal val="#ppt_x"/>
                                          </p:val>
                                        </p:tav>
                                        <p:tav tm="100000">
                                          <p:val>
                                            <p:strVal val="#ppt_x"/>
                                          </p:val>
                                        </p:tav>
                                      </p:tavLst>
                                    </p:anim>
                                    <p:anim calcmode="lin" valueType="num">
                                      <p:cBhvr>
                                        <p:cTn id="204" dur="1000" fill="hold"/>
                                        <p:tgtEl>
                                          <p:spTgt spid="130"/>
                                        </p:tgtEl>
                                        <p:attrNameLst>
                                          <p:attrName>ppt_y</p:attrName>
                                        </p:attrNameLst>
                                      </p:cBhvr>
                                      <p:tavLst>
                                        <p:tav tm="0">
                                          <p:val>
                                            <p:strVal val="#ppt_y+.1"/>
                                          </p:val>
                                        </p:tav>
                                        <p:tav tm="100000">
                                          <p:val>
                                            <p:strVal val="#ppt_y"/>
                                          </p:val>
                                        </p:tav>
                                      </p:tavLst>
                                    </p:anim>
                                  </p:childTnLst>
                                </p:cTn>
                              </p:par>
                              <p:par>
                                <p:cTn id="205" presetID="42" presetClass="entr" presetSubtype="0" fill="hold" grpId="0" nodeType="withEffect">
                                  <p:stCondLst>
                                    <p:cond delay="0"/>
                                  </p:stCondLst>
                                  <p:childTnLst>
                                    <p:set>
                                      <p:cBhvr>
                                        <p:cTn id="206" dur="1" fill="hold">
                                          <p:stCondLst>
                                            <p:cond delay="0"/>
                                          </p:stCondLst>
                                        </p:cTn>
                                        <p:tgtEl>
                                          <p:spTgt spid="131"/>
                                        </p:tgtEl>
                                        <p:attrNameLst>
                                          <p:attrName>style.visibility</p:attrName>
                                        </p:attrNameLst>
                                      </p:cBhvr>
                                      <p:to>
                                        <p:strVal val="visible"/>
                                      </p:to>
                                    </p:set>
                                    <p:animEffect transition="in" filter="fade">
                                      <p:cBhvr>
                                        <p:cTn id="207" dur="1000"/>
                                        <p:tgtEl>
                                          <p:spTgt spid="131"/>
                                        </p:tgtEl>
                                      </p:cBhvr>
                                    </p:animEffect>
                                    <p:anim calcmode="lin" valueType="num">
                                      <p:cBhvr>
                                        <p:cTn id="208" dur="1000" fill="hold"/>
                                        <p:tgtEl>
                                          <p:spTgt spid="131"/>
                                        </p:tgtEl>
                                        <p:attrNameLst>
                                          <p:attrName>ppt_x</p:attrName>
                                        </p:attrNameLst>
                                      </p:cBhvr>
                                      <p:tavLst>
                                        <p:tav tm="0">
                                          <p:val>
                                            <p:strVal val="#ppt_x"/>
                                          </p:val>
                                        </p:tav>
                                        <p:tav tm="100000">
                                          <p:val>
                                            <p:strVal val="#ppt_x"/>
                                          </p:val>
                                        </p:tav>
                                      </p:tavLst>
                                    </p:anim>
                                    <p:anim calcmode="lin" valueType="num">
                                      <p:cBhvr>
                                        <p:cTn id="209" dur="1000" fill="hold"/>
                                        <p:tgtEl>
                                          <p:spTgt spid="131"/>
                                        </p:tgtEl>
                                        <p:attrNameLst>
                                          <p:attrName>ppt_y</p:attrName>
                                        </p:attrNameLst>
                                      </p:cBhvr>
                                      <p:tavLst>
                                        <p:tav tm="0">
                                          <p:val>
                                            <p:strVal val="#ppt_y+.1"/>
                                          </p:val>
                                        </p:tav>
                                        <p:tav tm="100000">
                                          <p:val>
                                            <p:strVal val="#ppt_y"/>
                                          </p:val>
                                        </p:tav>
                                      </p:tavLst>
                                    </p:anim>
                                  </p:childTnLst>
                                </p:cTn>
                              </p:par>
                              <p:par>
                                <p:cTn id="210" presetID="42" presetClass="entr" presetSubtype="0" fill="hold" grpId="0" nodeType="withEffect">
                                  <p:stCondLst>
                                    <p:cond delay="0"/>
                                  </p:stCondLst>
                                  <p:childTnLst>
                                    <p:set>
                                      <p:cBhvr>
                                        <p:cTn id="211" dur="1" fill="hold">
                                          <p:stCondLst>
                                            <p:cond delay="0"/>
                                          </p:stCondLst>
                                        </p:cTn>
                                        <p:tgtEl>
                                          <p:spTgt spid="132"/>
                                        </p:tgtEl>
                                        <p:attrNameLst>
                                          <p:attrName>style.visibility</p:attrName>
                                        </p:attrNameLst>
                                      </p:cBhvr>
                                      <p:to>
                                        <p:strVal val="visible"/>
                                      </p:to>
                                    </p:set>
                                    <p:animEffect transition="in" filter="fade">
                                      <p:cBhvr>
                                        <p:cTn id="212" dur="1000"/>
                                        <p:tgtEl>
                                          <p:spTgt spid="132"/>
                                        </p:tgtEl>
                                      </p:cBhvr>
                                    </p:animEffect>
                                    <p:anim calcmode="lin" valueType="num">
                                      <p:cBhvr>
                                        <p:cTn id="213" dur="1000" fill="hold"/>
                                        <p:tgtEl>
                                          <p:spTgt spid="132"/>
                                        </p:tgtEl>
                                        <p:attrNameLst>
                                          <p:attrName>ppt_x</p:attrName>
                                        </p:attrNameLst>
                                      </p:cBhvr>
                                      <p:tavLst>
                                        <p:tav tm="0">
                                          <p:val>
                                            <p:strVal val="#ppt_x"/>
                                          </p:val>
                                        </p:tav>
                                        <p:tav tm="100000">
                                          <p:val>
                                            <p:strVal val="#ppt_x"/>
                                          </p:val>
                                        </p:tav>
                                      </p:tavLst>
                                    </p:anim>
                                    <p:anim calcmode="lin" valueType="num">
                                      <p:cBhvr>
                                        <p:cTn id="214" dur="1000" fill="hold"/>
                                        <p:tgtEl>
                                          <p:spTgt spid="132"/>
                                        </p:tgtEl>
                                        <p:attrNameLst>
                                          <p:attrName>ppt_y</p:attrName>
                                        </p:attrNameLst>
                                      </p:cBhvr>
                                      <p:tavLst>
                                        <p:tav tm="0">
                                          <p:val>
                                            <p:strVal val="#ppt_y+.1"/>
                                          </p:val>
                                        </p:tav>
                                        <p:tav tm="100000">
                                          <p:val>
                                            <p:strVal val="#ppt_y"/>
                                          </p:val>
                                        </p:tav>
                                      </p:tavLst>
                                    </p:anim>
                                  </p:childTnLst>
                                </p:cTn>
                              </p:par>
                              <p:par>
                                <p:cTn id="215" presetID="42" presetClass="entr" presetSubtype="0" fill="hold" nodeType="withEffect">
                                  <p:stCondLst>
                                    <p:cond delay="0"/>
                                  </p:stCondLst>
                                  <p:childTnLst>
                                    <p:set>
                                      <p:cBhvr>
                                        <p:cTn id="216" dur="1" fill="hold">
                                          <p:stCondLst>
                                            <p:cond delay="0"/>
                                          </p:stCondLst>
                                        </p:cTn>
                                        <p:tgtEl>
                                          <p:spTgt spid="6200"/>
                                        </p:tgtEl>
                                        <p:attrNameLst>
                                          <p:attrName>style.visibility</p:attrName>
                                        </p:attrNameLst>
                                      </p:cBhvr>
                                      <p:to>
                                        <p:strVal val="visible"/>
                                      </p:to>
                                    </p:set>
                                    <p:animEffect transition="in" filter="fade">
                                      <p:cBhvr>
                                        <p:cTn id="217" dur="1000"/>
                                        <p:tgtEl>
                                          <p:spTgt spid="6200"/>
                                        </p:tgtEl>
                                      </p:cBhvr>
                                    </p:animEffect>
                                    <p:anim calcmode="lin" valueType="num">
                                      <p:cBhvr>
                                        <p:cTn id="218" dur="1000" fill="hold"/>
                                        <p:tgtEl>
                                          <p:spTgt spid="6200"/>
                                        </p:tgtEl>
                                        <p:attrNameLst>
                                          <p:attrName>ppt_x</p:attrName>
                                        </p:attrNameLst>
                                      </p:cBhvr>
                                      <p:tavLst>
                                        <p:tav tm="0">
                                          <p:val>
                                            <p:strVal val="#ppt_x"/>
                                          </p:val>
                                        </p:tav>
                                        <p:tav tm="100000">
                                          <p:val>
                                            <p:strVal val="#ppt_x"/>
                                          </p:val>
                                        </p:tav>
                                      </p:tavLst>
                                    </p:anim>
                                    <p:anim calcmode="lin" valueType="num">
                                      <p:cBhvr>
                                        <p:cTn id="219" dur="1000" fill="hold"/>
                                        <p:tgtEl>
                                          <p:spTgt spid="6200"/>
                                        </p:tgtEl>
                                        <p:attrNameLst>
                                          <p:attrName>ppt_y</p:attrName>
                                        </p:attrNameLst>
                                      </p:cBhvr>
                                      <p:tavLst>
                                        <p:tav tm="0">
                                          <p:val>
                                            <p:strVal val="#ppt_y+.1"/>
                                          </p:val>
                                        </p:tav>
                                        <p:tav tm="100000">
                                          <p:val>
                                            <p:strVal val="#ppt_y"/>
                                          </p:val>
                                        </p:tav>
                                      </p:tavLst>
                                    </p:anim>
                                  </p:childTnLst>
                                </p:cTn>
                              </p:par>
                              <p:par>
                                <p:cTn id="220" presetID="42" presetClass="entr" presetSubtype="0" fill="hold" grpId="0" nodeType="withEffect">
                                  <p:stCondLst>
                                    <p:cond delay="0"/>
                                  </p:stCondLst>
                                  <p:childTnLst>
                                    <p:set>
                                      <p:cBhvr>
                                        <p:cTn id="221" dur="1" fill="hold">
                                          <p:stCondLst>
                                            <p:cond delay="0"/>
                                          </p:stCondLst>
                                        </p:cTn>
                                        <p:tgtEl>
                                          <p:spTgt spid="134"/>
                                        </p:tgtEl>
                                        <p:attrNameLst>
                                          <p:attrName>style.visibility</p:attrName>
                                        </p:attrNameLst>
                                      </p:cBhvr>
                                      <p:to>
                                        <p:strVal val="visible"/>
                                      </p:to>
                                    </p:set>
                                    <p:animEffect transition="in" filter="fade">
                                      <p:cBhvr>
                                        <p:cTn id="222" dur="1000"/>
                                        <p:tgtEl>
                                          <p:spTgt spid="134"/>
                                        </p:tgtEl>
                                      </p:cBhvr>
                                    </p:animEffect>
                                    <p:anim calcmode="lin" valueType="num">
                                      <p:cBhvr>
                                        <p:cTn id="223" dur="1000" fill="hold"/>
                                        <p:tgtEl>
                                          <p:spTgt spid="134"/>
                                        </p:tgtEl>
                                        <p:attrNameLst>
                                          <p:attrName>ppt_x</p:attrName>
                                        </p:attrNameLst>
                                      </p:cBhvr>
                                      <p:tavLst>
                                        <p:tav tm="0">
                                          <p:val>
                                            <p:strVal val="#ppt_x"/>
                                          </p:val>
                                        </p:tav>
                                        <p:tav tm="100000">
                                          <p:val>
                                            <p:strVal val="#ppt_x"/>
                                          </p:val>
                                        </p:tav>
                                      </p:tavLst>
                                    </p:anim>
                                    <p:anim calcmode="lin" valueType="num">
                                      <p:cBhvr>
                                        <p:cTn id="224" dur="1000" fill="hold"/>
                                        <p:tgtEl>
                                          <p:spTgt spid="134"/>
                                        </p:tgtEl>
                                        <p:attrNameLst>
                                          <p:attrName>ppt_y</p:attrName>
                                        </p:attrNameLst>
                                      </p:cBhvr>
                                      <p:tavLst>
                                        <p:tav tm="0">
                                          <p:val>
                                            <p:strVal val="#ppt_y+.1"/>
                                          </p:val>
                                        </p:tav>
                                        <p:tav tm="100000">
                                          <p:val>
                                            <p:strVal val="#ppt_y"/>
                                          </p:val>
                                        </p:tav>
                                      </p:tavLst>
                                    </p:anim>
                                  </p:childTnLst>
                                </p:cTn>
                              </p:par>
                              <p:par>
                                <p:cTn id="225" presetID="42" presetClass="entr" presetSubtype="0" fill="hold" grpId="0" nodeType="withEffect">
                                  <p:stCondLst>
                                    <p:cond delay="0"/>
                                  </p:stCondLst>
                                  <p:childTnLst>
                                    <p:set>
                                      <p:cBhvr>
                                        <p:cTn id="226" dur="1" fill="hold">
                                          <p:stCondLst>
                                            <p:cond delay="0"/>
                                          </p:stCondLst>
                                        </p:cTn>
                                        <p:tgtEl>
                                          <p:spTgt spid="135"/>
                                        </p:tgtEl>
                                        <p:attrNameLst>
                                          <p:attrName>style.visibility</p:attrName>
                                        </p:attrNameLst>
                                      </p:cBhvr>
                                      <p:to>
                                        <p:strVal val="visible"/>
                                      </p:to>
                                    </p:set>
                                    <p:animEffect transition="in" filter="fade">
                                      <p:cBhvr>
                                        <p:cTn id="227" dur="1000"/>
                                        <p:tgtEl>
                                          <p:spTgt spid="135"/>
                                        </p:tgtEl>
                                      </p:cBhvr>
                                    </p:animEffect>
                                    <p:anim calcmode="lin" valueType="num">
                                      <p:cBhvr>
                                        <p:cTn id="228" dur="1000" fill="hold"/>
                                        <p:tgtEl>
                                          <p:spTgt spid="135"/>
                                        </p:tgtEl>
                                        <p:attrNameLst>
                                          <p:attrName>ppt_x</p:attrName>
                                        </p:attrNameLst>
                                      </p:cBhvr>
                                      <p:tavLst>
                                        <p:tav tm="0">
                                          <p:val>
                                            <p:strVal val="#ppt_x"/>
                                          </p:val>
                                        </p:tav>
                                        <p:tav tm="100000">
                                          <p:val>
                                            <p:strVal val="#ppt_x"/>
                                          </p:val>
                                        </p:tav>
                                      </p:tavLst>
                                    </p:anim>
                                    <p:anim calcmode="lin" valueType="num">
                                      <p:cBhvr>
                                        <p:cTn id="229" dur="1000" fill="hold"/>
                                        <p:tgtEl>
                                          <p:spTgt spid="135"/>
                                        </p:tgtEl>
                                        <p:attrNameLst>
                                          <p:attrName>ppt_y</p:attrName>
                                        </p:attrNameLst>
                                      </p:cBhvr>
                                      <p:tavLst>
                                        <p:tav tm="0">
                                          <p:val>
                                            <p:strVal val="#ppt_y+.1"/>
                                          </p:val>
                                        </p:tav>
                                        <p:tav tm="100000">
                                          <p:val>
                                            <p:strVal val="#ppt_y"/>
                                          </p:val>
                                        </p:tav>
                                      </p:tavLst>
                                    </p:anim>
                                  </p:childTnLst>
                                </p:cTn>
                              </p:par>
                              <p:par>
                                <p:cTn id="230" presetID="42" presetClass="entr" presetSubtype="0" fill="hold" grpId="0" nodeType="withEffect">
                                  <p:stCondLst>
                                    <p:cond delay="0"/>
                                  </p:stCondLst>
                                  <p:childTnLst>
                                    <p:set>
                                      <p:cBhvr>
                                        <p:cTn id="231" dur="1" fill="hold">
                                          <p:stCondLst>
                                            <p:cond delay="0"/>
                                          </p:stCondLst>
                                        </p:cTn>
                                        <p:tgtEl>
                                          <p:spTgt spid="136"/>
                                        </p:tgtEl>
                                        <p:attrNameLst>
                                          <p:attrName>style.visibility</p:attrName>
                                        </p:attrNameLst>
                                      </p:cBhvr>
                                      <p:to>
                                        <p:strVal val="visible"/>
                                      </p:to>
                                    </p:set>
                                    <p:animEffect transition="in" filter="fade">
                                      <p:cBhvr>
                                        <p:cTn id="232" dur="1000"/>
                                        <p:tgtEl>
                                          <p:spTgt spid="136"/>
                                        </p:tgtEl>
                                      </p:cBhvr>
                                    </p:animEffect>
                                    <p:anim calcmode="lin" valueType="num">
                                      <p:cBhvr>
                                        <p:cTn id="233" dur="1000" fill="hold"/>
                                        <p:tgtEl>
                                          <p:spTgt spid="136"/>
                                        </p:tgtEl>
                                        <p:attrNameLst>
                                          <p:attrName>ppt_x</p:attrName>
                                        </p:attrNameLst>
                                      </p:cBhvr>
                                      <p:tavLst>
                                        <p:tav tm="0">
                                          <p:val>
                                            <p:strVal val="#ppt_x"/>
                                          </p:val>
                                        </p:tav>
                                        <p:tav tm="100000">
                                          <p:val>
                                            <p:strVal val="#ppt_x"/>
                                          </p:val>
                                        </p:tav>
                                      </p:tavLst>
                                    </p:anim>
                                    <p:anim calcmode="lin" valueType="num">
                                      <p:cBhvr>
                                        <p:cTn id="234" dur="1000" fill="hold"/>
                                        <p:tgtEl>
                                          <p:spTgt spid="136"/>
                                        </p:tgtEl>
                                        <p:attrNameLst>
                                          <p:attrName>ppt_y</p:attrName>
                                        </p:attrNameLst>
                                      </p:cBhvr>
                                      <p:tavLst>
                                        <p:tav tm="0">
                                          <p:val>
                                            <p:strVal val="#ppt_y+.1"/>
                                          </p:val>
                                        </p:tav>
                                        <p:tav tm="100000">
                                          <p:val>
                                            <p:strVal val="#ppt_y"/>
                                          </p:val>
                                        </p:tav>
                                      </p:tavLst>
                                    </p:anim>
                                  </p:childTnLst>
                                </p:cTn>
                              </p:par>
                              <p:par>
                                <p:cTn id="235" presetID="42" presetClass="entr" presetSubtype="0" fill="hold" grpId="0" nodeType="withEffect">
                                  <p:stCondLst>
                                    <p:cond delay="0"/>
                                  </p:stCondLst>
                                  <p:childTnLst>
                                    <p:set>
                                      <p:cBhvr>
                                        <p:cTn id="236" dur="1" fill="hold">
                                          <p:stCondLst>
                                            <p:cond delay="0"/>
                                          </p:stCondLst>
                                        </p:cTn>
                                        <p:tgtEl>
                                          <p:spTgt spid="137"/>
                                        </p:tgtEl>
                                        <p:attrNameLst>
                                          <p:attrName>style.visibility</p:attrName>
                                        </p:attrNameLst>
                                      </p:cBhvr>
                                      <p:to>
                                        <p:strVal val="visible"/>
                                      </p:to>
                                    </p:set>
                                    <p:animEffect transition="in" filter="fade">
                                      <p:cBhvr>
                                        <p:cTn id="237" dur="1000"/>
                                        <p:tgtEl>
                                          <p:spTgt spid="137"/>
                                        </p:tgtEl>
                                      </p:cBhvr>
                                    </p:animEffect>
                                    <p:anim calcmode="lin" valueType="num">
                                      <p:cBhvr>
                                        <p:cTn id="238" dur="1000" fill="hold"/>
                                        <p:tgtEl>
                                          <p:spTgt spid="137"/>
                                        </p:tgtEl>
                                        <p:attrNameLst>
                                          <p:attrName>ppt_x</p:attrName>
                                        </p:attrNameLst>
                                      </p:cBhvr>
                                      <p:tavLst>
                                        <p:tav tm="0">
                                          <p:val>
                                            <p:strVal val="#ppt_x"/>
                                          </p:val>
                                        </p:tav>
                                        <p:tav tm="100000">
                                          <p:val>
                                            <p:strVal val="#ppt_x"/>
                                          </p:val>
                                        </p:tav>
                                      </p:tavLst>
                                    </p:anim>
                                    <p:anim calcmode="lin" valueType="num">
                                      <p:cBhvr>
                                        <p:cTn id="239" dur="1000" fill="hold"/>
                                        <p:tgtEl>
                                          <p:spTgt spid="137"/>
                                        </p:tgtEl>
                                        <p:attrNameLst>
                                          <p:attrName>ppt_y</p:attrName>
                                        </p:attrNameLst>
                                      </p:cBhvr>
                                      <p:tavLst>
                                        <p:tav tm="0">
                                          <p:val>
                                            <p:strVal val="#ppt_y+.1"/>
                                          </p:val>
                                        </p:tav>
                                        <p:tav tm="100000">
                                          <p:val>
                                            <p:strVal val="#ppt_y"/>
                                          </p:val>
                                        </p:tav>
                                      </p:tavLst>
                                    </p:anim>
                                  </p:childTnLst>
                                </p:cTn>
                              </p:par>
                              <p:par>
                                <p:cTn id="240" presetID="42" presetClass="entr" presetSubtype="0" fill="hold" grpId="0" nodeType="withEffect">
                                  <p:stCondLst>
                                    <p:cond delay="0"/>
                                  </p:stCondLst>
                                  <p:childTnLst>
                                    <p:set>
                                      <p:cBhvr>
                                        <p:cTn id="241" dur="1" fill="hold">
                                          <p:stCondLst>
                                            <p:cond delay="0"/>
                                          </p:stCondLst>
                                        </p:cTn>
                                        <p:tgtEl>
                                          <p:spTgt spid="138"/>
                                        </p:tgtEl>
                                        <p:attrNameLst>
                                          <p:attrName>style.visibility</p:attrName>
                                        </p:attrNameLst>
                                      </p:cBhvr>
                                      <p:to>
                                        <p:strVal val="visible"/>
                                      </p:to>
                                    </p:set>
                                    <p:animEffect transition="in" filter="fade">
                                      <p:cBhvr>
                                        <p:cTn id="242" dur="1000"/>
                                        <p:tgtEl>
                                          <p:spTgt spid="138"/>
                                        </p:tgtEl>
                                      </p:cBhvr>
                                    </p:animEffect>
                                    <p:anim calcmode="lin" valueType="num">
                                      <p:cBhvr>
                                        <p:cTn id="243" dur="1000" fill="hold"/>
                                        <p:tgtEl>
                                          <p:spTgt spid="138"/>
                                        </p:tgtEl>
                                        <p:attrNameLst>
                                          <p:attrName>ppt_x</p:attrName>
                                        </p:attrNameLst>
                                      </p:cBhvr>
                                      <p:tavLst>
                                        <p:tav tm="0">
                                          <p:val>
                                            <p:strVal val="#ppt_x"/>
                                          </p:val>
                                        </p:tav>
                                        <p:tav tm="100000">
                                          <p:val>
                                            <p:strVal val="#ppt_x"/>
                                          </p:val>
                                        </p:tav>
                                      </p:tavLst>
                                    </p:anim>
                                    <p:anim calcmode="lin" valueType="num">
                                      <p:cBhvr>
                                        <p:cTn id="244" dur="1000" fill="hold"/>
                                        <p:tgtEl>
                                          <p:spTgt spid="138"/>
                                        </p:tgtEl>
                                        <p:attrNameLst>
                                          <p:attrName>ppt_y</p:attrName>
                                        </p:attrNameLst>
                                      </p:cBhvr>
                                      <p:tavLst>
                                        <p:tav tm="0">
                                          <p:val>
                                            <p:strVal val="#ppt_y+.1"/>
                                          </p:val>
                                        </p:tav>
                                        <p:tav tm="100000">
                                          <p:val>
                                            <p:strVal val="#ppt_y"/>
                                          </p:val>
                                        </p:tav>
                                      </p:tavLst>
                                    </p:anim>
                                  </p:childTnLst>
                                </p:cTn>
                              </p:par>
                              <p:par>
                                <p:cTn id="245" presetID="42" presetClass="entr" presetSubtype="0" fill="hold" grpId="0" nodeType="withEffect">
                                  <p:stCondLst>
                                    <p:cond delay="0"/>
                                  </p:stCondLst>
                                  <p:childTnLst>
                                    <p:set>
                                      <p:cBhvr>
                                        <p:cTn id="246" dur="1" fill="hold">
                                          <p:stCondLst>
                                            <p:cond delay="0"/>
                                          </p:stCondLst>
                                        </p:cTn>
                                        <p:tgtEl>
                                          <p:spTgt spid="139"/>
                                        </p:tgtEl>
                                        <p:attrNameLst>
                                          <p:attrName>style.visibility</p:attrName>
                                        </p:attrNameLst>
                                      </p:cBhvr>
                                      <p:to>
                                        <p:strVal val="visible"/>
                                      </p:to>
                                    </p:set>
                                    <p:animEffect transition="in" filter="fade">
                                      <p:cBhvr>
                                        <p:cTn id="247" dur="1000"/>
                                        <p:tgtEl>
                                          <p:spTgt spid="139"/>
                                        </p:tgtEl>
                                      </p:cBhvr>
                                    </p:animEffect>
                                    <p:anim calcmode="lin" valueType="num">
                                      <p:cBhvr>
                                        <p:cTn id="248" dur="1000" fill="hold"/>
                                        <p:tgtEl>
                                          <p:spTgt spid="139"/>
                                        </p:tgtEl>
                                        <p:attrNameLst>
                                          <p:attrName>ppt_x</p:attrName>
                                        </p:attrNameLst>
                                      </p:cBhvr>
                                      <p:tavLst>
                                        <p:tav tm="0">
                                          <p:val>
                                            <p:strVal val="#ppt_x"/>
                                          </p:val>
                                        </p:tav>
                                        <p:tav tm="100000">
                                          <p:val>
                                            <p:strVal val="#ppt_x"/>
                                          </p:val>
                                        </p:tav>
                                      </p:tavLst>
                                    </p:anim>
                                    <p:anim calcmode="lin" valueType="num">
                                      <p:cBhvr>
                                        <p:cTn id="249" dur="1000" fill="hold"/>
                                        <p:tgtEl>
                                          <p:spTgt spid="139"/>
                                        </p:tgtEl>
                                        <p:attrNameLst>
                                          <p:attrName>ppt_y</p:attrName>
                                        </p:attrNameLst>
                                      </p:cBhvr>
                                      <p:tavLst>
                                        <p:tav tm="0">
                                          <p:val>
                                            <p:strVal val="#ppt_y+.1"/>
                                          </p:val>
                                        </p:tav>
                                        <p:tav tm="100000">
                                          <p:val>
                                            <p:strVal val="#ppt_y"/>
                                          </p:val>
                                        </p:tav>
                                      </p:tavLst>
                                    </p:anim>
                                  </p:childTnLst>
                                </p:cTn>
                              </p:par>
                              <p:par>
                                <p:cTn id="250" presetID="42" presetClass="entr" presetSubtype="0" fill="hold" grpId="0" nodeType="withEffect">
                                  <p:stCondLst>
                                    <p:cond delay="0"/>
                                  </p:stCondLst>
                                  <p:childTnLst>
                                    <p:set>
                                      <p:cBhvr>
                                        <p:cTn id="251" dur="1" fill="hold">
                                          <p:stCondLst>
                                            <p:cond delay="0"/>
                                          </p:stCondLst>
                                        </p:cTn>
                                        <p:tgtEl>
                                          <p:spTgt spid="140"/>
                                        </p:tgtEl>
                                        <p:attrNameLst>
                                          <p:attrName>style.visibility</p:attrName>
                                        </p:attrNameLst>
                                      </p:cBhvr>
                                      <p:to>
                                        <p:strVal val="visible"/>
                                      </p:to>
                                    </p:set>
                                    <p:animEffect transition="in" filter="fade">
                                      <p:cBhvr>
                                        <p:cTn id="252" dur="1000"/>
                                        <p:tgtEl>
                                          <p:spTgt spid="140"/>
                                        </p:tgtEl>
                                      </p:cBhvr>
                                    </p:animEffect>
                                    <p:anim calcmode="lin" valueType="num">
                                      <p:cBhvr>
                                        <p:cTn id="253" dur="1000" fill="hold"/>
                                        <p:tgtEl>
                                          <p:spTgt spid="140"/>
                                        </p:tgtEl>
                                        <p:attrNameLst>
                                          <p:attrName>ppt_x</p:attrName>
                                        </p:attrNameLst>
                                      </p:cBhvr>
                                      <p:tavLst>
                                        <p:tav tm="0">
                                          <p:val>
                                            <p:strVal val="#ppt_x"/>
                                          </p:val>
                                        </p:tav>
                                        <p:tav tm="100000">
                                          <p:val>
                                            <p:strVal val="#ppt_x"/>
                                          </p:val>
                                        </p:tav>
                                      </p:tavLst>
                                    </p:anim>
                                    <p:anim calcmode="lin" valueType="num">
                                      <p:cBhvr>
                                        <p:cTn id="254" dur="1000" fill="hold"/>
                                        <p:tgtEl>
                                          <p:spTgt spid="140"/>
                                        </p:tgtEl>
                                        <p:attrNameLst>
                                          <p:attrName>ppt_y</p:attrName>
                                        </p:attrNameLst>
                                      </p:cBhvr>
                                      <p:tavLst>
                                        <p:tav tm="0">
                                          <p:val>
                                            <p:strVal val="#ppt_y+.1"/>
                                          </p:val>
                                        </p:tav>
                                        <p:tav tm="100000">
                                          <p:val>
                                            <p:strVal val="#ppt_y"/>
                                          </p:val>
                                        </p:tav>
                                      </p:tavLst>
                                    </p:anim>
                                  </p:childTnLst>
                                </p:cTn>
                              </p:par>
                              <p:par>
                                <p:cTn id="255" presetID="42" presetClass="entr" presetSubtype="0" fill="hold" grpId="0" nodeType="withEffect">
                                  <p:stCondLst>
                                    <p:cond delay="0"/>
                                  </p:stCondLst>
                                  <p:childTnLst>
                                    <p:set>
                                      <p:cBhvr>
                                        <p:cTn id="256" dur="1" fill="hold">
                                          <p:stCondLst>
                                            <p:cond delay="0"/>
                                          </p:stCondLst>
                                        </p:cTn>
                                        <p:tgtEl>
                                          <p:spTgt spid="141"/>
                                        </p:tgtEl>
                                        <p:attrNameLst>
                                          <p:attrName>style.visibility</p:attrName>
                                        </p:attrNameLst>
                                      </p:cBhvr>
                                      <p:to>
                                        <p:strVal val="visible"/>
                                      </p:to>
                                    </p:set>
                                    <p:animEffect transition="in" filter="fade">
                                      <p:cBhvr>
                                        <p:cTn id="257" dur="1000"/>
                                        <p:tgtEl>
                                          <p:spTgt spid="141"/>
                                        </p:tgtEl>
                                      </p:cBhvr>
                                    </p:animEffect>
                                    <p:anim calcmode="lin" valueType="num">
                                      <p:cBhvr>
                                        <p:cTn id="258" dur="1000" fill="hold"/>
                                        <p:tgtEl>
                                          <p:spTgt spid="141"/>
                                        </p:tgtEl>
                                        <p:attrNameLst>
                                          <p:attrName>ppt_x</p:attrName>
                                        </p:attrNameLst>
                                      </p:cBhvr>
                                      <p:tavLst>
                                        <p:tav tm="0">
                                          <p:val>
                                            <p:strVal val="#ppt_x"/>
                                          </p:val>
                                        </p:tav>
                                        <p:tav tm="100000">
                                          <p:val>
                                            <p:strVal val="#ppt_x"/>
                                          </p:val>
                                        </p:tav>
                                      </p:tavLst>
                                    </p:anim>
                                    <p:anim calcmode="lin" valueType="num">
                                      <p:cBhvr>
                                        <p:cTn id="259" dur="1000" fill="hold"/>
                                        <p:tgtEl>
                                          <p:spTgt spid="141"/>
                                        </p:tgtEl>
                                        <p:attrNameLst>
                                          <p:attrName>ppt_y</p:attrName>
                                        </p:attrNameLst>
                                      </p:cBhvr>
                                      <p:tavLst>
                                        <p:tav tm="0">
                                          <p:val>
                                            <p:strVal val="#ppt_y+.1"/>
                                          </p:val>
                                        </p:tav>
                                        <p:tav tm="100000">
                                          <p:val>
                                            <p:strVal val="#ppt_y"/>
                                          </p:val>
                                        </p:tav>
                                      </p:tavLst>
                                    </p:anim>
                                  </p:childTnLst>
                                </p:cTn>
                              </p:par>
                              <p:par>
                                <p:cTn id="260" presetID="42" presetClass="entr" presetSubtype="0" fill="hold" grpId="0" nodeType="withEffect">
                                  <p:stCondLst>
                                    <p:cond delay="0"/>
                                  </p:stCondLst>
                                  <p:childTnLst>
                                    <p:set>
                                      <p:cBhvr>
                                        <p:cTn id="261" dur="1" fill="hold">
                                          <p:stCondLst>
                                            <p:cond delay="0"/>
                                          </p:stCondLst>
                                        </p:cTn>
                                        <p:tgtEl>
                                          <p:spTgt spid="142"/>
                                        </p:tgtEl>
                                        <p:attrNameLst>
                                          <p:attrName>style.visibility</p:attrName>
                                        </p:attrNameLst>
                                      </p:cBhvr>
                                      <p:to>
                                        <p:strVal val="visible"/>
                                      </p:to>
                                    </p:set>
                                    <p:animEffect transition="in" filter="fade">
                                      <p:cBhvr>
                                        <p:cTn id="262" dur="1000"/>
                                        <p:tgtEl>
                                          <p:spTgt spid="142"/>
                                        </p:tgtEl>
                                      </p:cBhvr>
                                    </p:animEffect>
                                    <p:anim calcmode="lin" valueType="num">
                                      <p:cBhvr>
                                        <p:cTn id="263" dur="1000" fill="hold"/>
                                        <p:tgtEl>
                                          <p:spTgt spid="142"/>
                                        </p:tgtEl>
                                        <p:attrNameLst>
                                          <p:attrName>ppt_x</p:attrName>
                                        </p:attrNameLst>
                                      </p:cBhvr>
                                      <p:tavLst>
                                        <p:tav tm="0">
                                          <p:val>
                                            <p:strVal val="#ppt_x"/>
                                          </p:val>
                                        </p:tav>
                                        <p:tav tm="100000">
                                          <p:val>
                                            <p:strVal val="#ppt_x"/>
                                          </p:val>
                                        </p:tav>
                                      </p:tavLst>
                                    </p:anim>
                                    <p:anim calcmode="lin" valueType="num">
                                      <p:cBhvr>
                                        <p:cTn id="264" dur="1000" fill="hold"/>
                                        <p:tgtEl>
                                          <p:spTgt spid="142"/>
                                        </p:tgtEl>
                                        <p:attrNameLst>
                                          <p:attrName>ppt_y</p:attrName>
                                        </p:attrNameLst>
                                      </p:cBhvr>
                                      <p:tavLst>
                                        <p:tav tm="0">
                                          <p:val>
                                            <p:strVal val="#ppt_y+.1"/>
                                          </p:val>
                                        </p:tav>
                                        <p:tav tm="100000">
                                          <p:val>
                                            <p:strVal val="#ppt_y"/>
                                          </p:val>
                                        </p:tav>
                                      </p:tavLst>
                                    </p:anim>
                                  </p:childTnLst>
                                </p:cTn>
                              </p:par>
                              <p:par>
                                <p:cTn id="265" presetID="42" presetClass="entr" presetSubtype="0" fill="hold" grpId="0" nodeType="withEffect">
                                  <p:stCondLst>
                                    <p:cond delay="0"/>
                                  </p:stCondLst>
                                  <p:childTnLst>
                                    <p:set>
                                      <p:cBhvr>
                                        <p:cTn id="266" dur="1" fill="hold">
                                          <p:stCondLst>
                                            <p:cond delay="0"/>
                                          </p:stCondLst>
                                        </p:cTn>
                                        <p:tgtEl>
                                          <p:spTgt spid="143"/>
                                        </p:tgtEl>
                                        <p:attrNameLst>
                                          <p:attrName>style.visibility</p:attrName>
                                        </p:attrNameLst>
                                      </p:cBhvr>
                                      <p:to>
                                        <p:strVal val="visible"/>
                                      </p:to>
                                    </p:set>
                                    <p:animEffect transition="in" filter="fade">
                                      <p:cBhvr>
                                        <p:cTn id="267" dur="1000"/>
                                        <p:tgtEl>
                                          <p:spTgt spid="143"/>
                                        </p:tgtEl>
                                      </p:cBhvr>
                                    </p:animEffect>
                                    <p:anim calcmode="lin" valueType="num">
                                      <p:cBhvr>
                                        <p:cTn id="268" dur="1000" fill="hold"/>
                                        <p:tgtEl>
                                          <p:spTgt spid="143"/>
                                        </p:tgtEl>
                                        <p:attrNameLst>
                                          <p:attrName>ppt_x</p:attrName>
                                        </p:attrNameLst>
                                      </p:cBhvr>
                                      <p:tavLst>
                                        <p:tav tm="0">
                                          <p:val>
                                            <p:strVal val="#ppt_x"/>
                                          </p:val>
                                        </p:tav>
                                        <p:tav tm="100000">
                                          <p:val>
                                            <p:strVal val="#ppt_x"/>
                                          </p:val>
                                        </p:tav>
                                      </p:tavLst>
                                    </p:anim>
                                    <p:anim calcmode="lin" valueType="num">
                                      <p:cBhvr>
                                        <p:cTn id="269" dur="1000" fill="hold"/>
                                        <p:tgtEl>
                                          <p:spTgt spid="143"/>
                                        </p:tgtEl>
                                        <p:attrNameLst>
                                          <p:attrName>ppt_y</p:attrName>
                                        </p:attrNameLst>
                                      </p:cBhvr>
                                      <p:tavLst>
                                        <p:tav tm="0">
                                          <p:val>
                                            <p:strVal val="#ppt_y+.1"/>
                                          </p:val>
                                        </p:tav>
                                        <p:tav tm="100000">
                                          <p:val>
                                            <p:strVal val="#ppt_y"/>
                                          </p:val>
                                        </p:tav>
                                      </p:tavLst>
                                    </p:anim>
                                  </p:childTnLst>
                                </p:cTn>
                              </p:par>
                              <p:par>
                                <p:cTn id="270" presetID="42" presetClass="entr" presetSubtype="0" fill="hold" grpId="0" nodeType="withEffect">
                                  <p:stCondLst>
                                    <p:cond delay="0"/>
                                  </p:stCondLst>
                                  <p:childTnLst>
                                    <p:set>
                                      <p:cBhvr>
                                        <p:cTn id="271" dur="1" fill="hold">
                                          <p:stCondLst>
                                            <p:cond delay="0"/>
                                          </p:stCondLst>
                                        </p:cTn>
                                        <p:tgtEl>
                                          <p:spTgt spid="147"/>
                                        </p:tgtEl>
                                        <p:attrNameLst>
                                          <p:attrName>style.visibility</p:attrName>
                                        </p:attrNameLst>
                                      </p:cBhvr>
                                      <p:to>
                                        <p:strVal val="visible"/>
                                      </p:to>
                                    </p:set>
                                    <p:animEffect transition="in" filter="fade">
                                      <p:cBhvr>
                                        <p:cTn id="272" dur="1000"/>
                                        <p:tgtEl>
                                          <p:spTgt spid="147"/>
                                        </p:tgtEl>
                                      </p:cBhvr>
                                    </p:animEffect>
                                    <p:anim calcmode="lin" valueType="num">
                                      <p:cBhvr>
                                        <p:cTn id="273" dur="1000" fill="hold"/>
                                        <p:tgtEl>
                                          <p:spTgt spid="147"/>
                                        </p:tgtEl>
                                        <p:attrNameLst>
                                          <p:attrName>ppt_x</p:attrName>
                                        </p:attrNameLst>
                                      </p:cBhvr>
                                      <p:tavLst>
                                        <p:tav tm="0">
                                          <p:val>
                                            <p:strVal val="#ppt_x"/>
                                          </p:val>
                                        </p:tav>
                                        <p:tav tm="100000">
                                          <p:val>
                                            <p:strVal val="#ppt_x"/>
                                          </p:val>
                                        </p:tav>
                                      </p:tavLst>
                                    </p:anim>
                                    <p:anim calcmode="lin" valueType="num">
                                      <p:cBhvr>
                                        <p:cTn id="274" dur="1000" fill="hold"/>
                                        <p:tgtEl>
                                          <p:spTgt spid="147"/>
                                        </p:tgtEl>
                                        <p:attrNameLst>
                                          <p:attrName>ppt_y</p:attrName>
                                        </p:attrNameLst>
                                      </p:cBhvr>
                                      <p:tavLst>
                                        <p:tav tm="0">
                                          <p:val>
                                            <p:strVal val="#ppt_y+.1"/>
                                          </p:val>
                                        </p:tav>
                                        <p:tav tm="100000">
                                          <p:val>
                                            <p:strVal val="#ppt_y"/>
                                          </p:val>
                                        </p:tav>
                                      </p:tavLst>
                                    </p:anim>
                                  </p:childTnLst>
                                </p:cTn>
                              </p:par>
                              <p:par>
                                <p:cTn id="275" presetID="42" presetClass="entr" presetSubtype="0" fill="hold" grpId="0" nodeType="withEffect">
                                  <p:stCondLst>
                                    <p:cond delay="0"/>
                                  </p:stCondLst>
                                  <p:childTnLst>
                                    <p:set>
                                      <p:cBhvr>
                                        <p:cTn id="276" dur="1" fill="hold">
                                          <p:stCondLst>
                                            <p:cond delay="0"/>
                                          </p:stCondLst>
                                        </p:cTn>
                                        <p:tgtEl>
                                          <p:spTgt spid="149"/>
                                        </p:tgtEl>
                                        <p:attrNameLst>
                                          <p:attrName>style.visibility</p:attrName>
                                        </p:attrNameLst>
                                      </p:cBhvr>
                                      <p:to>
                                        <p:strVal val="visible"/>
                                      </p:to>
                                    </p:set>
                                    <p:animEffect transition="in" filter="fade">
                                      <p:cBhvr>
                                        <p:cTn id="277" dur="1000"/>
                                        <p:tgtEl>
                                          <p:spTgt spid="149"/>
                                        </p:tgtEl>
                                      </p:cBhvr>
                                    </p:animEffect>
                                    <p:anim calcmode="lin" valueType="num">
                                      <p:cBhvr>
                                        <p:cTn id="278" dur="1000" fill="hold"/>
                                        <p:tgtEl>
                                          <p:spTgt spid="149"/>
                                        </p:tgtEl>
                                        <p:attrNameLst>
                                          <p:attrName>ppt_x</p:attrName>
                                        </p:attrNameLst>
                                      </p:cBhvr>
                                      <p:tavLst>
                                        <p:tav tm="0">
                                          <p:val>
                                            <p:strVal val="#ppt_x"/>
                                          </p:val>
                                        </p:tav>
                                        <p:tav tm="100000">
                                          <p:val>
                                            <p:strVal val="#ppt_x"/>
                                          </p:val>
                                        </p:tav>
                                      </p:tavLst>
                                    </p:anim>
                                    <p:anim calcmode="lin" valueType="num">
                                      <p:cBhvr>
                                        <p:cTn id="279" dur="1000" fill="hold"/>
                                        <p:tgtEl>
                                          <p:spTgt spid="149"/>
                                        </p:tgtEl>
                                        <p:attrNameLst>
                                          <p:attrName>ppt_y</p:attrName>
                                        </p:attrNameLst>
                                      </p:cBhvr>
                                      <p:tavLst>
                                        <p:tav tm="0">
                                          <p:val>
                                            <p:strVal val="#ppt_y+.1"/>
                                          </p:val>
                                        </p:tav>
                                        <p:tav tm="100000">
                                          <p:val>
                                            <p:strVal val="#ppt_y"/>
                                          </p:val>
                                        </p:tav>
                                      </p:tavLst>
                                    </p:anim>
                                  </p:childTnLst>
                                </p:cTn>
                              </p:par>
                              <p:par>
                                <p:cTn id="280" presetID="42" presetClass="entr" presetSubtype="0" fill="hold" grpId="0" nodeType="withEffect">
                                  <p:stCondLst>
                                    <p:cond delay="0"/>
                                  </p:stCondLst>
                                  <p:childTnLst>
                                    <p:set>
                                      <p:cBhvr>
                                        <p:cTn id="281" dur="1" fill="hold">
                                          <p:stCondLst>
                                            <p:cond delay="0"/>
                                          </p:stCondLst>
                                        </p:cTn>
                                        <p:tgtEl>
                                          <p:spTgt spid="150"/>
                                        </p:tgtEl>
                                        <p:attrNameLst>
                                          <p:attrName>style.visibility</p:attrName>
                                        </p:attrNameLst>
                                      </p:cBhvr>
                                      <p:to>
                                        <p:strVal val="visible"/>
                                      </p:to>
                                    </p:set>
                                    <p:animEffect transition="in" filter="fade">
                                      <p:cBhvr>
                                        <p:cTn id="282" dur="1000"/>
                                        <p:tgtEl>
                                          <p:spTgt spid="150"/>
                                        </p:tgtEl>
                                      </p:cBhvr>
                                    </p:animEffect>
                                    <p:anim calcmode="lin" valueType="num">
                                      <p:cBhvr>
                                        <p:cTn id="283" dur="1000" fill="hold"/>
                                        <p:tgtEl>
                                          <p:spTgt spid="150"/>
                                        </p:tgtEl>
                                        <p:attrNameLst>
                                          <p:attrName>ppt_x</p:attrName>
                                        </p:attrNameLst>
                                      </p:cBhvr>
                                      <p:tavLst>
                                        <p:tav tm="0">
                                          <p:val>
                                            <p:strVal val="#ppt_x"/>
                                          </p:val>
                                        </p:tav>
                                        <p:tav tm="100000">
                                          <p:val>
                                            <p:strVal val="#ppt_x"/>
                                          </p:val>
                                        </p:tav>
                                      </p:tavLst>
                                    </p:anim>
                                    <p:anim calcmode="lin" valueType="num">
                                      <p:cBhvr>
                                        <p:cTn id="284" dur="1000" fill="hold"/>
                                        <p:tgtEl>
                                          <p:spTgt spid="150"/>
                                        </p:tgtEl>
                                        <p:attrNameLst>
                                          <p:attrName>ppt_y</p:attrName>
                                        </p:attrNameLst>
                                      </p:cBhvr>
                                      <p:tavLst>
                                        <p:tav tm="0">
                                          <p:val>
                                            <p:strVal val="#ppt_y+.1"/>
                                          </p:val>
                                        </p:tav>
                                        <p:tav tm="100000">
                                          <p:val>
                                            <p:strVal val="#ppt_y"/>
                                          </p:val>
                                        </p:tav>
                                      </p:tavLst>
                                    </p:anim>
                                  </p:childTnLst>
                                </p:cTn>
                              </p:par>
                              <p:par>
                                <p:cTn id="285" presetID="42" presetClass="entr" presetSubtype="0" fill="hold" grpId="0" nodeType="withEffect">
                                  <p:stCondLst>
                                    <p:cond delay="0"/>
                                  </p:stCondLst>
                                  <p:childTnLst>
                                    <p:set>
                                      <p:cBhvr>
                                        <p:cTn id="286" dur="1" fill="hold">
                                          <p:stCondLst>
                                            <p:cond delay="0"/>
                                          </p:stCondLst>
                                        </p:cTn>
                                        <p:tgtEl>
                                          <p:spTgt spid="151"/>
                                        </p:tgtEl>
                                        <p:attrNameLst>
                                          <p:attrName>style.visibility</p:attrName>
                                        </p:attrNameLst>
                                      </p:cBhvr>
                                      <p:to>
                                        <p:strVal val="visible"/>
                                      </p:to>
                                    </p:set>
                                    <p:animEffect transition="in" filter="fade">
                                      <p:cBhvr>
                                        <p:cTn id="287" dur="1000"/>
                                        <p:tgtEl>
                                          <p:spTgt spid="151"/>
                                        </p:tgtEl>
                                      </p:cBhvr>
                                    </p:animEffect>
                                    <p:anim calcmode="lin" valueType="num">
                                      <p:cBhvr>
                                        <p:cTn id="288" dur="1000" fill="hold"/>
                                        <p:tgtEl>
                                          <p:spTgt spid="151"/>
                                        </p:tgtEl>
                                        <p:attrNameLst>
                                          <p:attrName>ppt_x</p:attrName>
                                        </p:attrNameLst>
                                      </p:cBhvr>
                                      <p:tavLst>
                                        <p:tav tm="0">
                                          <p:val>
                                            <p:strVal val="#ppt_x"/>
                                          </p:val>
                                        </p:tav>
                                        <p:tav tm="100000">
                                          <p:val>
                                            <p:strVal val="#ppt_x"/>
                                          </p:val>
                                        </p:tav>
                                      </p:tavLst>
                                    </p:anim>
                                    <p:anim calcmode="lin" valueType="num">
                                      <p:cBhvr>
                                        <p:cTn id="289" dur="1000" fill="hold"/>
                                        <p:tgtEl>
                                          <p:spTgt spid="15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7" grpId="0" animBg="1"/>
      <p:bldP spid="28" grpId="0" animBg="1"/>
      <p:bldP spid="29" grpId="0" animBg="1"/>
      <p:bldP spid="30" grpId="0" animBg="1"/>
      <p:bldP spid="31" grpId="0" animBg="1"/>
      <p:bldP spid="64" grpId="0" animBg="1"/>
      <p:bldP spid="65" grpId="0" animBg="1"/>
      <p:bldP spid="66" grpId="0" animBg="1"/>
      <p:bldP spid="67" grpId="0" animBg="1"/>
      <p:bldP spid="68" grpId="0" animBg="1"/>
      <p:bldP spid="69" grpId="0" animBg="1"/>
      <p:bldP spid="71" grpId="0" animBg="1"/>
      <p:bldP spid="72" grpId="0" animBg="1"/>
      <p:bldP spid="109" grpId="0" animBg="1"/>
      <p:bldP spid="110" grpId="0" animBg="1"/>
      <p:bldP spid="111" grpId="0" animBg="1"/>
      <p:bldP spid="112" grpId="0" animBg="1"/>
      <p:bldP spid="116" grpId="0" animBg="1"/>
      <p:bldP spid="117" grpId="0" animBg="1"/>
      <p:bldP spid="118" grpId="0" animBg="1"/>
      <p:bldP spid="120" grpId="0" animBg="1"/>
      <p:bldP spid="122" grpId="0" animBg="1"/>
      <p:bldP spid="123" grpId="0" animBg="1"/>
      <p:bldP spid="124" grpId="0" animBg="1"/>
      <p:bldP spid="125" grpId="0" animBg="1"/>
      <p:bldP spid="129" grpId="0" animBg="1"/>
      <p:bldP spid="130" grpId="0" animBg="1"/>
      <p:bldP spid="131" grpId="0" animBg="1"/>
      <p:bldP spid="132" grpId="0" animBg="1"/>
      <p:bldP spid="134" grpId="0" animBg="1"/>
      <p:bldP spid="135" grpId="0" animBg="1"/>
      <p:bldP spid="136" grpId="0" animBg="1"/>
      <p:bldP spid="137" grpId="0" animBg="1"/>
      <p:bldP spid="138" grpId="0" animBg="1"/>
      <p:bldP spid="139" grpId="0" animBg="1"/>
      <p:bldP spid="140" grpId="0" animBg="1"/>
      <p:bldP spid="141" grpId="0" animBg="1"/>
      <p:bldP spid="142" grpId="0" animBg="1"/>
      <p:bldP spid="143" grpId="0" animBg="1"/>
      <p:bldP spid="147" grpId="0"/>
      <p:bldP spid="149" grpId="0"/>
      <p:bldP spid="150" grpId="0"/>
      <p:bldP spid="15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a:spLocks noChangeArrowheads="1"/>
          </p:cNvSpPr>
          <p:nvPr/>
        </p:nvSpPr>
        <p:spPr bwMode="auto">
          <a:xfrm>
            <a:off x="9588500" y="990601"/>
            <a:ext cx="2193925" cy="946150"/>
          </a:xfrm>
          <a:prstGeom prst="rect">
            <a:avLst/>
          </a:prstGeom>
          <a:solidFill>
            <a:schemeClr val="bg1">
              <a:lumMod val="85000"/>
            </a:schemeClr>
          </a:solidFill>
          <a:ln>
            <a:noFill/>
          </a:ln>
        </p:spPr>
        <p:txBody>
          <a:bodyPr vert="horz" wrap="square" lIns="91440" tIns="45720" rIns="91440" bIns="45720" numCol="1" anchor="t" anchorCtr="0" compatLnSpc="1"/>
          <a:lstStyle/>
          <a:p>
            <a:endParaRPr lang="zh-CN" altLang="en-US" sz="1100">
              <a:cs typeface="+mn-ea"/>
              <a:sym typeface="+mn-lt"/>
            </a:endParaRPr>
          </a:p>
        </p:txBody>
      </p:sp>
      <p:sp>
        <p:nvSpPr>
          <p:cNvPr id="7" name="Rectangle 6"/>
          <p:cNvSpPr>
            <a:spLocks noChangeArrowheads="1"/>
          </p:cNvSpPr>
          <p:nvPr/>
        </p:nvSpPr>
        <p:spPr bwMode="auto">
          <a:xfrm>
            <a:off x="8040688" y="2417763"/>
            <a:ext cx="3741737" cy="947737"/>
          </a:xfrm>
          <a:prstGeom prst="rect">
            <a:avLst/>
          </a:prstGeom>
          <a:solidFill>
            <a:schemeClr val="bg1">
              <a:lumMod val="85000"/>
            </a:schemeClr>
          </a:solidFill>
          <a:ln>
            <a:noFill/>
          </a:ln>
        </p:spPr>
        <p:txBody>
          <a:bodyPr vert="horz" wrap="square" lIns="91440" tIns="45720" rIns="91440" bIns="45720" numCol="1" anchor="t" anchorCtr="0" compatLnSpc="1"/>
          <a:lstStyle/>
          <a:p>
            <a:endParaRPr lang="zh-CN" altLang="en-US" sz="1100">
              <a:cs typeface="+mn-ea"/>
              <a:sym typeface="+mn-lt"/>
            </a:endParaRPr>
          </a:p>
        </p:txBody>
      </p:sp>
      <p:sp>
        <p:nvSpPr>
          <p:cNvPr id="8" name="Rectangle 7"/>
          <p:cNvSpPr>
            <a:spLocks noChangeArrowheads="1"/>
          </p:cNvSpPr>
          <p:nvPr/>
        </p:nvSpPr>
        <p:spPr bwMode="auto">
          <a:xfrm>
            <a:off x="6958013" y="3846513"/>
            <a:ext cx="4824412" cy="946150"/>
          </a:xfrm>
          <a:prstGeom prst="rect">
            <a:avLst/>
          </a:prstGeom>
          <a:solidFill>
            <a:schemeClr val="bg1">
              <a:lumMod val="85000"/>
            </a:schemeClr>
          </a:solidFill>
          <a:ln>
            <a:noFill/>
          </a:ln>
        </p:spPr>
        <p:txBody>
          <a:bodyPr vert="horz" wrap="square" lIns="91440" tIns="45720" rIns="91440" bIns="45720" numCol="1" anchor="t" anchorCtr="0" compatLnSpc="1"/>
          <a:lstStyle/>
          <a:p>
            <a:endParaRPr lang="zh-CN" altLang="en-US" sz="1100">
              <a:cs typeface="+mn-ea"/>
              <a:sym typeface="+mn-lt"/>
            </a:endParaRPr>
          </a:p>
        </p:txBody>
      </p:sp>
      <p:sp>
        <p:nvSpPr>
          <p:cNvPr id="13" name="Rectangle 8"/>
          <p:cNvSpPr>
            <a:spLocks noChangeArrowheads="1"/>
          </p:cNvSpPr>
          <p:nvPr/>
        </p:nvSpPr>
        <p:spPr bwMode="auto">
          <a:xfrm>
            <a:off x="5989638" y="5275263"/>
            <a:ext cx="5792787" cy="946150"/>
          </a:xfrm>
          <a:prstGeom prst="rect">
            <a:avLst/>
          </a:prstGeom>
          <a:solidFill>
            <a:schemeClr val="bg1">
              <a:lumMod val="85000"/>
            </a:schemeClr>
          </a:solidFill>
          <a:ln>
            <a:noFill/>
          </a:ln>
        </p:spPr>
        <p:txBody>
          <a:bodyPr vert="horz" wrap="square" lIns="91440" tIns="45720" rIns="91440" bIns="45720" numCol="1" anchor="t" anchorCtr="0" compatLnSpc="1"/>
          <a:lstStyle/>
          <a:p>
            <a:endParaRPr lang="zh-CN" altLang="en-US" sz="1100">
              <a:cs typeface="+mn-ea"/>
              <a:sym typeface="+mn-lt"/>
            </a:endParaRPr>
          </a:p>
        </p:txBody>
      </p:sp>
      <p:sp>
        <p:nvSpPr>
          <p:cNvPr id="81" name="Freeform 9"/>
          <p:cNvSpPr>
            <a:spLocks noEditPoints="1"/>
          </p:cNvSpPr>
          <p:nvPr/>
        </p:nvSpPr>
        <p:spPr bwMode="auto">
          <a:xfrm>
            <a:off x="4743450" y="1981200"/>
            <a:ext cx="338137" cy="338137"/>
          </a:xfrm>
          <a:custGeom>
            <a:avLst/>
            <a:gdLst>
              <a:gd name="T0" fmla="*/ 31 w 62"/>
              <a:gd name="T1" fmla="*/ 0 h 62"/>
              <a:gd name="T2" fmla="*/ 0 w 62"/>
              <a:gd name="T3" fmla="*/ 31 h 62"/>
              <a:gd name="T4" fmla="*/ 31 w 62"/>
              <a:gd name="T5" fmla="*/ 62 h 62"/>
              <a:gd name="T6" fmla="*/ 62 w 62"/>
              <a:gd name="T7" fmla="*/ 31 h 62"/>
              <a:gd name="T8" fmla="*/ 31 w 62"/>
              <a:gd name="T9" fmla="*/ 0 h 62"/>
              <a:gd name="T10" fmla="*/ 31 w 62"/>
              <a:gd name="T11" fmla="*/ 45 h 62"/>
              <a:gd name="T12" fmla="*/ 17 w 62"/>
              <a:gd name="T13" fmla="*/ 31 h 62"/>
              <a:gd name="T14" fmla="*/ 31 w 62"/>
              <a:gd name="T15" fmla="*/ 16 h 62"/>
              <a:gd name="T16" fmla="*/ 45 w 62"/>
              <a:gd name="T17" fmla="*/ 31 h 62"/>
              <a:gd name="T18" fmla="*/ 31 w 62"/>
              <a:gd name="T19" fmla="*/ 45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2" h="62">
                <a:moveTo>
                  <a:pt x="31" y="0"/>
                </a:moveTo>
                <a:cubicBezTo>
                  <a:pt x="14" y="0"/>
                  <a:pt x="0" y="14"/>
                  <a:pt x="0" y="31"/>
                </a:cubicBezTo>
                <a:cubicBezTo>
                  <a:pt x="0" y="48"/>
                  <a:pt x="14" y="62"/>
                  <a:pt x="31" y="62"/>
                </a:cubicBezTo>
                <a:cubicBezTo>
                  <a:pt x="48" y="62"/>
                  <a:pt x="62" y="48"/>
                  <a:pt x="62" y="31"/>
                </a:cubicBezTo>
                <a:cubicBezTo>
                  <a:pt x="62" y="14"/>
                  <a:pt x="48" y="0"/>
                  <a:pt x="31" y="0"/>
                </a:cubicBezTo>
                <a:close/>
                <a:moveTo>
                  <a:pt x="31" y="45"/>
                </a:moveTo>
                <a:cubicBezTo>
                  <a:pt x="23" y="45"/>
                  <a:pt x="17" y="39"/>
                  <a:pt x="17" y="31"/>
                </a:cubicBezTo>
                <a:cubicBezTo>
                  <a:pt x="17" y="23"/>
                  <a:pt x="23" y="16"/>
                  <a:pt x="31" y="16"/>
                </a:cubicBezTo>
                <a:cubicBezTo>
                  <a:pt x="39" y="16"/>
                  <a:pt x="45" y="23"/>
                  <a:pt x="45" y="31"/>
                </a:cubicBezTo>
                <a:cubicBezTo>
                  <a:pt x="45" y="39"/>
                  <a:pt x="39" y="45"/>
                  <a:pt x="31" y="45"/>
                </a:cubicBezTo>
                <a:close/>
              </a:path>
            </a:pathLst>
          </a:custGeom>
          <a:solidFill>
            <a:schemeClr val="accent2"/>
          </a:solidFill>
          <a:ln>
            <a:noFill/>
          </a:ln>
          <a:extLst/>
        </p:spPr>
        <p:txBody>
          <a:bodyPr vert="horz" wrap="square" lIns="91440" tIns="45720" rIns="91440" bIns="45720" numCol="1" anchor="t" anchorCtr="0" compatLnSpc="1"/>
          <a:lstStyle/>
          <a:p>
            <a:endParaRPr lang="zh-CN" altLang="en-US" sz="1100">
              <a:cs typeface="+mn-ea"/>
              <a:sym typeface="+mn-lt"/>
            </a:endParaRPr>
          </a:p>
        </p:txBody>
      </p:sp>
      <p:sp>
        <p:nvSpPr>
          <p:cNvPr id="82" name="Freeform 10"/>
          <p:cNvSpPr>
            <a:spLocks noEditPoints="1"/>
          </p:cNvSpPr>
          <p:nvPr/>
        </p:nvSpPr>
        <p:spPr bwMode="auto">
          <a:xfrm>
            <a:off x="8975725" y="1981200"/>
            <a:ext cx="344487" cy="338137"/>
          </a:xfrm>
          <a:custGeom>
            <a:avLst/>
            <a:gdLst>
              <a:gd name="T0" fmla="*/ 32 w 63"/>
              <a:gd name="T1" fmla="*/ 0 h 62"/>
              <a:gd name="T2" fmla="*/ 0 w 63"/>
              <a:gd name="T3" fmla="*/ 31 h 62"/>
              <a:gd name="T4" fmla="*/ 32 w 63"/>
              <a:gd name="T5" fmla="*/ 62 h 62"/>
              <a:gd name="T6" fmla="*/ 63 w 63"/>
              <a:gd name="T7" fmla="*/ 31 h 62"/>
              <a:gd name="T8" fmla="*/ 32 w 63"/>
              <a:gd name="T9" fmla="*/ 0 h 62"/>
              <a:gd name="T10" fmla="*/ 32 w 63"/>
              <a:gd name="T11" fmla="*/ 45 h 62"/>
              <a:gd name="T12" fmla="*/ 17 w 63"/>
              <a:gd name="T13" fmla="*/ 31 h 62"/>
              <a:gd name="T14" fmla="*/ 32 w 63"/>
              <a:gd name="T15" fmla="*/ 16 h 62"/>
              <a:gd name="T16" fmla="*/ 46 w 63"/>
              <a:gd name="T17" fmla="*/ 31 h 62"/>
              <a:gd name="T18" fmla="*/ 32 w 63"/>
              <a:gd name="T19" fmla="*/ 45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 h="62">
                <a:moveTo>
                  <a:pt x="32" y="0"/>
                </a:moveTo>
                <a:cubicBezTo>
                  <a:pt x="14" y="0"/>
                  <a:pt x="0" y="14"/>
                  <a:pt x="0" y="31"/>
                </a:cubicBezTo>
                <a:cubicBezTo>
                  <a:pt x="0" y="48"/>
                  <a:pt x="14" y="62"/>
                  <a:pt x="32" y="62"/>
                </a:cubicBezTo>
                <a:cubicBezTo>
                  <a:pt x="49" y="62"/>
                  <a:pt x="63" y="48"/>
                  <a:pt x="63" y="31"/>
                </a:cubicBezTo>
                <a:cubicBezTo>
                  <a:pt x="63" y="14"/>
                  <a:pt x="49" y="0"/>
                  <a:pt x="32" y="0"/>
                </a:cubicBezTo>
                <a:close/>
                <a:moveTo>
                  <a:pt x="32" y="45"/>
                </a:moveTo>
                <a:cubicBezTo>
                  <a:pt x="24" y="45"/>
                  <a:pt x="17" y="39"/>
                  <a:pt x="17" y="31"/>
                </a:cubicBezTo>
                <a:cubicBezTo>
                  <a:pt x="17" y="23"/>
                  <a:pt x="24" y="16"/>
                  <a:pt x="32" y="16"/>
                </a:cubicBezTo>
                <a:cubicBezTo>
                  <a:pt x="40" y="16"/>
                  <a:pt x="46" y="23"/>
                  <a:pt x="46" y="31"/>
                </a:cubicBezTo>
                <a:cubicBezTo>
                  <a:pt x="46" y="39"/>
                  <a:pt x="40" y="45"/>
                  <a:pt x="32" y="45"/>
                </a:cubicBezTo>
                <a:close/>
              </a:path>
            </a:pathLst>
          </a:custGeom>
          <a:solidFill>
            <a:schemeClr val="accent2"/>
          </a:solidFill>
          <a:ln>
            <a:noFill/>
          </a:ln>
          <a:extLst/>
        </p:spPr>
        <p:txBody>
          <a:bodyPr vert="horz" wrap="square" lIns="91440" tIns="45720" rIns="91440" bIns="45720" numCol="1" anchor="t" anchorCtr="0" compatLnSpc="1"/>
          <a:lstStyle/>
          <a:p>
            <a:endParaRPr lang="zh-CN" altLang="en-US" sz="1100">
              <a:cs typeface="+mn-ea"/>
              <a:sym typeface="+mn-lt"/>
            </a:endParaRPr>
          </a:p>
        </p:txBody>
      </p:sp>
      <p:sp>
        <p:nvSpPr>
          <p:cNvPr id="84" name="Freeform 11"/>
          <p:cNvSpPr>
            <a:spLocks noEditPoints="1"/>
          </p:cNvSpPr>
          <p:nvPr/>
        </p:nvSpPr>
        <p:spPr bwMode="auto">
          <a:xfrm>
            <a:off x="9369425" y="1981200"/>
            <a:ext cx="339725" cy="338137"/>
          </a:xfrm>
          <a:custGeom>
            <a:avLst/>
            <a:gdLst>
              <a:gd name="T0" fmla="*/ 31 w 62"/>
              <a:gd name="T1" fmla="*/ 0 h 62"/>
              <a:gd name="T2" fmla="*/ 0 w 62"/>
              <a:gd name="T3" fmla="*/ 31 h 62"/>
              <a:gd name="T4" fmla="*/ 31 w 62"/>
              <a:gd name="T5" fmla="*/ 62 h 62"/>
              <a:gd name="T6" fmla="*/ 62 w 62"/>
              <a:gd name="T7" fmla="*/ 31 h 62"/>
              <a:gd name="T8" fmla="*/ 31 w 62"/>
              <a:gd name="T9" fmla="*/ 0 h 62"/>
              <a:gd name="T10" fmla="*/ 31 w 62"/>
              <a:gd name="T11" fmla="*/ 45 h 62"/>
              <a:gd name="T12" fmla="*/ 16 w 62"/>
              <a:gd name="T13" fmla="*/ 31 h 62"/>
              <a:gd name="T14" fmla="*/ 31 w 62"/>
              <a:gd name="T15" fmla="*/ 16 h 62"/>
              <a:gd name="T16" fmla="*/ 45 w 62"/>
              <a:gd name="T17" fmla="*/ 31 h 62"/>
              <a:gd name="T18" fmla="*/ 31 w 62"/>
              <a:gd name="T19" fmla="*/ 45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2" h="62">
                <a:moveTo>
                  <a:pt x="31" y="0"/>
                </a:moveTo>
                <a:cubicBezTo>
                  <a:pt x="14" y="0"/>
                  <a:pt x="0" y="14"/>
                  <a:pt x="0" y="31"/>
                </a:cubicBezTo>
                <a:cubicBezTo>
                  <a:pt x="0" y="48"/>
                  <a:pt x="14" y="62"/>
                  <a:pt x="31" y="62"/>
                </a:cubicBezTo>
                <a:cubicBezTo>
                  <a:pt x="48" y="62"/>
                  <a:pt x="62" y="48"/>
                  <a:pt x="62" y="31"/>
                </a:cubicBezTo>
                <a:cubicBezTo>
                  <a:pt x="62" y="14"/>
                  <a:pt x="48" y="0"/>
                  <a:pt x="31" y="0"/>
                </a:cubicBezTo>
                <a:close/>
                <a:moveTo>
                  <a:pt x="31" y="45"/>
                </a:moveTo>
                <a:cubicBezTo>
                  <a:pt x="23" y="45"/>
                  <a:pt x="16" y="39"/>
                  <a:pt x="16" y="31"/>
                </a:cubicBezTo>
                <a:cubicBezTo>
                  <a:pt x="16" y="23"/>
                  <a:pt x="23" y="16"/>
                  <a:pt x="31" y="16"/>
                </a:cubicBezTo>
                <a:cubicBezTo>
                  <a:pt x="39" y="16"/>
                  <a:pt x="45" y="23"/>
                  <a:pt x="45" y="31"/>
                </a:cubicBezTo>
                <a:cubicBezTo>
                  <a:pt x="45" y="39"/>
                  <a:pt x="39" y="45"/>
                  <a:pt x="31" y="45"/>
                </a:cubicBezTo>
                <a:close/>
              </a:path>
            </a:pathLst>
          </a:custGeom>
          <a:solidFill>
            <a:schemeClr val="accent2"/>
          </a:solidFill>
          <a:ln>
            <a:noFill/>
          </a:ln>
          <a:extLst/>
        </p:spPr>
        <p:txBody>
          <a:bodyPr vert="horz" wrap="square" lIns="91440" tIns="45720" rIns="91440" bIns="45720" numCol="1" anchor="t" anchorCtr="0" compatLnSpc="1"/>
          <a:lstStyle/>
          <a:p>
            <a:endParaRPr lang="zh-CN" altLang="en-US" sz="1100">
              <a:cs typeface="+mn-ea"/>
              <a:sym typeface="+mn-lt"/>
            </a:endParaRPr>
          </a:p>
        </p:txBody>
      </p:sp>
      <p:sp>
        <p:nvSpPr>
          <p:cNvPr id="85" name="Freeform 12"/>
          <p:cNvSpPr/>
          <p:nvPr/>
        </p:nvSpPr>
        <p:spPr bwMode="auto">
          <a:xfrm>
            <a:off x="5157788" y="990601"/>
            <a:ext cx="4802187" cy="946150"/>
          </a:xfrm>
          <a:custGeom>
            <a:avLst/>
            <a:gdLst>
              <a:gd name="T0" fmla="*/ 861 w 878"/>
              <a:gd name="T1" fmla="*/ 0 h 173"/>
              <a:gd name="T2" fmla="*/ 18 w 878"/>
              <a:gd name="T3" fmla="*/ 0 h 173"/>
              <a:gd name="T4" fmla="*/ 0 w 878"/>
              <a:gd name="T5" fmla="*/ 18 h 173"/>
              <a:gd name="T6" fmla="*/ 0 w 878"/>
              <a:gd name="T7" fmla="*/ 156 h 173"/>
              <a:gd name="T8" fmla="*/ 18 w 878"/>
              <a:gd name="T9" fmla="*/ 173 h 173"/>
              <a:gd name="T10" fmla="*/ 861 w 878"/>
              <a:gd name="T11" fmla="*/ 173 h 173"/>
              <a:gd name="T12" fmla="*/ 878 w 878"/>
              <a:gd name="T13" fmla="*/ 156 h 173"/>
              <a:gd name="T14" fmla="*/ 878 w 878"/>
              <a:gd name="T15" fmla="*/ 18 h 173"/>
              <a:gd name="T16" fmla="*/ 861 w 878"/>
              <a:gd name="T17" fmla="*/ 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8" h="173">
                <a:moveTo>
                  <a:pt x="861" y="0"/>
                </a:moveTo>
                <a:cubicBezTo>
                  <a:pt x="18" y="0"/>
                  <a:pt x="18" y="0"/>
                  <a:pt x="18" y="0"/>
                </a:cubicBezTo>
                <a:cubicBezTo>
                  <a:pt x="8" y="0"/>
                  <a:pt x="0" y="8"/>
                  <a:pt x="0" y="18"/>
                </a:cubicBezTo>
                <a:cubicBezTo>
                  <a:pt x="0" y="156"/>
                  <a:pt x="0" y="156"/>
                  <a:pt x="0" y="156"/>
                </a:cubicBezTo>
                <a:cubicBezTo>
                  <a:pt x="0" y="165"/>
                  <a:pt x="8" y="173"/>
                  <a:pt x="18" y="173"/>
                </a:cubicBezTo>
                <a:cubicBezTo>
                  <a:pt x="861" y="173"/>
                  <a:pt x="861" y="173"/>
                  <a:pt x="861" y="173"/>
                </a:cubicBezTo>
                <a:cubicBezTo>
                  <a:pt x="870" y="173"/>
                  <a:pt x="878" y="165"/>
                  <a:pt x="878" y="156"/>
                </a:cubicBezTo>
                <a:cubicBezTo>
                  <a:pt x="878" y="18"/>
                  <a:pt x="878" y="18"/>
                  <a:pt x="878" y="18"/>
                </a:cubicBezTo>
                <a:cubicBezTo>
                  <a:pt x="878" y="8"/>
                  <a:pt x="870" y="0"/>
                  <a:pt x="861" y="0"/>
                </a:cubicBezTo>
                <a:close/>
              </a:path>
            </a:pathLst>
          </a:custGeom>
          <a:solidFill>
            <a:srgbClr val="7A6F9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100">
              <a:cs typeface="+mn-ea"/>
              <a:sym typeface="+mn-lt"/>
            </a:endParaRPr>
          </a:p>
        </p:txBody>
      </p:sp>
      <p:sp>
        <p:nvSpPr>
          <p:cNvPr id="86" name="Freeform 13"/>
          <p:cNvSpPr/>
          <p:nvPr/>
        </p:nvSpPr>
        <p:spPr bwMode="auto">
          <a:xfrm>
            <a:off x="5157788" y="990601"/>
            <a:ext cx="4802187" cy="946150"/>
          </a:xfrm>
          <a:custGeom>
            <a:avLst/>
            <a:gdLst>
              <a:gd name="T0" fmla="*/ 861 w 878"/>
              <a:gd name="T1" fmla="*/ 0 h 173"/>
              <a:gd name="T2" fmla="*/ 18 w 878"/>
              <a:gd name="T3" fmla="*/ 0 h 173"/>
              <a:gd name="T4" fmla="*/ 0 w 878"/>
              <a:gd name="T5" fmla="*/ 18 h 173"/>
              <a:gd name="T6" fmla="*/ 0 w 878"/>
              <a:gd name="T7" fmla="*/ 156 h 173"/>
              <a:gd name="T8" fmla="*/ 18 w 878"/>
              <a:gd name="T9" fmla="*/ 173 h 173"/>
              <a:gd name="T10" fmla="*/ 861 w 878"/>
              <a:gd name="T11" fmla="*/ 173 h 173"/>
              <a:gd name="T12" fmla="*/ 878 w 878"/>
              <a:gd name="T13" fmla="*/ 156 h 173"/>
              <a:gd name="T14" fmla="*/ 878 w 878"/>
              <a:gd name="T15" fmla="*/ 18 h 173"/>
              <a:gd name="T16" fmla="*/ 861 w 878"/>
              <a:gd name="T17" fmla="*/ 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8" h="173">
                <a:moveTo>
                  <a:pt x="861" y="0"/>
                </a:moveTo>
                <a:cubicBezTo>
                  <a:pt x="18" y="0"/>
                  <a:pt x="18" y="0"/>
                  <a:pt x="18" y="0"/>
                </a:cubicBezTo>
                <a:cubicBezTo>
                  <a:pt x="8" y="0"/>
                  <a:pt x="0" y="8"/>
                  <a:pt x="0" y="18"/>
                </a:cubicBezTo>
                <a:cubicBezTo>
                  <a:pt x="0" y="156"/>
                  <a:pt x="0" y="156"/>
                  <a:pt x="0" y="156"/>
                </a:cubicBezTo>
                <a:cubicBezTo>
                  <a:pt x="0" y="165"/>
                  <a:pt x="8" y="173"/>
                  <a:pt x="18" y="173"/>
                </a:cubicBezTo>
                <a:cubicBezTo>
                  <a:pt x="861" y="173"/>
                  <a:pt x="861" y="173"/>
                  <a:pt x="861" y="173"/>
                </a:cubicBezTo>
                <a:cubicBezTo>
                  <a:pt x="870" y="173"/>
                  <a:pt x="878" y="165"/>
                  <a:pt x="878" y="156"/>
                </a:cubicBezTo>
                <a:cubicBezTo>
                  <a:pt x="878" y="18"/>
                  <a:pt x="878" y="18"/>
                  <a:pt x="878" y="18"/>
                </a:cubicBezTo>
                <a:cubicBezTo>
                  <a:pt x="878" y="8"/>
                  <a:pt x="870" y="0"/>
                  <a:pt x="861" y="0"/>
                </a:cubicBezTo>
                <a:close/>
              </a:path>
            </a:pathLst>
          </a:custGeom>
          <a:solidFill>
            <a:schemeClr val="accent2"/>
          </a:solidFill>
          <a:ln>
            <a:noFill/>
          </a:ln>
          <a:extLst/>
        </p:spPr>
        <p:txBody>
          <a:bodyPr vert="horz" wrap="square" lIns="91440" tIns="45720" rIns="91440" bIns="45720" numCol="1" anchor="t" anchorCtr="0" compatLnSpc="1"/>
          <a:lstStyle/>
          <a:p>
            <a:endParaRPr lang="zh-CN" altLang="en-US" sz="1100">
              <a:cs typeface="+mn-ea"/>
              <a:sym typeface="+mn-lt"/>
            </a:endParaRPr>
          </a:p>
        </p:txBody>
      </p:sp>
      <p:sp>
        <p:nvSpPr>
          <p:cNvPr id="87" name="Freeform 14"/>
          <p:cNvSpPr>
            <a:spLocks noEditPoints="1"/>
          </p:cNvSpPr>
          <p:nvPr/>
        </p:nvSpPr>
        <p:spPr bwMode="auto">
          <a:xfrm>
            <a:off x="4486276" y="1339850"/>
            <a:ext cx="595312" cy="782637"/>
          </a:xfrm>
          <a:custGeom>
            <a:avLst/>
            <a:gdLst>
              <a:gd name="T0" fmla="*/ 92 w 109"/>
              <a:gd name="T1" fmla="*/ 0 h 143"/>
              <a:gd name="T2" fmla="*/ 18 w 109"/>
              <a:gd name="T3" fmla="*/ 0 h 143"/>
              <a:gd name="T4" fmla="*/ 0 w 109"/>
              <a:gd name="T5" fmla="*/ 18 h 143"/>
              <a:gd name="T6" fmla="*/ 0 w 109"/>
              <a:gd name="T7" fmla="*/ 126 h 143"/>
              <a:gd name="T8" fmla="*/ 18 w 109"/>
              <a:gd name="T9" fmla="*/ 143 h 143"/>
              <a:gd name="T10" fmla="*/ 37 w 109"/>
              <a:gd name="T11" fmla="*/ 143 h 143"/>
              <a:gd name="T12" fmla="*/ 78 w 109"/>
              <a:gd name="T13" fmla="*/ 106 h 143"/>
              <a:gd name="T14" fmla="*/ 109 w 109"/>
              <a:gd name="T15" fmla="*/ 120 h 143"/>
              <a:gd name="T16" fmla="*/ 109 w 109"/>
              <a:gd name="T17" fmla="*/ 18 h 143"/>
              <a:gd name="T18" fmla="*/ 92 w 109"/>
              <a:gd name="T19" fmla="*/ 0 h 143"/>
              <a:gd name="T20" fmla="*/ 79 w 109"/>
              <a:gd name="T21" fmla="*/ 75 h 143"/>
              <a:gd name="T22" fmla="*/ 70 w 109"/>
              <a:gd name="T23" fmla="*/ 84 h 143"/>
              <a:gd name="T24" fmla="*/ 20 w 109"/>
              <a:gd name="T25" fmla="*/ 84 h 143"/>
              <a:gd name="T26" fmla="*/ 11 w 109"/>
              <a:gd name="T27" fmla="*/ 75 h 143"/>
              <a:gd name="T28" fmla="*/ 11 w 109"/>
              <a:gd name="T29" fmla="*/ 25 h 143"/>
              <a:gd name="T30" fmla="*/ 20 w 109"/>
              <a:gd name="T31" fmla="*/ 15 h 143"/>
              <a:gd name="T32" fmla="*/ 70 w 109"/>
              <a:gd name="T33" fmla="*/ 15 h 143"/>
              <a:gd name="T34" fmla="*/ 79 w 109"/>
              <a:gd name="T35" fmla="*/ 25 h 143"/>
              <a:gd name="T36" fmla="*/ 79 w 109"/>
              <a:gd name="T37" fmla="*/ 75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9" h="143">
                <a:moveTo>
                  <a:pt x="92" y="0"/>
                </a:moveTo>
                <a:cubicBezTo>
                  <a:pt x="18" y="0"/>
                  <a:pt x="18" y="0"/>
                  <a:pt x="18" y="0"/>
                </a:cubicBezTo>
                <a:cubicBezTo>
                  <a:pt x="8" y="0"/>
                  <a:pt x="0" y="8"/>
                  <a:pt x="0" y="18"/>
                </a:cubicBezTo>
                <a:cubicBezTo>
                  <a:pt x="0" y="126"/>
                  <a:pt x="0" y="126"/>
                  <a:pt x="0" y="126"/>
                </a:cubicBezTo>
                <a:cubicBezTo>
                  <a:pt x="0" y="136"/>
                  <a:pt x="8" y="143"/>
                  <a:pt x="18" y="143"/>
                </a:cubicBezTo>
                <a:cubicBezTo>
                  <a:pt x="37" y="143"/>
                  <a:pt x="37" y="143"/>
                  <a:pt x="37" y="143"/>
                </a:cubicBezTo>
                <a:cubicBezTo>
                  <a:pt x="39" y="123"/>
                  <a:pt x="57" y="106"/>
                  <a:pt x="78" y="106"/>
                </a:cubicBezTo>
                <a:cubicBezTo>
                  <a:pt x="90" y="106"/>
                  <a:pt x="102" y="112"/>
                  <a:pt x="109" y="120"/>
                </a:cubicBezTo>
                <a:cubicBezTo>
                  <a:pt x="109" y="18"/>
                  <a:pt x="109" y="18"/>
                  <a:pt x="109" y="18"/>
                </a:cubicBezTo>
                <a:cubicBezTo>
                  <a:pt x="109" y="8"/>
                  <a:pt x="101" y="0"/>
                  <a:pt x="92" y="0"/>
                </a:cubicBezTo>
                <a:close/>
                <a:moveTo>
                  <a:pt x="79" y="75"/>
                </a:moveTo>
                <a:cubicBezTo>
                  <a:pt x="79" y="80"/>
                  <a:pt x="75" y="84"/>
                  <a:pt x="70" y="84"/>
                </a:cubicBezTo>
                <a:cubicBezTo>
                  <a:pt x="20" y="84"/>
                  <a:pt x="20" y="84"/>
                  <a:pt x="20" y="84"/>
                </a:cubicBezTo>
                <a:cubicBezTo>
                  <a:pt x="15" y="84"/>
                  <a:pt x="11" y="80"/>
                  <a:pt x="11" y="75"/>
                </a:cubicBezTo>
                <a:cubicBezTo>
                  <a:pt x="11" y="25"/>
                  <a:pt x="11" y="25"/>
                  <a:pt x="11" y="25"/>
                </a:cubicBezTo>
                <a:cubicBezTo>
                  <a:pt x="11" y="20"/>
                  <a:pt x="15" y="15"/>
                  <a:pt x="20" y="15"/>
                </a:cubicBezTo>
                <a:cubicBezTo>
                  <a:pt x="70" y="15"/>
                  <a:pt x="70" y="15"/>
                  <a:pt x="70" y="15"/>
                </a:cubicBezTo>
                <a:cubicBezTo>
                  <a:pt x="75" y="15"/>
                  <a:pt x="79" y="20"/>
                  <a:pt x="79" y="25"/>
                </a:cubicBezTo>
                <a:lnTo>
                  <a:pt x="79" y="75"/>
                </a:lnTo>
                <a:close/>
              </a:path>
            </a:pathLst>
          </a:custGeom>
          <a:solidFill>
            <a:schemeClr val="accent2"/>
          </a:solidFill>
          <a:ln>
            <a:noFill/>
          </a:ln>
          <a:extLst/>
        </p:spPr>
        <p:txBody>
          <a:bodyPr vert="horz" wrap="square" lIns="91440" tIns="45720" rIns="91440" bIns="45720" numCol="1" anchor="t" anchorCtr="0" compatLnSpc="1"/>
          <a:lstStyle/>
          <a:p>
            <a:endParaRPr lang="zh-CN" altLang="en-US" sz="1100">
              <a:cs typeface="+mn-ea"/>
              <a:sym typeface="+mn-lt"/>
            </a:endParaRPr>
          </a:p>
        </p:txBody>
      </p:sp>
      <p:sp>
        <p:nvSpPr>
          <p:cNvPr id="1363" name="Freeform 19"/>
          <p:cNvSpPr>
            <a:spLocks noEditPoints="1"/>
          </p:cNvSpPr>
          <p:nvPr/>
        </p:nvSpPr>
        <p:spPr bwMode="auto">
          <a:xfrm>
            <a:off x="4743450" y="3408363"/>
            <a:ext cx="338137" cy="339725"/>
          </a:xfrm>
          <a:custGeom>
            <a:avLst/>
            <a:gdLst>
              <a:gd name="T0" fmla="*/ 31 w 62"/>
              <a:gd name="T1" fmla="*/ 0 h 62"/>
              <a:gd name="T2" fmla="*/ 0 w 62"/>
              <a:gd name="T3" fmla="*/ 31 h 62"/>
              <a:gd name="T4" fmla="*/ 31 w 62"/>
              <a:gd name="T5" fmla="*/ 62 h 62"/>
              <a:gd name="T6" fmla="*/ 62 w 62"/>
              <a:gd name="T7" fmla="*/ 31 h 62"/>
              <a:gd name="T8" fmla="*/ 31 w 62"/>
              <a:gd name="T9" fmla="*/ 0 h 62"/>
              <a:gd name="T10" fmla="*/ 31 w 62"/>
              <a:gd name="T11" fmla="*/ 45 h 62"/>
              <a:gd name="T12" fmla="*/ 17 w 62"/>
              <a:gd name="T13" fmla="*/ 31 h 62"/>
              <a:gd name="T14" fmla="*/ 31 w 62"/>
              <a:gd name="T15" fmla="*/ 16 h 62"/>
              <a:gd name="T16" fmla="*/ 45 w 62"/>
              <a:gd name="T17" fmla="*/ 31 h 62"/>
              <a:gd name="T18" fmla="*/ 31 w 62"/>
              <a:gd name="T19" fmla="*/ 45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2" h="62">
                <a:moveTo>
                  <a:pt x="31" y="0"/>
                </a:moveTo>
                <a:cubicBezTo>
                  <a:pt x="14" y="0"/>
                  <a:pt x="0" y="14"/>
                  <a:pt x="0" y="31"/>
                </a:cubicBezTo>
                <a:cubicBezTo>
                  <a:pt x="0" y="48"/>
                  <a:pt x="14" y="62"/>
                  <a:pt x="31" y="62"/>
                </a:cubicBezTo>
                <a:cubicBezTo>
                  <a:pt x="48" y="62"/>
                  <a:pt x="62" y="48"/>
                  <a:pt x="62" y="31"/>
                </a:cubicBezTo>
                <a:cubicBezTo>
                  <a:pt x="62" y="14"/>
                  <a:pt x="48" y="0"/>
                  <a:pt x="31" y="0"/>
                </a:cubicBezTo>
                <a:close/>
                <a:moveTo>
                  <a:pt x="31" y="45"/>
                </a:moveTo>
                <a:cubicBezTo>
                  <a:pt x="23" y="45"/>
                  <a:pt x="17" y="39"/>
                  <a:pt x="17" y="31"/>
                </a:cubicBezTo>
                <a:cubicBezTo>
                  <a:pt x="17" y="23"/>
                  <a:pt x="23" y="16"/>
                  <a:pt x="31" y="16"/>
                </a:cubicBezTo>
                <a:cubicBezTo>
                  <a:pt x="39" y="16"/>
                  <a:pt x="45" y="23"/>
                  <a:pt x="45" y="31"/>
                </a:cubicBezTo>
                <a:cubicBezTo>
                  <a:pt x="45" y="39"/>
                  <a:pt x="39" y="45"/>
                  <a:pt x="31" y="45"/>
                </a:cubicBezTo>
                <a:close/>
              </a:path>
            </a:pathLst>
          </a:custGeom>
          <a:solidFill>
            <a:schemeClr val="accent2"/>
          </a:solidFill>
          <a:ln>
            <a:noFill/>
          </a:ln>
          <a:extLst/>
        </p:spPr>
        <p:txBody>
          <a:bodyPr vert="horz" wrap="square" lIns="91440" tIns="45720" rIns="91440" bIns="45720" numCol="1" anchor="t" anchorCtr="0" compatLnSpc="1"/>
          <a:lstStyle/>
          <a:p>
            <a:endParaRPr lang="zh-CN" altLang="en-US" sz="1100">
              <a:cs typeface="+mn-ea"/>
              <a:sym typeface="+mn-lt"/>
            </a:endParaRPr>
          </a:p>
        </p:txBody>
      </p:sp>
      <p:sp>
        <p:nvSpPr>
          <p:cNvPr id="1364" name="Freeform 20"/>
          <p:cNvSpPr>
            <a:spLocks noEditPoints="1"/>
          </p:cNvSpPr>
          <p:nvPr/>
        </p:nvSpPr>
        <p:spPr bwMode="auto">
          <a:xfrm>
            <a:off x="7805738" y="3408363"/>
            <a:ext cx="344487" cy="339725"/>
          </a:xfrm>
          <a:custGeom>
            <a:avLst/>
            <a:gdLst>
              <a:gd name="T0" fmla="*/ 32 w 63"/>
              <a:gd name="T1" fmla="*/ 0 h 62"/>
              <a:gd name="T2" fmla="*/ 0 w 63"/>
              <a:gd name="T3" fmla="*/ 31 h 62"/>
              <a:gd name="T4" fmla="*/ 32 w 63"/>
              <a:gd name="T5" fmla="*/ 62 h 62"/>
              <a:gd name="T6" fmla="*/ 63 w 63"/>
              <a:gd name="T7" fmla="*/ 31 h 62"/>
              <a:gd name="T8" fmla="*/ 32 w 63"/>
              <a:gd name="T9" fmla="*/ 0 h 62"/>
              <a:gd name="T10" fmla="*/ 32 w 63"/>
              <a:gd name="T11" fmla="*/ 45 h 62"/>
              <a:gd name="T12" fmla="*/ 17 w 63"/>
              <a:gd name="T13" fmla="*/ 31 h 62"/>
              <a:gd name="T14" fmla="*/ 32 w 63"/>
              <a:gd name="T15" fmla="*/ 16 h 62"/>
              <a:gd name="T16" fmla="*/ 46 w 63"/>
              <a:gd name="T17" fmla="*/ 31 h 62"/>
              <a:gd name="T18" fmla="*/ 32 w 63"/>
              <a:gd name="T19" fmla="*/ 45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 h="62">
                <a:moveTo>
                  <a:pt x="32" y="0"/>
                </a:moveTo>
                <a:cubicBezTo>
                  <a:pt x="14" y="0"/>
                  <a:pt x="0" y="14"/>
                  <a:pt x="0" y="31"/>
                </a:cubicBezTo>
                <a:cubicBezTo>
                  <a:pt x="0" y="48"/>
                  <a:pt x="14" y="62"/>
                  <a:pt x="32" y="62"/>
                </a:cubicBezTo>
                <a:cubicBezTo>
                  <a:pt x="49" y="62"/>
                  <a:pt x="63" y="48"/>
                  <a:pt x="63" y="31"/>
                </a:cubicBezTo>
                <a:cubicBezTo>
                  <a:pt x="63" y="14"/>
                  <a:pt x="49" y="0"/>
                  <a:pt x="32" y="0"/>
                </a:cubicBezTo>
                <a:close/>
                <a:moveTo>
                  <a:pt x="32" y="45"/>
                </a:moveTo>
                <a:cubicBezTo>
                  <a:pt x="24" y="45"/>
                  <a:pt x="17" y="39"/>
                  <a:pt x="17" y="31"/>
                </a:cubicBezTo>
                <a:cubicBezTo>
                  <a:pt x="17" y="23"/>
                  <a:pt x="24" y="16"/>
                  <a:pt x="32" y="16"/>
                </a:cubicBezTo>
                <a:cubicBezTo>
                  <a:pt x="40" y="16"/>
                  <a:pt x="46" y="23"/>
                  <a:pt x="46" y="31"/>
                </a:cubicBezTo>
                <a:cubicBezTo>
                  <a:pt x="46" y="39"/>
                  <a:pt x="40" y="45"/>
                  <a:pt x="32" y="45"/>
                </a:cubicBezTo>
                <a:close/>
              </a:path>
            </a:pathLst>
          </a:custGeom>
          <a:solidFill>
            <a:schemeClr val="accent2"/>
          </a:solidFill>
          <a:ln>
            <a:noFill/>
          </a:ln>
          <a:extLst/>
        </p:spPr>
        <p:txBody>
          <a:bodyPr vert="horz" wrap="square" lIns="91440" tIns="45720" rIns="91440" bIns="45720" numCol="1" anchor="t" anchorCtr="0" compatLnSpc="1"/>
          <a:lstStyle/>
          <a:p>
            <a:endParaRPr lang="zh-CN" altLang="en-US" sz="1100">
              <a:cs typeface="+mn-ea"/>
              <a:sym typeface="+mn-lt"/>
            </a:endParaRPr>
          </a:p>
        </p:txBody>
      </p:sp>
      <p:sp>
        <p:nvSpPr>
          <p:cNvPr id="1365" name="Freeform 21"/>
          <p:cNvSpPr>
            <a:spLocks noEditPoints="1"/>
          </p:cNvSpPr>
          <p:nvPr/>
        </p:nvSpPr>
        <p:spPr bwMode="auto">
          <a:xfrm>
            <a:off x="8199438" y="3408363"/>
            <a:ext cx="339725" cy="339725"/>
          </a:xfrm>
          <a:custGeom>
            <a:avLst/>
            <a:gdLst>
              <a:gd name="T0" fmla="*/ 31 w 62"/>
              <a:gd name="T1" fmla="*/ 0 h 62"/>
              <a:gd name="T2" fmla="*/ 0 w 62"/>
              <a:gd name="T3" fmla="*/ 31 h 62"/>
              <a:gd name="T4" fmla="*/ 31 w 62"/>
              <a:gd name="T5" fmla="*/ 62 h 62"/>
              <a:gd name="T6" fmla="*/ 62 w 62"/>
              <a:gd name="T7" fmla="*/ 31 h 62"/>
              <a:gd name="T8" fmla="*/ 31 w 62"/>
              <a:gd name="T9" fmla="*/ 0 h 62"/>
              <a:gd name="T10" fmla="*/ 31 w 62"/>
              <a:gd name="T11" fmla="*/ 45 h 62"/>
              <a:gd name="T12" fmla="*/ 16 w 62"/>
              <a:gd name="T13" fmla="*/ 31 h 62"/>
              <a:gd name="T14" fmla="*/ 31 w 62"/>
              <a:gd name="T15" fmla="*/ 16 h 62"/>
              <a:gd name="T16" fmla="*/ 45 w 62"/>
              <a:gd name="T17" fmla="*/ 31 h 62"/>
              <a:gd name="T18" fmla="*/ 31 w 62"/>
              <a:gd name="T19" fmla="*/ 45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2" h="62">
                <a:moveTo>
                  <a:pt x="31" y="0"/>
                </a:moveTo>
                <a:cubicBezTo>
                  <a:pt x="14" y="0"/>
                  <a:pt x="0" y="14"/>
                  <a:pt x="0" y="31"/>
                </a:cubicBezTo>
                <a:cubicBezTo>
                  <a:pt x="0" y="48"/>
                  <a:pt x="14" y="62"/>
                  <a:pt x="31" y="62"/>
                </a:cubicBezTo>
                <a:cubicBezTo>
                  <a:pt x="48" y="62"/>
                  <a:pt x="62" y="48"/>
                  <a:pt x="62" y="31"/>
                </a:cubicBezTo>
                <a:cubicBezTo>
                  <a:pt x="62" y="14"/>
                  <a:pt x="48" y="0"/>
                  <a:pt x="31" y="0"/>
                </a:cubicBezTo>
                <a:close/>
                <a:moveTo>
                  <a:pt x="31" y="45"/>
                </a:moveTo>
                <a:cubicBezTo>
                  <a:pt x="23" y="45"/>
                  <a:pt x="16" y="39"/>
                  <a:pt x="16" y="31"/>
                </a:cubicBezTo>
                <a:cubicBezTo>
                  <a:pt x="16" y="23"/>
                  <a:pt x="23" y="16"/>
                  <a:pt x="31" y="16"/>
                </a:cubicBezTo>
                <a:cubicBezTo>
                  <a:pt x="39" y="16"/>
                  <a:pt x="45" y="23"/>
                  <a:pt x="45" y="31"/>
                </a:cubicBezTo>
                <a:cubicBezTo>
                  <a:pt x="45" y="39"/>
                  <a:pt x="39" y="45"/>
                  <a:pt x="31" y="45"/>
                </a:cubicBezTo>
                <a:close/>
              </a:path>
            </a:pathLst>
          </a:custGeom>
          <a:solidFill>
            <a:schemeClr val="accent2"/>
          </a:solidFill>
          <a:ln>
            <a:noFill/>
          </a:ln>
          <a:extLst/>
        </p:spPr>
        <p:txBody>
          <a:bodyPr vert="horz" wrap="square" lIns="91440" tIns="45720" rIns="91440" bIns="45720" numCol="1" anchor="t" anchorCtr="0" compatLnSpc="1"/>
          <a:lstStyle/>
          <a:p>
            <a:endParaRPr lang="zh-CN" altLang="en-US" sz="1100">
              <a:cs typeface="+mn-ea"/>
              <a:sym typeface="+mn-lt"/>
            </a:endParaRPr>
          </a:p>
        </p:txBody>
      </p:sp>
      <p:sp>
        <p:nvSpPr>
          <p:cNvPr id="1366" name="Freeform 22"/>
          <p:cNvSpPr/>
          <p:nvPr/>
        </p:nvSpPr>
        <p:spPr bwMode="auto">
          <a:xfrm>
            <a:off x="5157788" y="2417763"/>
            <a:ext cx="3632200" cy="947737"/>
          </a:xfrm>
          <a:custGeom>
            <a:avLst/>
            <a:gdLst>
              <a:gd name="T0" fmla="*/ 647 w 664"/>
              <a:gd name="T1" fmla="*/ 0 h 173"/>
              <a:gd name="T2" fmla="*/ 18 w 664"/>
              <a:gd name="T3" fmla="*/ 0 h 173"/>
              <a:gd name="T4" fmla="*/ 0 w 664"/>
              <a:gd name="T5" fmla="*/ 18 h 173"/>
              <a:gd name="T6" fmla="*/ 0 w 664"/>
              <a:gd name="T7" fmla="*/ 155 h 173"/>
              <a:gd name="T8" fmla="*/ 18 w 664"/>
              <a:gd name="T9" fmla="*/ 173 h 173"/>
              <a:gd name="T10" fmla="*/ 647 w 664"/>
              <a:gd name="T11" fmla="*/ 173 h 173"/>
              <a:gd name="T12" fmla="*/ 664 w 664"/>
              <a:gd name="T13" fmla="*/ 155 h 173"/>
              <a:gd name="T14" fmla="*/ 664 w 664"/>
              <a:gd name="T15" fmla="*/ 18 h 173"/>
              <a:gd name="T16" fmla="*/ 647 w 664"/>
              <a:gd name="T17" fmla="*/ 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4" h="173">
                <a:moveTo>
                  <a:pt x="647" y="0"/>
                </a:moveTo>
                <a:cubicBezTo>
                  <a:pt x="18" y="0"/>
                  <a:pt x="18" y="0"/>
                  <a:pt x="18" y="0"/>
                </a:cubicBezTo>
                <a:cubicBezTo>
                  <a:pt x="8" y="0"/>
                  <a:pt x="0" y="8"/>
                  <a:pt x="0" y="18"/>
                </a:cubicBezTo>
                <a:cubicBezTo>
                  <a:pt x="0" y="155"/>
                  <a:pt x="0" y="155"/>
                  <a:pt x="0" y="155"/>
                </a:cubicBezTo>
                <a:cubicBezTo>
                  <a:pt x="0" y="165"/>
                  <a:pt x="8" y="173"/>
                  <a:pt x="18" y="173"/>
                </a:cubicBezTo>
                <a:cubicBezTo>
                  <a:pt x="647" y="173"/>
                  <a:pt x="647" y="173"/>
                  <a:pt x="647" y="173"/>
                </a:cubicBezTo>
                <a:cubicBezTo>
                  <a:pt x="656" y="173"/>
                  <a:pt x="664" y="165"/>
                  <a:pt x="664" y="155"/>
                </a:cubicBezTo>
                <a:cubicBezTo>
                  <a:pt x="664" y="18"/>
                  <a:pt x="664" y="18"/>
                  <a:pt x="664" y="18"/>
                </a:cubicBezTo>
                <a:cubicBezTo>
                  <a:pt x="664" y="8"/>
                  <a:pt x="656" y="0"/>
                  <a:pt x="647" y="0"/>
                </a:cubicBezTo>
                <a:close/>
              </a:path>
            </a:pathLst>
          </a:custGeom>
          <a:solidFill>
            <a:schemeClr val="accent2"/>
          </a:solidFill>
          <a:ln>
            <a:noFill/>
          </a:ln>
          <a:extLst/>
        </p:spPr>
        <p:txBody>
          <a:bodyPr vert="horz" wrap="square" lIns="91440" tIns="45720" rIns="91440" bIns="45720" numCol="1" anchor="t" anchorCtr="0" compatLnSpc="1"/>
          <a:lstStyle/>
          <a:p>
            <a:endParaRPr lang="zh-CN" altLang="en-US" sz="1100">
              <a:cs typeface="+mn-ea"/>
              <a:sym typeface="+mn-lt"/>
            </a:endParaRPr>
          </a:p>
        </p:txBody>
      </p:sp>
      <p:sp>
        <p:nvSpPr>
          <p:cNvPr id="1367" name="Freeform 23"/>
          <p:cNvSpPr>
            <a:spLocks noEditPoints="1"/>
          </p:cNvSpPr>
          <p:nvPr/>
        </p:nvSpPr>
        <p:spPr bwMode="auto">
          <a:xfrm>
            <a:off x="4486276" y="2768600"/>
            <a:ext cx="595312" cy="782637"/>
          </a:xfrm>
          <a:custGeom>
            <a:avLst/>
            <a:gdLst>
              <a:gd name="T0" fmla="*/ 92 w 109"/>
              <a:gd name="T1" fmla="*/ 0 h 143"/>
              <a:gd name="T2" fmla="*/ 18 w 109"/>
              <a:gd name="T3" fmla="*/ 0 h 143"/>
              <a:gd name="T4" fmla="*/ 0 w 109"/>
              <a:gd name="T5" fmla="*/ 17 h 143"/>
              <a:gd name="T6" fmla="*/ 0 w 109"/>
              <a:gd name="T7" fmla="*/ 126 h 143"/>
              <a:gd name="T8" fmla="*/ 18 w 109"/>
              <a:gd name="T9" fmla="*/ 143 h 143"/>
              <a:gd name="T10" fmla="*/ 37 w 109"/>
              <a:gd name="T11" fmla="*/ 143 h 143"/>
              <a:gd name="T12" fmla="*/ 78 w 109"/>
              <a:gd name="T13" fmla="*/ 106 h 143"/>
              <a:gd name="T14" fmla="*/ 109 w 109"/>
              <a:gd name="T15" fmla="*/ 120 h 143"/>
              <a:gd name="T16" fmla="*/ 109 w 109"/>
              <a:gd name="T17" fmla="*/ 17 h 143"/>
              <a:gd name="T18" fmla="*/ 92 w 109"/>
              <a:gd name="T19" fmla="*/ 0 h 143"/>
              <a:gd name="T20" fmla="*/ 79 w 109"/>
              <a:gd name="T21" fmla="*/ 74 h 143"/>
              <a:gd name="T22" fmla="*/ 70 w 109"/>
              <a:gd name="T23" fmla="*/ 83 h 143"/>
              <a:gd name="T24" fmla="*/ 20 w 109"/>
              <a:gd name="T25" fmla="*/ 83 h 143"/>
              <a:gd name="T26" fmla="*/ 11 w 109"/>
              <a:gd name="T27" fmla="*/ 74 h 143"/>
              <a:gd name="T28" fmla="*/ 11 w 109"/>
              <a:gd name="T29" fmla="*/ 24 h 143"/>
              <a:gd name="T30" fmla="*/ 20 w 109"/>
              <a:gd name="T31" fmla="*/ 15 h 143"/>
              <a:gd name="T32" fmla="*/ 70 w 109"/>
              <a:gd name="T33" fmla="*/ 15 h 143"/>
              <a:gd name="T34" fmla="*/ 79 w 109"/>
              <a:gd name="T35" fmla="*/ 24 h 143"/>
              <a:gd name="T36" fmla="*/ 79 w 109"/>
              <a:gd name="T37" fmla="*/ 7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9" h="143">
                <a:moveTo>
                  <a:pt x="92" y="0"/>
                </a:moveTo>
                <a:cubicBezTo>
                  <a:pt x="18" y="0"/>
                  <a:pt x="18" y="0"/>
                  <a:pt x="18" y="0"/>
                </a:cubicBezTo>
                <a:cubicBezTo>
                  <a:pt x="8" y="0"/>
                  <a:pt x="0" y="8"/>
                  <a:pt x="0" y="17"/>
                </a:cubicBezTo>
                <a:cubicBezTo>
                  <a:pt x="0" y="126"/>
                  <a:pt x="0" y="126"/>
                  <a:pt x="0" y="126"/>
                </a:cubicBezTo>
                <a:cubicBezTo>
                  <a:pt x="0" y="135"/>
                  <a:pt x="8" y="143"/>
                  <a:pt x="18" y="143"/>
                </a:cubicBezTo>
                <a:cubicBezTo>
                  <a:pt x="37" y="143"/>
                  <a:pt x="37" y="143"/>
                  <a:pt x="37" y="143"/>
                </a:cubicBezTo>
                <a:cubicBezTo>
                  <a:pt x="39" y="122"/>
                  <a:pt x="57" y="106"/>
                  <a:pt x="78" y="106"/>
                </a:cubicBezTo>
                <a:cubicBezTo>
                  <a:pt x="90" y="106"/>
                  <a:pt x="102" y="112"/>
                  <a:pt x="109" y="120"/>
                </a:cubicBezTo>
                <a:cubicBezTo>
                  <a:pt x="109" y="17"/>
                  <a:pt x="109" y="17"/>
                  <a:pt x="109" y="17"/>
                </a:cubicBezTo>
                <a:cubicBezTo>
                  <a:pt x="109" y="8"/>
                  <a:pt x="101" y="0"/>
                  <a:pt x="92" y="0"/>
                </a:cubicBezTo>
                <a:close/>
                <a:moveTo>
                  <a:pt x="79" y="74"/>
                </a:moveTo>
                <a:cubicBezTo>
                  <a:pt x="79" y="79"/>
                  <a:pt x="75" y="83"/>
                  <a:pt x="70" y="83"/>
                </a:cubicBezTo>
                <a:cubicBezTo>
                  <a:pt x="20" y="83"/>
                  <a:pt x="20" y="83"/>
                  <a:pt x="20" y="83"/>
                </a:cubicBezTo>
                <a:cubicBezTo>
                  <a:pt x="15" y="83"/>
                  <a:pt x="11" y="79"/>
                  <a:pt x="11" y="74"/>
                </a:cubicBezTo>
                <a:cubicBezTo>
                  <a:pt x="11" y="24"/>
                  <a:pt x="11" y="24"/>
                  <a:pt x="11" y="24"/>
                </a:cubicBezTo>
                <a:cubicBezTo>
                  <a:pt x="11" y="19"/>
                  <a:pt x="15" y="15"/>
                  <a:pt x="20" y="15"/>
                </a:cubicBezTo>
                <a:cubicBezTo>
                  <a:pt x="70" y="15"/>
                  <a:pt x="70" y="15"/>
                  <a:pt x="70" y="15"/>
                </a:cubicBezTo>
                <a:cubicBezTo>
                  <a:pt x="75" y="15"/>
                  <a:pt x="79" y="19"/>
                  <a:pt x="79" y="24"/>
                </a:cubicBezTo>
                <a:lnTo>
                  <a:pt x="79" y="74"/>
                </a:lnTo>
                <a:close/>
              </a:path>
            </a:pathLst>
          </a:custGeom>
          <a:solidFill>
            <a:schemeClr val="accent2"/>
          </a:solidFill>
          <a:ln>
            <a:noFill/>
          </a:ln>
          <a:extLst/>
        </p:spPr>
        <p:txBody>
          <a:bodyPr vert="horz" wrap="square" lIns="91440" tIns="45720" rIns="91440" bIns="45720" numCol="1" anchor="t" anchorCtr="0" compatLnSpc="1"/>
          <a:lstStyle/>
          <a:p>
            <a:endParaRPr lang="zh-CN" altLang="en-US" sz="1100">
              <a:cs typeface="+mn-ea"/>
              <a:sym typeface="+mn-lt"/>
            </a:endParaRPr>
          </a:p>
        </p:txBody>
      </p:sp>
      <p:sp>
        <p:nvSpPr>
          <p:cNvPr id="1371" name="Freeform 27"/>
          <p:cNvSpPr>
            <a:spLocks noEditPoints="1"/>
          </p:cNvSpPr>
          <p:nvPr/>
        </p:nvSpPr>
        <p:spPr bwMode="auto">
          <a:xfrm>
            <a:off x="4743450" y="4832350"/>
            <a:ext cx="338137" cy="344487"/>
          </a:xfrm>
          <a:custGeom>
            <a:avLst/>
            <a:gdLst>
              <a:gd name="T0" fmla="*/ 31 w 62"/>
              <a:gd name="T1" fmla="*/ 0 h 63"/>
              <a:gd name="T2" fmla="*/ 0 w 62"/>
              <a:gd name="T3" fmla="*/ 32 h 63"/>
              <a:gd name="T4" fmla="*/ 31 w 62"/>
              <a:gd name="T5" fmla="*/ 63 h 63"/>
              <a:gd name="T6" fmla="*/ 62 w 62"/>
              <a:gd name="T7" fmla="*/ 32 h 63"/>
              <a:gd name="T8" fmla="*/ 31 w 62"/>
              <a:gd name="T9" fmla="*/ 0 h 63"/>
              <a:gd name="T10" fmla="*/ 31 w 62"/>
              <a:gd name="T11" fmla="*/ 46 h 63"/>
              <a:gd name="T12" fmla="*/ 17 w 62"/>
              <a:gd name="T13" fmla="*/ 32 h 63"/>
              <a:gd name="T14" fmla="*/ 31 w 62"/>
              <a:gd name="T15" fmla="*/ 17 h 63"/>
              <a:gd name="T16" fmla="*/ 45 w 62"/>
              <a:gd name="T17" fmla="*/ 32 h 63"/>
              <a:gd name="T18" fmla="*/ 31 w 62"/>
              <a:gd name="T19" fmla="*/ 46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2" h="63">
                <a:moveTo>
                  <a:pt x="31" y="0"/>
                </a:moveTo>
                <a:cubicBezTo>
                  <a:pt x="14" y="0"/>
                  <a:pt x="0" y="14"/>
                  <a:pt x="0" y="32"/>
                </a:cubicBezTo>
                <a:cubicBezTo>
                  <a:pt x="0" y="49"/>
                  <a:pt x="14" y="63"/>
                  <a:pt x="31" y="63"/>
                </a:cubicBezTo>
                <a:cubicBezTo>
                  <a:pt x="48" y="63"/>
                  <a:pt x="62" y="49"/>
                  <a:pt x="62" y="32"/>
                </a:cubicBezTo>
                <a:cubicBezTo>
                  <a:pt x="62" y="14"/>
                  <a:pt x="48" y="0"/>
                  <a:pt x="31" y="0"/>
                </a:cubicBezTo>
                <a:close/>
                <a:moveTo>
                  <a:pt x="31" y="46"/>
                </a:moveTo>
                <a:cubicBezTo>
                  <a:pt x="23" y="46"/>
                  <a:pt x="17" y="40"/>
                  <a:pt x="17" y="32"/>
                </a:cubicBezTo>
                <a:cubicBezTo>
                  <a:pt x="17" y="24"/>
                  <a:pt x="23" y="17"/>
                  <a:pt x="31" y="17"/>
                </a:cubicBezTo>
                <a:cubicBezTo>
                  <a:pt x="39" y="17"/>
                  <a:pt x="45" y="24"/>
                  <a:pt x="45" y="32"/>
                </a:cubicBezTo>
                <a:cubicBezTo>
                  <a:pt x="45" y="40"/>
                  <a:pt x="39" y="46"/>
                  <a:pt x="31" y="46"/>
                </a:cubicBezTo>
                <a:close/>
              </a:path>
            </a:pathLst>
          </a:custGeom>
          <a:solidFill>
            <a:schemeClr val="accent2"/>
          </a:solidFill>
          <a:ln>
            <a:noFill/>
          </a:ln>
          <a:extLst/>
        </p:spPr>
        <p:txBody>
          <a:bodyPr vert="horz" wrap="square" lIns="91440" tIns="45720" rIns="91440" bIns="45720" numCol="1" anchor="t" anchorCtr="0" compatLnSpc="1"/>
          <a:lstStyle/>
          <a:p>
            <a:endParaRPr lang="zh-CN" altLang="en-US" sz="1100">
              <a:cs typeface="+mn-ea"/>
              <a:sym typeface="+mn-lt"/>
            </a:endParaRPr>
          </a:p>
        </p:txBody>
      </p:sp>
      <p:sp>
        <p:nvSpPr>
          <p:cNvPr id="1372" name="Freeform 28"/>
          <p:cNvSpPr>
            <a:spLocks noEditPoints="1"/>
          </p:cNvSpPr>
          <p:nvPr/>
        </p:nvSpPr>
        <p:spPr bwMode="auto">
          <a:xfrm>
            <a:off x="6727825" y="4832350"/>
            <a:ext cx="344487" cy="344487"/>
          </a:xfrm>
          <a:custGeom>
            <a:avLst/>
            <a:gdLst>
              <a:gd name="T0" fmla="*/ 31 w 63"/>
              <a:gd name="T1" fmla="*/ 0 h 63"/>
              <a:gd name="T2" fmla="*/ 0 w 63"/>
              <a:gd name="T3" fmla="*/ 32 h 63"/>
              <a:gd name="T4" fmla="*/ 31 w 63"/>
              <a:gd name="T5" fmla="*/ 63 h 63"/>
              <a:gd name="T6" fmla="*/ 63 w 63"/>
              <a:gd name="T7" fmla="*/ 32 h 63"/>
              <a:gd name="T8" fmla="*/ 31 w 63"/>
              <a:gd name="T9" fmla="*/ 0 h 63"/>
              <a:gd name="T10" fmla="*/ 31 w 63"/>
              <a:gd name="T11" fmla="*/ 46 h 63"/>
              <a:gd name="T12" fmla="*/ 17 w 63"/>
              <a:gd name="T13" fmla="*/ 32 h 63"/>
              <a:gd name="T14" fmla="*/ 31 w 63"/>
              <a:gd name="T15" fmla="*/ 17 h 63"/>
              <a:gd name="T16" fmla="*/ 46 w 63"/>
              <a:gd name="T17" fmla="*/ 32 h 63"/>
              <a:gd name="T18" fmla="*/ 31 w 63"/>
              <a:gd name="T19" fmla="*/ 46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 h="63">
                <a:moveTo>
                  <a:pt x="31" y="0"/>
                </a:moveTo>
                <a:cubicBezTo>
                  <a:pt x="14" y="0"/>
                  <a:pt x="0" y="14"/>
                  <a:pt x="0" y="32"/>
                </a:cubicBezTo>
                <a:cubicBezTo>
                  <a:pt x="0" y="49"/>
                  <a:pt x="14" y="63"/>
                  <a:pt x="31" y="63"/>
                </a:cubicBezTo>
                <a:cubicBezTo>
                  <a:pt x="49" y="63"/>
                  <a:pt x="63" y="49"/>
                  <a:pt x="63" y="32"/>
                </a:cubicBezTo>
                <a:cubicBezTo>
                  <a:pt x="63" y="14"/>
                  <a:pt x="49" y="0"/>
                  <a:pt x="31" y="0"/>
                </a:cubicBezTo>
                <a:close/>
                <a:moveTo>
                  <a:pt x="31" y="46"/>
                </a:moveTo>
                <a:cubicBezTo>
                  <a:pt x="24" y="46"/>
                  <a:pt x="17" y="40"/>
                  <a:pt x="17" y="32"/>
                </a:cubicBezTo>
                <a:cubicBezTo>
                  <a:pt x="17" y="24"/>
                  <a:pt x="24" y="17"/>
                  <a:pt x="31" y="17"/>
                </a:cubicBezTo>
                <a:cubicBezTo>
                  <a:pt x="39" y="17"/>
                  <a:pt x="46" y="24"/>
                  <a:pt x="46" y="32"/>
                </a:cubicBezTo>
                <a:cubicBezTo>
                  <a:pt x="46" y="40"/>
                  <a:pt x="39" y="46"/>
                  <a:pt x="31" y="46"/>
                </a:cubicBezTo>
                <a:close/>
              </a:path>
            </a:pathLst>
          </a:custGeom>
          <a:solidFill>
            <a:schemeClr val="accent2"/>
          </a:solidFill>
          <a:ln>
            <a:noFill/>
          </a:ln>
          <a:extLst/>
        </p:spPr>
        <p:txBody>
          <a:bodyPr vert="horz" wrap="square" lIns="91440" tIns="45720" rIns="91440" bIns="45720" numCol="1" anchor="t" anchorCtr="0" compatLnSpc="1"/>
          <a:lstStyle/>
          <a:p>
            <a:endParaRPr lang="zh-CN" altLang="en-US" sz="1100">
              <a:cs typeface="+mn-ea"/>
              <a:sym typeface="+mn-lt"/>
            </a:endParaRPr>
          </a:p>
        </p:txBody>
      </p:sp>
      <p:sp>
        <p:nvSpPr>
          <p:cNvPr id="1373" name="Freeform 29"/>
          <p:cNvSpPr>
            <a:spLocks noEditPoints="1"/>
          </p:cNvSpPr>
          <p:nvPr/>
        </p:nvSpPr>
        <p:spPr bwMode="auto">
          <a:xfrm>
            <a:off x="7121525" y="4832350"/>
            <a:ext cx="339725" cy="344487"/>
          </a:xfrm>
          <a:custGeom>
            <a:avLst/>
            <a:gdLst>
              <a:gd name="T0" fmla="*/ 31 w 62"/>
              <a:gd name="T1" fmla="*/ 0 h 63"/>
              <a:gd name="T2" fmla="*/ 0 w 62"/>
              <a:gd name="T3" fmla="*/ 32 h 63"/>
              <a:gd name="T4" fmla="*/ 31 w 62"/>
              <a:gd name="T5" fmla="*/ 63 h 63"/>
              <a:gd name="T6" fmla="*/ 62 w 62"/>
              <a:gd name="T7" fmla="*/ 32 h 63"/>
              <a:gd name="T8" fmla="*/ 31 w 62"/>
              <a:gd name="T9" fmla="*/ 0 h 63"/>
              <a:gd name="T10" fmla="*/ 31 w 62"/>
              <a:gd name="T11" fmla="*/ 46 h 63"/>
              <a:gd name="T12" fmla="*/ 16 w 62"/>
              <a:gd name="T13" fmla="*/ 32 h 63"/>
              <a:gd name="T14" fmla="*/ 31 w 62"/>
              <a:gd name="T15" fmla="*/ 17 h 63"/>
              <a:gd name="T16" fmla="*/ 45 w 62"/>
              <a:gd name="T17" fmla="*/ 32 h 63"/>
              <a:gd name="T18" fmla="*/ 31 w 62"/>
              <a:gd name="T19" fmla="*/ 46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2" h="63">
                <a:moveTo>
                  <a:pt x="31" y="0"/>
                </a:moveTo>
                <a:cubicBezTo>
                  <a:pt x="14" y="0"/>
                  <a:pt x="0" y="14"/>
                  <a:pt x="0" y="32"/>
                </a:cubicBezTo>
                <a:cubicBezTo>
                  <a:pt x="0" y="49"/>
                  <a:pt x="14" y="63"/>
                  <a:pt x="31" y="63"/>
                </a:cubicBezTo>
                <a:cubicBezTo>
                  <a:pt x="48" y="63"/>
                  <a:pt x="62" y="49"/>
                  <a:pt x="62" y="32"/>
                </a:cubicBezTo>
                <a:cubicBezTo>
                  <a:pt x="62" y="14"/>
                  <a:pt x="48" y="0"/>
                  <a:pt x="31" y="0"/>
                </a:cubicBezTo>
                <a:close/>
                <a:moveTo>
                  <a:pt x="31" y="46"/>
                </a:moveTo>
                <a:cubicBezTo>
                  <a:pt x="23" y="46"/>
                  <a:pt x="16" y="40"/>
                  <a:pt x="16" y="32"/>
                </a:cubicBezTo>
                <a:cubicBezTo>
                  <a:pt x="16" y="24"/>
                  <a:pt x="23" y="17"/>
                  <a:pt x="31" y="17"/>
                </a:cubicBezTo>
                <a:cubicBezTo>
                  <a:pt x="39" y="17"/>
                  <a:pt x="45" y="24"/>
                  <a:pt x="45" y="32"/>
                </a:cubicBezTo>
                <a:cubicBezTo>
                  <a:pt x="45" y="40"/>
                  <a:pt x="39" y="46"/>
                  <a:pt x="31" y="46"/>
                </a:cubicBezTo>
                <a:close/>
              </a:path>
            </a:pathLst>
          </a:custGeom>
          <a:solidFill>
            <a:schemeClr val="accent2"/>
          </a:solidFill>
          <a:ln>
            <a:noFill/>
          </a:ln>
          <a:extLst/>
        </p:spPr>
        <p:txBody>
          <a:bodyPr vert="horz" wrap="square" lIns="91440" tIns="45720" rIns="91440" bIns="45720" numCol="1" anchor="t" anchorCtr="0" compatLnSpc="1"/>
          <a:lstStyle/>
          <a:p>
            <a:endParaRPr lang="zh-CN" altLang="en-US" sz="1100">
              <a:cs typeface="+mn-ea"/>
              <a:sym typeface="+mn-lt"/>
            </a:endParaRPr>
          </a:p>
        </p:txBody>
      </p:sp>
      <p:sp>
        <p:nvSpPr>
          <p:cNvPr id="1374" name="Freeform 30"/>
          <p:cNvSpPr/>
          <p:nvPr/>
        </p:nvSpPr>
        <p:spPr bwMode="auto">
          <a:xfrm>
            <a:off x="5157788" y="3846513"/>
            <a:ext cx="2554287" cy="946150"/>
          </a:xfrm>
          <a:custGeom>
            <a:avLst/>
            <a:gdLst>
              <a:gd name="T0" fmla="*/ 449 w 467"/>
              <a:gd name="T1" fmla="*/ 0 h 173"/>
              <a:gd name="T2" fmla="*/ 18 w 467"/>
              <a:gd name="T3" fmla="*/ 0 h 173"/>
              <a:gd name="T4" fmla="*/ 0 w 467"/>
              <a:gd name="T5" fmla="*/ 18 h 173"/>
              <a:gd name="T6" fmla="*/ 0 w 467"/>
              <a:gd name="T7" fmla="*/ 155 h 173"/>
              <a:gd name="T8" fmla="*/ 18 w 467"/>
              <a:gd name="T9" fmla="*/ 173 h 173"/>
              <a:gd name="T10" fmla="*/ 449 w 467"/>
              <a:gd name="T11" fmla="*/ 173 h 173"/>
              <a:gd name="T12" fmla="*/ 467 w 467"/>
              <a:gd name="T13" fmla="*/ 155 h 173"/>
              <a:gd name="T14" fmla="*/ 467 w 467"/>
              <a:gd name="T15" fmla="*/ 18 h 173"/>
              <a:gd name="T16" fmla="*/ 449 w 467"/>
              <a:gd name="T17" fmla="*/ 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7" h="173">
                <a:moveTo>
                  <a:pt x="449" y="0"/>
                </a:moveTo>
                <a:cubicBezTo>
                  <a:pt x="18" y="0"/>
                  <a:pt x="18" y="0"/>
                  <a:pt x="18" y="0"/>
                </a:cubicBezTo>
                <a:cubicBezTo>
                  <a:pt x="8" y="0"/>
                  <a:pt x="0" y="8"/>
                  <a:pt x="0" y="18"/>
                </a:cubicBezTo>
                <a:cubicBezTo>
                  <a:pt x="0" y="155"/>
                  <a:pt x="0" y="155"/>
                  <a:pt x="0" y="155"/>
                </a:cubicBezTo>
                <a:cubicBezTo>
                  <a:pt x="0" y="165"/>
                  <a:pt x="8" y="173"/>
                  <a:pt x="18" y="173"/>
                </a:cubicBezTo>
                <a:cubicBezTo>
                  <a:pt x="449" y="173"/>
                  <a:pt x="449" y="173"/>
                  <a:pt x="449" y="173"/>
                </a:cubicBezTo>
                <a:cubicBezTo>
                  <a:pt x="459" y="173"/>
                  <a:pt x="467" y="165"/>
                  <a:pt x="467" y="155"/>
                </a:cubicBezTo>
                <a:cubicBezTo>
                  <a:pt x="467" y="18"/>
                  <a:pt x="467" y="18"/>
                  <a:pt x="467" y="18"/>
                </a:cubicBezTo>
                <a:cubicBezTo>
                  <a:pt x="467" y="8"/>
                  <a:pt x="459" y="0"/>
                  <a:pt x="449" y="0"/>
                </a:cubicBezTo>
                <a:close/>
              </a:path>
            </a:pathLst>
          </a:custGeom>
          <a:solidFill>
            <a:schemeClr val="accent2"/>
          </a:solidFill>
          <a:ln>
            <a:noFill/>
          </a:ln>
          <a:extLst/>
        </p:spPr>
        <p:txBody>
          <a:bodyPr vert="horz" wrap="square" lIns="91440" tIns="45720" rIns="91440" bIns="45720" numCol="1" anchor="t" anchorCtr="0" compatLnSpc="1"/>
          <a:lstStyle/>
          <a:p>
            <a:endParaRPr lang="zh-CN" altLang="en-US" sz="1100">
              <a:cs typeface="+mn-ea"/>
              <a:sym typeface="+mn-lt"/>
            </a:endParaRPr>
          </a:p>
        </p:txBody>
      </p:sp>
      <p:sp>
        <p:nvSpPr>
          <p:cNvPr id="1375" name="Freeform 31"/>
          <p:cNvSpPr>
            <a:spLocks noEditPoints="1"/>
          </p:cNvSpPr>
          <p:nvPr/>
        </p:nvSpPr>
        <p:spPr bwMode="auto">
          <a:xfrm>
            <a:off x="4486276" y="4197350"/>
            <a:ext cx="595312" cy="782637"/>
          </a:xfrm>
          <a:custGeom>
            <a:avLst/>
            <a:gdLst>
              <a:gd name="T0" fmla="*/ 92 w 109"/>
              <a:gd name="T1" fmla="*/ 0 h 143"/>
              <a:gd name="T2" fmla="*/ 18 w 109"/>
              <a:gd name="T3" fmla="*/ 0 h 143"/>
              <a:gd name="T4" fmla="*/ 0 w 109"/>
              <a:gd name="T5" fmla="*/ 17 h 143"/>
              <a:gd name="T6" fmla="*/ 0 w 109"/>
              <a:gd name="T7" fmla="*/ 126 h 143"/>
              <a:gd name="T8" fmla="*/ 18 w 109"/>
              <a:gd name="T9" fmla="*/ 143 h 143"/>
              <a:gd name="T10" fmla="*/ 37 w 109"/>
              <a:gd name="T11" fmla="*/ 143 h 143"/>
              <a:gd name="T12" fmla="*/ 78 w 109"/>
              <a:gd name="T13" fmla="*/ 106 h 143"/>
              <a:gd name="T14" fmla="*/ 109 w 109"/>
              <a:gd name="T15" fmla="*/ 120 h 143"/>
              <a:gd name="T16" fmla="*/ 109 w 109"/>
              <a:gd name="T17" fmla="*/ 17 h 143"/>
              <a:gd name="T18" fmla="*/ 92 w 109"/>
              <a:gd name="T19" fmla="*/ 0 h 143"/>
              <a:gd name="T20" fmla="*/ 79 w 109"/>
              <a:gd name="T21" fmla="*/ 74 h 143"/>
              <a:gd name="T22" fmla="*/ 70 w 109"/>
              <a:gd name="T23" fmla="*/ 83 h 143"/>
              <a:gd name="T24" fmla="*/ 20 w 109"/>
              <a:gd name="T25" fmla="*/ 83 h 143"/>
              <a:gd name="T26" fmla="*/ 11 w 109"/>
              <a:gd name="T27" fmla="*/ 74 h 143"/>
              <a:gd name="T28" fmla="*/ 11 w 109"/>
              <a:gd name="T29" fmla="*/ 24 h 143"/>
              <a:gd name="T30" fmla="*/ 20 w 109"/>
              <a:gd name="T31" fmla="*/ 15 h 143"/>
              <a:gd name="T32" fmla="*/ 70 w 109"/>
              <a:gd name="T33" fmla="*/ 15 h 143"/>
              <a:gd name="T34" fmla="*/ 79 w 109"/>
              <a:gd name="T35" fmla="*/ 24 h 143"/>
              <a:gd name="T36" fmla="*/ 79 w 109"/>
              <a:gd name="T37" fmla="*/ 7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9" h="143">
                <a:moveTo>
                  <a:pt x="92" y="0"/>
                </a:moveTo>
                <a:cubicBezTo>
                  <a:pt x="18" y="0"/>
                  <a:pt x="18" y="0"/>
                  <a:pt x="18" y="0"/>
                </a:cubicBezTo>
                <a:cubicBezTo>
                  <a:pt x="8" y="0"/>
                  <a:pt x="0" y="8"/>
                  <a:pt x="0" y="17"/>
                </a:cubicBezTo>
                <a:cubicBezTo>
                  <a:pt x="0" y="126"/>
                  <a:pt x="0" y="126"/>
                  <a:pt x="0" y="126"/>
                </a:cubicBezTo>
                <a:cubicBezTo>
                  <a:pt x="0" y="135"/>
                  <a:pt x="8" y="143"/>
                  <a:pt x="18" y="143"/>
                </a:cubicBezTo>
                <a:cubicBezTo>
                  <a:pt x="37" y="143"/>
                  <a:pt x="37" y="143"/>
                  <a:pt x="37" y="143"/>
                </a:cubicBezTo>
                <a:cubicBezTo>
                  <a:pt x="39" y="122"/>
                  <a:pt x="57" y="106"/>
                  <a:pt x="78" y="106"/>
                </a:cubicBezTo>
                <a:cubicBezTo>
                  <a:pt x="90" y="106"/>
                  <a:pt x="102" y="112"/>
                  <a:pt x="109" y="120"/>
                </a:cubicBezTo>
                <a:cubicBezTo>
                  <a:pt x="109" y="17"/>
                  <a:pt x="109" y="17"/>
                  <a:pt x="109" y="17"/>
                </a:cubicBezTo>
                <a:cubicBezTo>
                  <a:pt x="109" y="8"/>
                  <a:pt x="101" y="0"/>
                  <a:pt x="92" y="0"/>
                </a:cubicBezTo>
                <a:close/>
                <a:moveTo>
                  <a:pt x="79" y="74"/>
                </a:moveTo>
                <a:cubicBezTo>
                  <a:pt x="79" y="79"/>
                  <a:pt x="75" y="83"/>
                  <a:pt x="70" y="83"/>
                </a:cubicBezTo>
                <a:cubicBezTo>
                  <a:pt x="20" y="83"/>
                  <a:pt x="20" y="83"/>
                  <a:pt x="20" y="83"/>
                </a:cubicBezTo>
                <a:cubicBezTo>
                  <a:pt x="15" y="83"/>
                  <a:pt x="11" y="79"/>
                  <a:pt x="11" y="74"/>
                </a:cubicBezTo>
                <a:cubicBezTo>
                  <a:pt x="11" y="24"/>
                  <a:pt x="11" y="24"/>
                  <a:pt x="11" y="24"/>
                </a:cubicBezTo>
                <a:cubicBezTo>
                  <a:pt x="11" y="19"/>
                  <a:pt x="15" y="15"/>
                  <a:pt x="20" y="15"/>
                </a:cubicBezTo>
                <a:cubicBezTo>
                  <a:pt x="70" y="15"/>
                  <a:pt x="70" y="15"/>
                  <a:pt x="70" y="15"/>
                </a:cubicBezTo>
                <a:cubicBezTo>
                  <a:pt x="75" y="15"/>
                  <a:pt x="79" y="19"/>
                  <a:pt x="79" y="24"/>
                </a:cubicBezTo>
                <a:lnTo>
                  <a:pt x="79" y="74"/>
                </a:lnTo>
                <a:close/>
              </a:path>
            </a:pathLst>
          </a:custGeom>
          <a:solidFill>
            <a:schemeClr val="accent2"/>
          </a:solidFill>
          <a:ln>
            <a:noFill/>
          </a:ln>
          <a:extLst/>
        </p:spPr>
        <p:txBody>
          <a:bodyPr vert="horz" wrap="square" lIns="91440" tIns="45720" rIns="91440" bIns="45720" numCol="1" anchor="t" anchorCtr="0" compatLnSpc="1"/>
          <a:lstStyle/>
          <a:p>
            <a:endParaRPr lang="zh-CN" altLang="en-US" sz="1100">
              <a:cs typeface="+mn-ea"/>
              <a:sym typeface="+mn-lt"/>
            </a:endParaRPr>
          </a:p>
        </p:txBody>
      </p:sp>
      <p:sp>
        <p:nvSpPr>
          <p:cNvPr id="1379" name="Freeform 35"/>
          <p:cNvSpPr>
            <a:spLocks noEditPoints="1"/>
          </p:cNvSpPr>
          <p:nvPr/>
        </p:nvSpPr>
        <p:spPr bwMode="auto">
          <a:xfrm>
            <a:off x="4743450" y="6259513"/>
            <a:ext cx="338137" cy="344487"/>
          </a:xfrm>
          <a:custGeom>
            <a:avLst/>
            <a:gdLst>
              <a:gd name="T0" fmla="*/ 31 w 62"/>
              <a:gd name="T1" fmla="*/ 0 h 63"/>
              <a:gd name="T2" fmla="*/ 0 w 62"/>
              <a:gd name="T3" fmla="*/ 32 h 63"/>
              <a:gd name="T4" fmla="*/ 31 w 62"/>
              <a:gd name="T5" fmla="*/ 63 h 63"/>
              <a:gd name="T6" fmla="*/ 62 w 62"/>
              <a:gd name="T7" fmla="*/ 32 h 63"/>
              <a:gd name="T8" fmla="*/ 31 w 62"/>
              <a:gd name="T9" fmla="*/ 0 h 63"/>
              <a:gd name="T10" fmla="*/ 31 w 62"/>
              <a:gd name="T11" fmla="*/ 46 h 63"/>
              <a:gd name="T12" fmla="*/ 17 w 62"/>
              <a:gd name="T13" fmla="*/ 32 h 63"/>
              <a:gd name="T14" fmla="*/ 31 w 62"/>
              <a:gd name="T15" fmla="*/ 17 h 63"/>
              <a:gd name="T16" fmla="*/ 45 w 62"/>
              <a:gd name="T17" fmla="*/ 32 h 63"/>
              <a:gd name="T18" fmla="*/ 31 w 62"/>
              <a:gd name="T19" fmla="*/ 46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2" h="63">
                <a:moveTo>
                  <a:pt x="31" y="0"/>
                </a:moveTo>
                <a:cubicBezTo>
                  <a:pt x="14" y="0"/>
                  <a:pt x="0" y="14"/>
                  <a:pt x="0" y="32"/>
                </a:cubicBezTo>
                <a:cubicBezTo>
                  <a:pt x="0" y="49"/>
                  <a:pt x="14" y="63"/>
                  <a:pt x="31" y="63"/>
                </a:cubicBezTo>
                <a:cubicBezTo>
                  <a:pt x="48" y="63"/>
                  <a:pt x="62" y="49"/>
                  <a:pt x="62" y="32"/>
                </a:cubicBezTo>
                <a:cubicBezTo>
                  <a:pt x="62" y="14"/>
                  <a:pt x="48" y="0"/>
                  <a:pt x="31" y="0"/>
                </a:cubicBezTo>
                <a:close/>
                <a:moveTo>
                  <a:pt x="31" y="46"/>
                </a:moveTo>
                <a:cubicBezTo>
                  <a:pt x="23" y="46"/>
                  <a:pt x="17" y="40"/>
                  <a:pt x="17" y="32"/>
                </a:cubicBezTo>
                <a:cubicBezTo>
                  <a:pt x="17" y="24"/>
                  <a:pt x="23" y="17"/>
                  <a:pt x="31" y="17"/>
                </a:cubicBezTo>
                <a:cubicBezTo>
                  <a:pt x="39" y="17"/>
                  <a:pt x="45" y="24"/>
                  <a:pt x="45" y="32"/>
                </a:cubicBezTo>
                <a:cubicBezTo>
                  <a:pt x="45" y="40"/>
                  <a:pt x="39" y="46"/>
                  <a:pt x="31" y="46"/>
                </a:cubicBezTo>
                <a:close/>
              </a:path>
            </a:pathLst>
          </a:custGeom>
          <a:solidFill>
            <a:schemeClr val="accent2"/>
          </a:solidFill>
          <a:ln>
            <a:noFill/>
          </a:ln>
          <a:extLst/>
        </p:spPr>
        <p:txBody>
          <a:bodyPr vert="horz" wrap="square" lIns="91440" tIns="45720" rIns="91440" bIns="45720" numCol="1" anchor="t" anchorCtr="0" compatLnSpc="1"/>
          <a:lstStyle/>
          <a:p>
            <a:endParaRPr lang="zh-CN" altLang="en-US" sz="1100">
              <a:cs typeface="+mn-ea"/>
              <a:sym typeface="+mn-lt"/>
            </a:endParaRPr>
          </a:p>
        </p:txBody>
      </p:sp>
      <p:sp>
        <p:nvSpPr>
          <p:cNvPr id="1380" name="Freeform 36"/>
          <p:cNvSpPr>
            <a:spLocks noEditPoints="1"/>
          </p:cNvSpPr>
          <p:nvPr/>
        </p:nvSpPr>
        <p:spPr bwMode="auto">
          <a:xfrm>
            <a:off x="5557838" y="6259513"/>
            <a:ext cx="344487" cy="344487"/>
          </a:xfrm>
          <a:custGeom>
            <a:avLst/>
            <a:gdLst>
              <a:gd name="T0" fmla="*/ 31 w 63"/>
              <a:gd name="T1" fmla="*/ 0 h 63"/>
              <a:gd name="T2" fmla="*/ 0 w 63"/>
              <a:gd name="T3" fmla="*/ 32 h 63"/>
              <a:gd name="T4" fmla="*/ 31 w 63"/>
              <a:gd name="T5" fmla="*/ 63 h 63"/>
              <a:gd name="T6" fmla="*/ 63 w 63"/>
              <a:gd name="T7" fmla="*/ 32 h 63"/>
              <a:gd name="T8" fmla="*/ 31 w 63"/>
              <a:gd name="T9" fmla="*/ 0 h 63"/>
              <a:gd name="T10" fmla="*/ 31 w 63"/>
              <a:gd name="T11" fmla="*/ 46 h 63"/>
              <a:gd name="T12" fmla="*/ 17 w 63"/>
              <a:gd name="T13" fmla="*/ 32 h 63"/>
              <a:gd name="T14" fmla="*/ 31 w 63"/>
              <a:gd name="T15" fmla="*/ 17 h 63"/>
              <a:gd name="T16" fmla="*/ 46 w 63"/>
              <a:gd name="T17" fmla="*/ 32 h 63"/>
              <a:gd name="T18" fmla="*/ 31 w 63"/>
              <a:gd name="T19" fmla="*/ 46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 h="63">
                <a:moveTo>
                  <a:pt x="31" y="0"/>
                </a:moveTo>
                <a:cubicBezTo>
                  <a:pt x="14" y="0"/>
                  <a:pt x="0" y="14"/>
                  <a:pt x="0" y="32"/>
                </a:cubicBezTo>
                <a:cubicBezTo>
                  <a:pt x="0" y="49"/>
                  <a:pt x="14" y="63"/>
                  <a:pt x="31" y="63"/>
                </a:cubicBezTo>
                <a:cubicBezTo>
                  <a:pt x="49" y="63"/>
                  <a:pt x="63" y="49"/>
                  <a:pt x="63" y="32"/>
                </a:cubicBezTo>
                <a:cubicBezTo>
                  <a:pt x="63" y="14"/>
                  <a:pt x="49" y="0"/>
                  <a:pt x="31" y="0"/>
                </a:cubicBezTo>
                <a:close/>
                <a:moveTo>
                  <a:pt x="31" y="46"/>
                </a:moveTo>
                <a:cubicBezTo>
                  <a:pt x="24" y="46"/>
                  <a:pt x="17" y="40"/>
                  <a:pt x="17" y="32"/>
                </a:cubicBezTo>
                <a:cubicBezTo>
                  <a:pt x="17" y="24"/>
                  <a:pt x="24" y="17"/>
                  <a:pt x="31" y="17"/>
                </a:cubicBezTo>
                <a:cubicBezTo>
                  <a:pt x="40" y="17"/>
                  <a:pt x="46" y="24"/>
                  <a:pt x="46" y="32"/>
                </a:cubicBezTo>
                <a:cubicBezTo>
                  <a:pt x="46" y="40"/>
                  <a:pt x="40" y="46"/>
                  <a:pt x="31" y="46"/>
                </a:cubicBezTo>
                <a:close/>
              </a:path>
            </a:pathLst>
          </a:custGeom>
          <a:solidFill>
            <a:schemeClr val="accent2"/>
          </a:solidFill>
          <a:ln>
            <a:noFill/>
          </a:ln>
          <a:extLst/>
        </p:spPr>
        <p:txBody>
          <a:bodyPr vert="horz" wrap="square" lIns="91440" tIns="45720" rIns="91440" bIns="45720" numCol="1" anchor="t" anchorCtr="0" compatLnSpc="1"/>
          <a:lstStyle/>
          <a:p>
            <a:endParaRPr lang="zh-CN" altLang="en-US" sz="1100">
              <a:cs typeface="+mn-ea"/>
              <a:sym typeface="+mn-lt"/>
            </a:endParaRPr>
          </a:p>
        </p:txBody>
      </p:sp>
      <p:sp>
        <p:nvSpPr>
          <p:cNvPr id="1381" name="Freeform 37"/>
          <p:cNvSpPr>
            <a:spLocks noEditPoints="1"/>
          </p:cNvSpPr>
          <p:nvPr/>
        </p:nvSpPr>
        <p:spPr bwMode="auto">
          <a:xfrm>
            <a:off x="5951538" y="6259513"/>
            <a:ext cx="339725" cy="344487"/>
          </a:xfrm>
          <a:custGeom>
            <a:avLst/>
            <a:gdLst>
              <a:gd name="T0" fmla="*/ 31 w 62"/>
              <a:gd name="T1" fmla="*/ 0 h 63"/>
              <a:gd name="T2" fmla="*/ 0 w 62"/>
              <a:gd name="T3" fmla="*/ 32 h 63"/>
              <a:gd name="T4" fmla="*/ 31 w 62"/>
              <a:gd name="T5" fmla="*/ 63 h 63"/>
              <a:gd name="T6" fmla="*/ 62 w 62"/>
              <a:gd name="T7" fmla="*/ 32 h 63"/>
              <a:gd name="T8" fmla="*/ 31 w 62"/>
              <a:gd name="T9" fmla="*/ 0 h 63"/>
              <a:gd name="T10" fmla="*/ 31 w 62"/>
              <a:gd name="T11" fmla="*/ 46 h 63"/>
              <a:gd name="T12" fmla="*/ 16 w 62"/>
              <a:gd name="T13" fmla="*/ 32 h 63"/>
              <a:gd name="T14" fmla="*/ 31 w 62"/>
              <a:gd name="T15" fmla="*/ 17 h 63"/>
              <a:gd name="T16" fmla="*/ 45 w 62"/>
              <a:gd name="T17" fmla="*/ 32 h 63"/>
              <a:gd name="T18" fmla="*/ 31 w 62"/>
              <a:gd name="T19" fmla="*/ 46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2" h="63">
                <a:moveTo>
                  <a:pt x="31" y="0"/>
                </a:moveTo>
                <a:cubicBezTo>
                  <a:pt x="14" y="0"/>
                  <a:pt x="0" y="14"/>
                  <a:pt x="0" y="32"/>
                </a:cubicBezTo>
                <a:cubicBezTo>
                  <a:pt x="0" y="49"/>
                  <a:pt x="14" y="63"/>
                  <a:pt x="31" y="63"/>
                </a:cubicBezTo>
                <a:cubicBezTo>
                  <a:pt x="48" y="63"/>
                  <a:pt x="62" y="49"/>
                  <a:pt x="62" y="32"/>
                </a:cubicBezTo>
                <a:cubicBezTo>
                  <a:pt x="62" y="14"/>
                  <a:pt x="48" y="0"/>
                  <a:pt x="31" y="0"/>
                </a:cubicBezTo>
                <a:close/>
                <a:moveTo>
                  <a:pt x="31" y="46"/>
                </a:moveTo>
                <a:cubicBezTo>
                  <a:pt x="23" y="46"/>
                  <a:pt x="16" y="40"/>
                  <a:pt x="16" y="32"/>
                </a:cubicBezTo>
                <a:cubicBezTo>
                  <a:pt x="16" y="24"/>
                  <a:pt x="23" y="17"/>
                  <a:pt x="31" y="17"/>
                </a:cubicBezTo>
                <a:cubicBezTo>
                  <a:pt x="39" y="17"/>
                  <a:pt x="45" y="24"/>
                  <a:pt x="45" y="32"/>
                </a:cubicBezTo>
                <a:cubicBezTo>
                  <a:pt x="45" y="40"/>
                  <a:pt x="39" y="46"/>
                  <a:pt x="31" y="46"/>
                </a:cubicBezTo>
                <a:close/>
              </a:path>
            </a:pathLst>
          </a:custGeom>
          <a:solidFill>
            <a:schemeClr val="accent2"/>
          </a:solidFill>
          <a:ln>
            <a:noFill/>
          </a:ln>
          <a:extLst/>
        </p:spPr>
        <p:txBody>
          <a:bodyPr vert="horz" wrap="square" lIns="91440" tIns="45720" rIns="91440" bIns="45720" numCol="1" anchor="t" anchorCtr="0" compatLnSpc="1"/>
          <a:lstStyle/>
          <a:p>
            <a:endParaRPr lang="zh-CN" altLang="en-US" sz="1100">
              <a:cs typeface="+mn-ea"/>
              <a:sym typeface="+mn-lt"/>
            </a:endParaRPr>
          </a:p>
        </p:txBody>
      </p:sp>
      <p:sp>
        <p:nvSpPr>
          <p:cNvPr id="1382" name="Freeform 38"/>
          <p:cNvSpPr/>
          <p:nvPr/>
        </p:nvSpPr>
        <p:spPr bwMode="auto">
          <a:xfrm>
            <a:off x="5157788" y="5275263"/>
            <a:ext cx="1384300" cy="946150"/>
          </a:xfrm>
          <a:custGeom>
            <a:avLst/>
            <a:gdLst>
              <a:gd name="T0" fmla="*/ 235 w 253"/>
              <a:gd name="T1" fmla="*/ 0 h 173"/>
              <a:gd name="T2" fmla="*/ 18 w 253"/>
              <a:gd name="T3" fmla="*/ 0 h 173"/>
              <a:gd name="T4" fmla="*/ 0 w 253"/>
              <a:gd name="T5" fmla="*/ 18 h 173"/>
              <a:gd name="T6" fmla="*/ 0 w 253"/>
              <a:gd name="T7" fmla="*/ 155 h 173"/>
              <a:gd name="T8" fmla="*/ 18 w 253"/>
              <a:gd name="T9" fmla="*/ 173 h 173"/>
              <a:gd name="T10" fmla="*/ 235 w 253"/>
              <a:gd name="T11" fmla="*/ 173 h 173"/>
              <a:gd name="T12" fmla="*/ 253 w 253"/>
              <a:gd name="T13" fmla="*/ 155 h 173"/>
              <a:gd name="T14" fmla="*/ 253 w 253"/>
              <a:gd name="T15" fmla="*/ 18 h 173"/>
              <a:gd name="T16" fmla="*/ 235 w 253"/>
              <a:gd name="T17" fmla="*/ 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3" h="173">
                <a:moveTo>
                  <a:pt x="235" y="0"/>
                </a:moveTo>
                <a:cubicBezTo>
                  <a:pt x="18" y="0"/>
                  <a:pt x="18" y="0"/>
                  <a:pt x="18" y="0"/>
                </a:cubicBezTo>
                <a:cubicBezTo>
                  <a:pt x="8" y="0"/>
                  <a:pt x="0" y="8"/>
                  <a:pt x="0" y="18"/>
                </a:cubicBezTo>
                <a:cubicBezTo>
                  <a:pt x="0" y="155"/>
                  <a:pt x="0" y="155"/>
                  <a:pt x="0" y="155"/>
                </a:cubicBezTo>
                <a:cubicBezTo>
                  <a:pt x="0" y="165"/>
                  <a:pt x="8" y="173"/>
                  <a:pt x="18" y="173"/>
                </a:cubicBezTo>
                <a:cubicBezTo>
                  <a:pt x="235" y="173"/>
                  <a:pt x="235" y="173"/>
                  <a:pt x="235" y="173"/>
                </a:cubicBezTo>
                <a:cubicBezTo>
                  <a:pt x="245" y="173"/>
                  <a:pt x="253" y="165"/>
                  <a:pt x="253" y="155"/>
                </a:cubicBezTo>
                <a:cubicBezTo>
                  <a:pt x="253" y="18"/>
                  <a:pt x="253" y="18"/>
                  <a:pt x="253" y="18"/>
                </a:cubicBezTo>
                <a:cubicBezTo>
                  <a:pt x="253" y="8"/>
                  <a:pt x="245" y="0"/>
                  <a:pt x="235" y="0"/>
                </a:cubicBezTo>
                <a:close/>
              </a:path>
            </a:pathLst>
          </a:custGeom>
          <a:solidFill>
            <a:schemeClr val="accent2"/>
          </a:solidFill>
          <a:ln>
            <a:noFill/>
          </a:ln>
          <a:extLst/>
        </p:spPr>
        <p:txBody>
          <a:bodyPr vert="horz" wrap="square" lIns="91440" tIns="45720" rIns="91440" bIns="45720" numCol="1" anchor="t" anchorCtr="0" compatLnSpc="1"/>
          <a:lstStyle/>
          <a:p>
            <a:endParaRPr lang="zh-CN" altLang="en-US" sz="1100">
              <a:cs typeface="+mn-ea"/>
              <a:sym typeface="+mn-lt"/>
            </a:endParaRPr>
          </a:p>
        </p:txBody>
      </p:sp>
      <p:sp>
        <p:nvSpPr>
          <p:cNvPr id="1383" name="Freeform 39"/>
          <p:cNvSpPr>
            <a:spLocks noEditPoints="1"/>
          </p:cNvSpPr>
          <p:nvPr/>
        </p:nvSpPr>
        <p:spPr bwMode="auto">
          <a:xfrm>
            <a:off x="4486276" y="5624513"/>
            <a:ext cx="595312" cy="782637"/>
          </a:xfrm>
          <a:custGeom>
            <a:avLst/>
            <a:gdLst>
              <a:gd name="T0" fmla="*/ 92 w 109"/>
              <a:gd name="T1" fmla="*/ 0 h 143"/>
              <a:gd name="T2" fmla="*/ 18 w 109"/>
              <a:gd name="T3" fmla="*/ 0 h 143"/>
              <a:gd name="T4" fmla="*/ 0 w 109"/>
              <a:gd name="T5" fmla="*/ 17 h 143"/>
              <a:gd name="T6" fmla="*/ 0 w 109"/>
              <a:gd name="T7" fmla="*/ 125 h 143"/>
              <a:gd name="T8" fmla="*/ 18 w 109"/>
              <a:gd name="T9" fmla="*/ 143 h 143"/>
              <a:gd name="T10" fmla="*/ 37 w 109"/>
              <a:gd name="T11" fmla="*/ 143 h 143"/>
              <a:gd name="T12" fmla="*/ 78 w 109"/>
              <a:gd name="T13" fmla="*/ 106 h 143"/>
              <a:gd name="T14" fmla="*/ 109 w 109"/>
              <a:gd name="T15" fmla="*/ 120 h 143"/>
              <a:gd name="T16" fmla="*/ 109 w 109"/>
              <a:gd name="T17" fmla="*/ 17 h 143"/>
              <a:gd name="T18" fmla="*/ 92 w 109"/>
              <a:gd name="T19" fmla="*/ 0 h 143"/>
              <a:gd name="T20" fmla="*/ 79 w 109"/>
              <a:gd name="T21" fmla="*/ 74 h 143"/>
              <a:gd name="T22" fmla="*/ 70 w 109"/>
              <a:gd name="T23" fmla="*/ 83 h 143"/>
              <a:gd name="T24" fmla="*/ 20 w 109"/>
              <a:gd name="T25" fmla="*/ 83 h 143"/>
              <a:gd name="T26" fmla="*/ 11 w 109"/>
              <a:gd name="T27" fmla="*/ 74 h 143"/>
              <a:gd name="T28" fmla="*/ 11 w 109"/>
              <a:gd name="T29" fmla="*/ 24 h 143"/>
              <a:gd name="T30" fmla="*/ 20 w 109"/>
              <a:gd name="T31" fmla="*/ 15 h 143"/>
              <a:gd name="T32" fmla="*/ 70 w 109"/>
              <a:gd name="T33" fmla="*/ 15 h 143"/>
              <a:gd name="T34" fmla="*/ 79 w 109"/>
              <a:gd name="T35" fmla="*/ 24 h 143"/>
              <a:gd name="T36" fmla="*/ 79 w 109"/>
              <a:gd name="T37" fmla="*/ 7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9" h="143">
                <a:moveTo>
                  <a:pt x="92" y="0"/>
                </a:moveTo>
                <a:cubicBezTo>
                  <a:pt x="18" y="0"/>
                  <a:pt x="18" y="0"/>
                  <a:pt x="18" y="0"/>
                </a:cubicBezTo>
                <a:cubicBezTo>
                  <a:pt x="8" y="0"/>
                  <a:pt x="0" y="7"/>
                  <a:pt x="0" y="17"/>
                </a:cubicBezTo>
                <a:cubicBezTo>
                  <a:pt x="0" y="125"/>
                  <a:pt x="0" y="125"/>
                  <a:pt x="0" y="125"/>
                </a:cubicBezTo>
                <a:cubicBezTo>
                  <a:pt x="0" y="135"/>
                  <a:pt x="8" y="143"/>
                  <a:pt x="18" y="143"/>
                </a:cubicBezTo>
                <a:cubicBezTo>
                  <a:pt x="37" y="143"/>
                  <a:pt x="37" y="143"/>
                  <a:pt x="37" y="143"/>
                </a:cubicBezTo>
                <a:cubicBezTo>
                  <a:pt x="39" y="122"/>
                  <a:pt x="57" y="106"/>
                  <a:pt x="78" y="106"/>
                </a:cubicBezTo>
                <a:cubicBezTo>
                  <a:pt x="90" y="106"/>
                  <a:pt x="102" y="111"/>
                  <a:pt x="109" y="120"/>
                </a:cubicBezTo>
                <a:cubicBezTo>
                  <a:pt x="109" y="17"/>
                  <a:pt x="109" y="17"/>
                  <a:pt x="109" y="17"/>
                </a:cubicBezTo>
                <a:cubicBezTo>
                  <a:pt x="109" y="7"/>
                  <a:pt x="101" y="0"/>
                  <a:pt x="92" y="0"/>
                </a:cubicBezTo>
                <a:close/>
                <a:moveTo>
                  <a:pt x="79" y="74"/>
                </a:moveTo>
                <a:cubicBezTo>
                  <a:pt x="79" y="79"/>
                  <a:pt x="75" y="83"/>
                  <a:pt x="70" y="83"/>
                </a:cubicBezTo>
                <a:cubicBezTo>
                  <a:pt x="20" y="83"/>
                  <a:pt x="20" y="83"/>
                  <a:pt x="20" y="83"/>
                </a:cubicBezTo>
                <a:cubicBezTo>
                  <a:pt x="15" y="83"/>
                  <a:pt x="11" y="79"/>
                  <a:pt x="11" y="74"/>
                </a:cubicBezTo>
                <a:cubicBezTo>
                  <a:pt x="11" y="24"/>
                  <a:pt x="11" y="24"/>
                  <a:pt x="11" y="24"/>
                </a:cubicBezTo>
                <a:cubicBezTo>
                  <a:pt x="11" y="19"/>
                  <a:pt x="15" y="15"/>
                  <a:pt x="20" y="15"/>
                </a:cubicBezTo>
                <a:cubicBezTo>
                  <a:pt x="70" y="15"/>
                  <a:pt x="70" y="15"/>
                  <a:pt x="70" y="15"/>
                </a:cubicBezTo>
                <a:cubicBezTo>
                  <a:pt x="75" y="15"/>
                  <a:pt x="79" y="19"/>
                  <a:pt x="79" y="24"/>
                </a:cubicBezTo>
                <a:lnTo>
                  <a:pt x="79" y="74"/>
                </a:lnTo>
                <a:close/>
              </a:path>
            </a:pathLst>
          </a:custGeom>
          <a:solidFill>
            <a:schemeClr val="accent2"/>
          </a:solidFill>
          <a:ln>
            <a:noFill/>
          </a:ln>
          <a:extLst/>
        </p:spPr>
        <p:txBody>
          <a:bodyPr vert="horz" wrap="square" lIns="91440" tIns="45720" rIns="91440" bIns="45720" numCol="1" anchor="t" anchorCtr="0" compatLnSpc="1"/>
          <a:lstStyle/>
          <a:p>
            <a:endParaRPr lang="zh-CN" altLang="en-US" sz="1100">
              <a:cs typeface="+mn-ea"/>
              <a:sym typeface="+mn-lt"/>
            </a:endParaRPr>
          </a:p>
        </p:txBody>
      </p:sp>
      <p:sp>
        <p:nvSpPr>
          <p:cNvPr id="1387" name="文本框 1386"/>
          <p:cNvSpPr txBox="1"/>
          <p:nvPr/>
        </p:nvSpPr>
        <p:spPr>
          <a:xfrm>
            <a:off x="8544856" y="989112"/>
            <a:ext cx="1218603" cy="646331"/>
          </a:xfrm>
          <a:prstGeom prst="rect">
            <a:avLst/>
          </a:prstGeom>
          <a:noFill/>
        </p:spPr>
        <p:txBody>
          <a:bodyPr wrap="none" rtlCol="0">
            <a:spAutoFit/>
          </a:bodyPr>
          <a:lstStyle/>
          <a:p>
            <a:r>
              <a:rPr lang="en-US" altLang="zh-CN" sz="3600" dirty="0">
                <a:solidFill>
                  <a:schemeClr val="bg1"/>
                </a:solidFill>
                <a:cs typeface="+mn-ea"/>
                <a:sym typeface="+mn-lt"/>
              </a:rPr>
              <a:t>70%</a:t>
            </a:r>
            <a:endParaRPr lang="zh-CN" altLang="en-US" sz="3600" dirty="0">
              <a:solidFill>
                <a:schemeClr val="bg1"/>
              </a:solidFill>
              <a:cs typeface="+mn-ea"/>
              <a:sym typeface="+mn-lt"/>
            </a:endParaRPr>
          </a:p>
        </p:txBody>
      </p:sp>
      <p:sp>
        <p:nvSpPr>
          <p:cNvPr id="1388" name="文本框 1387"/>
          <p:cNvSpPr txBox="1"/>
          <p:nvPr/>
        </p:nvSpPr>
        <p:spPr>
          <a:xfrm>
            <a:off x="7371538" y="2429688"/>
            <a:ext cx="1223412" cy="646331"/>
          </a:xfrm>
          <a:prstGeom prst="rect">
            <a:avLst/>
          </a:prstGeom>
          <a:noFill/>
        </p:spPr>
        <p:txBody>
          <a:bodyPr wrap="none" rtlCol="0">
            <a:spAutoFit/>
          </a:bodyPr>
          <a:lstStyle/>
          <a:p>
            <a:r>
              <a:rPr lang="en-US" altLang="zh-CN" sz="3600" dirty="0">
                <a:solidFill>
                  <a:schemeClr val="bg1"/>
                </a:solidFill>
                <a:cs typeface="+mn-ea"/>
                <a:sym typeface="+mn-lt"/>
              </a:rPr>
              <a:t>56%</a:t>
            </a:r>
            <a:endParaRPr lang="zh-CN" altLang="en-US" sz="3600" dirty="0">
              <a:solidFill>
                <a:schemeClr val="bg1"/>
              </a:solidFill>
              <a:cs typeface="+mn-ea"/>
              <a:sym typeface="+mn-lt"/>
            </a:endParaRPr>
          </a:p>
        </p:txBody>
      </p:sp>
      <p:sp>
        <p:nvSpPr>
          <p:cNvPr id="1389" name="文本框 1388"/>
          <p:cNvSpPr txBox="1"/>
          <p:nvPr/>
        </p:nvSpPr>
        <p:spPr>
          <a:xfrm>
            <a:off x="6316877" y="3869333"/>
            <a:ext cx="1223412" cy="646331"/>
          </a:xfrm>
          <a:prstGeom prst="rect">
            <a:avLst/>
          </a:prstGeom>
          <a:noFill/>
        </p:spPr>
        <p:txBody>
          <a:bodyPr wrap="none" rtlCol="0">
            <a:spAutoFit/>
          </a:bodyPr>
          <a:lstStyle/>
          <a:p>
            <a:r>
              <a:rPr lang="en-US" altLang="zh-CN" sz="3600" dirty="0">
                <a:solidFill>
                  <a:schemeClr val="bg1"/>
                </a:solidFill>
                <a:cs typeface="+mn-ea"/>
                <a:sym typeface="+mn-lt"/>
              </a:rPr>
              <a:t>28%</a:t>
            </a:r>
            <a:endParaRPr lang="zh-CN" altLang="en-US" sz="3600" dirty="0">
              <a:solidFill>
                <a:schemeClr val="bg1"/>
              </a:solidFill>
              <a:cs typeface="+mn-ea"/>
              <a:sym typeface="+mn-lt"/>
            </a:endParaRPr>
          </a:p>
        </p:txBody>
      </p:sp>
      <p:sp>
        <p:nvSpPr>
          <p:cNvPr id="1390" name="文本框 1389"/>
          <p:cNvSpPr txBox="1"/>
          <p:nvPr/>
        </p:nvSpPr>
        <p:spPr>
          <a:xfrm>
            <a:off x="5207276" y="5308694"/>
            <a:ext cx="1032655" cy="646331"/>
          </a:xfrm>
          <a:prstGeom prst="rect">
            <a:avLst/>
          </a:prstGeom>
          <a:solidFill>
            <a:schemeClr val="accent2"/>
          </a:solidFill>
        </p:spPr>
        <p:txBody>
          <a:bodyPr wrap="none" rtlCol="0">
            <a:spAutoFit/>
          </a:bodyPr>
          <a:lstStyle/>
          <a:p>
            <a:r>
              <a:rPr lang="en-US" altLang="zh-CN" sz="3600" dirty="0">
                <a:solidFill>
                  <a:schemeClr val="bg1"/>
                </a:solidFill>
                <a:cs typeface="+mn-ea"/>
                <a:sym typeface="+mn-lt"/>
              </a:rPr>
              <a:t>15%</a:t>
            </a:r>
            <a:endParaRPr lang="zh-CN" altLang="en-US" sz="3600" dirty="0">
              <a:solidFill>
                <a:schemeClr val="bg1"/>
              </a:solidFill>
              <a:cs typeface="+mn-ea"/>
              <a:sym typeface="+mn-lt"/>
            </a:endParaRPr>
          </a:p>
        </p:txBody>
      </p:sp>
      <p:grpSp>
        <p:nvGrpSpPr>
          <p:cNvPr id="36" name="组合 35">
            <a:extLst>
              <a:ext uri="{FF2B5EF4-FFF2-40B4-BE49-F238E27FC236}">
                <a16:creationId xmlns:a16="http://schemas.microsoft.com/office/drawing/2014/main" id="{FFA44B54-81AF-4E19-A3EE-364C9C608F20}"/>
              </a:ext>
            </a:extLst>
          </p:cNvPr>
          <p:cNvGrpSpPr/>
          <p:nvPr/>
        </p:nvGrpSpPr>
        <p:grpSpPr>
          <a:xfrm>
            <a:off x="1039348" y="1804030"/>
            <a:ext cx="1934629" cy="1093928"/>
            <a:chOff x="468937" y="2419540"/>
            <a:chExt cx="1934629" cy="1093928"/>
          </a:xfrm>
        </p:grpSpPr>
        <p:sp>
          <p:nvSpPr>
            <p:cNvPr id="37" name="TextBox 18">
              <a:extLst>
                <a:ext uri="{FF2B5EF4-FFF2-40B4-BE49-F238E27FC236}">
                  <a16:creationId xmlns:a16="http://schemas.microsoft.com/office/drawing/2014/main" id="{BEF0688E-BE7F-45A3-9F39-7E86E0426BA3}"/>
                </a:ext>
              </a:extLst>
            </p:cNvPr>
            <p:cNvSpPr txBox="1"/>
            <p:nvPr/>
          </p:nvSpPr>
          <p:spPr>
            <a:xfrm flipH="1">
              <a:off x="468937" y="2419540"/>
              <a:ext cx="1638590" cy="461665"/>
            </a:xfrm>
            <a:prstGeom prst="rect">
              <a:avLst/>
            </a:prstGeom>
            <a:noFill/>
          </p:spPr>
          <p:txBody>
            <a:bodyPr wrap="none" rtlCol="0">
              <a:spAutoFit/>
            </a:bodyPr>
            <a:lstStyle/>
            <a:p>
              <a:r>
                <a:rPr lang="en-US" sz="2400" b="1">
                  <a:cs typeface="+mn-ea"/>
                  <a:sym typeface="+mn-lt"/>
                </a:rPr>
                <a:t>PRESENT</a:t>
              </a:r>
              <a:endParaRPr lang="en-US" sz="2400" b="1" dirty="0">
                <a:cs typeface="+mn-ea"/>
                <a:sym typeface="+mn-lt"/>
              </a:endParaRPr>
            </a:p>
          </p:txBody>
        </p:sp>
        <p:sp>
          <p:nvSpPr>
            <p:cNvPr id="38" name="矩形 37">
              <a:extLst>
                <a:ext uri="{FF2B5EF4-FFF2-40B4-BE49-F238E27FC236}">
                  <a16:creationId xmlns:a16="http://schemas.microsoft.com/office/drawing/2014/main" id="{B77136BB-0915-42CE-B796-B9DFC2ACDE6A}"/>
                </a:ext>
              </a:extLst>
            </p:cNvPr>
            <p:cNvSpPr/>
            <p:nvPr/>
          </p:nvSpPr>
          <p:spPr>
            <a:xfrm>
              <a:off x="470268" y="2823664"/>
              <a:ext cx="1933298" cy="689804"/>
            </a:xfrm>
            <a:prstGeom prst="rect">
              <a:avLst/>
            </a:prstGeom>
          </p:spPr>
          <p:txBody>
            <a:bodyPr wrap="square">
              <a:spAutoFit/>
            </a:bodyPr>
            <a:lstStyle/>
            <a:p>
              <a:pPr>
                <a:lnSpc>
                  <a:spcPct val="150000"/>
                </a:lnSpc>
              </a:pPr>
              <a:r>
                <a:rPr lang="en-US" altLang="zh-CN" sz="900" dirty="0">
                  <a:cs typeface="+mn-ea"/>
                  <a:sym typeface="+mn-lt"/>
                </a:rPr>
                <a:t>OF THIS SCHEME, WE THANK YOU FOR YOUR READING, </a:t>
              </a:r>
              <a:r>
                <a:rPr lang="en-US" altLang="zh-CN" sz="900">
                  <a:cs typeface="+mn-ea"/>
                  <a:sym typeface="+mn-lt"/>
                </a:rPr>
                <a:t>THE PROPOSAL</a:t>
              </a:r>
              <a:endParaRPr lang="en-US" altLang="zh-CN" sz="900" dirty="0">
                <a:cs typeface="+mn-ea"/>
                <a:sym typeface="+mn-lt"/>
              </a:endParaRPr>
            </a:p>
          </p:txBody>
        </p:sp>
      </p:grpSp>
      <p:grpSp>
        <p:nvGrpSpPr>
          <p:cNvPr id="39" name="组合 38">
            <a:extLst>
              <a:ext uri="{FF2B5EF4-FFF2-40B4-BE49-F238E27FC236}">
                <a16:creationId xmlns:a16="http://schemas.microsoft.com/office/drawing/2014/main" id="{4F9FDDD2-18B4-487C-B3D7-EB217E3A81F1}"/>
              </a:ext>
            </a:extLst>
          </p:cNvPr>
          <p:cNvGrpSpPr/>
          <p:nvPr/>
        </p:nvGrpSpPr>
        <p:grpSpPr>
          <a:xfrm>
            <a:off x="1039348" y="3518530"/>
            <a:ext cx="1934629" cy="1093928"/>
            <a:chOff x="468937" y="2419540"/>
            <a:chExt cx="1934629" cy="1093928"/>
          </a:xfrm>
        </p:grpSpPr>
        <p:sp>
          <p:nvSpPr>
            <p:cNvPr id="40" name="TextBox 18">
              <a:extLst>
                <a:ext uri="{FF2B5EF4-FFF2-40B4-BE49-F238E27FC236}">
                  <a16:creationId xmlns:a16="http://schemas.microsoft.com/office/drawing/2014/main" id="{B64C024A-6E03-4A1C-963D-C1E73A214CD9}"/>
                </a:ext>
              </a:extLst>
            </p:cNvPr>
            <p:cNvSpPr txBox="1"/>
            <p:nvPr/>
          </p:nvSpPr>
          <p:spPr>
            <a:xfrm flipH="1">
              <a:off x="468937" y="2419540"/>
              <a:ext cx="1638590" cy="461665"/>
            </a:xfrm>
            <a:prstGeom prst="rect">
              <a:avLst/>
            </a:prstGeom>
            <a:noFill/>
          </p:spPr>
          <p:txBody>
            <a:bodyPr wrap="none" rtlCol="0">
              <a:spAutoFit/>
            </a:bodyPr>
            <a:lstStyle/>
            <a:p>
              <a:r>
                <a:rPr lang="en-US" sz="2400" b="1">
                  <a:cs typeface="+mn-ea"/>
                  <a:sym typeface="+mn-lt"/>
                </a:rPr>
                <a:t>PRESENT</a:t>
              </a:r>
              <a:endParaRPr lang="en-US" sz="2400" b="1" dirty="0">
                <a:cs typeface="+mn-ea"/>
                <a:sym typeface="+mn-lt"/>
              </a:endParaRPr>
            </a:p>
          </p:txBody>
        </p:sp>
        <p:sp>
          <p:nvSpPr>
            <p:cNvPr id="41" name="矩形 40">
              <a:extLst>
                <a:ext uri="{FF2B5EF4-FFF2-40B4-BE49-F238E27FC236}">
                  <a16:creationId xmlns:a16="http://schemas.microsoft.com/office/drawing/2014/main" id="{68897438-0A62-44DF-B506-AFF6C0AEFACC}"/>
                </a:ext>
              </a:extLst>
            </p:cNvPr>
            <p:cNvSpPr/>
            <p:nvPr/>
          </p:nvSpPr>
          <p:spPr>
            <a:xfrm>
              <a:off x="470268" y="2823664"/>
              <a:ext cx="1933298" cy="689804"/>
            </a:xfrm>
            <a:prstGeom prst="rect">
              <a:avLst/>
            </a:prstGeom>
          </p:spPr>
          <p:txBody>
            <a:bodyPr wrap="square">
              <a:spAutoFit/>
            </a:bodyPr>
            <a:lstStyle/>
            <a:p>
              <a:pPr>
                <a:lnSpc>
                  <a:spcPct val="150000"/>
                </a:lnSpc>
              </a:pPr>
              <a:r>
                <a:rPr lang="en-US" altLang="zh-CN" sz="900" dirty="0">
                  <a:cs typeface="+mn-ea"/>
                  <a:sym typeface="+mn-lt"/>
                </a:rPr>
                <a:t>OF THIS SCHEME, WE THANK YOU FOR YOUR READING, </a:t>
              </a:r>
              <a:r>
                <a:rPr lang="en-US" altLang="zh-CN" sz="900">
                  <a:cs typeface="+mn-ea"/>
                  <a:sym typeface="+mn-lt"/>
                </a:rPr>
                <a:t>THE PROPOSAL</a:t>
              </a:r>
              <a:endParaRPr lang="en-US" altLang="zh-CN" sz="900" dirty="0">
                <a:cs typeface="+mn-ea"/>
                <a:sym typeface="+mn-lt"/>
              </a:endParaRPr>
            </a:p>
          </p:txBody>
        </p:sp>
      </p:grpSp>
      <p:grpSp>
        <p:nvGrpSpPr>
          <p:cNvPr id="42" name="组合 41">
            <a:extLst>
              <a:ext uri="{FF2B5EF4-FFF2-40B4-BE49-F238E27FC236}">
                <a16:creationId xmlns:a16="http://schemas.microsoft.com/office/drawing/2014/main" id="{F4B10B52-4ABD-4B36-9FDE-7997919E14C1}"/>
              </a:ext>
            </a:extLst>
          </p:cNvPr>
          <p:cNvGrpSpPr/>
          <p:nvPr/>
        </p:nvGrpSpPr>
        <p:grpSpPr>
          <a:xfrm>
            <a:off x="1039348" y="5233030"/>
            <a:ext cx="1934629" cy="1093928"/>
            <a:chOff x="468937" y="2419540"/>
            <a:chExt cx="1934629" cy="1093928"/>
          </a:xfrm>
        </p:grpSpPr>
        <p:sp>
          <p:nvSpPr>
            <p:cNvPr id="43" name="TextBox 18">
              <a:extLst>
                <a:ext uri="{FF2B5EF4-FFF2-40B4-BE49-F238E27FC236}">
                  <a16:creationId xmlns:a16="http://schemas.microsoft.com/office/drawing/2014/main" id="{F0F3C45A-16D0-4FCD-B3E2-59853450E0B9}"/>
                </a:ext>
              </a:extLst>
            </p:cNvPr>
            <p:cNvSpPr txBox="1"/>
            <p:nvPr/>
          </p:nvSpPr>
          <p:spPr>
            <a:xfrm flipH="1">
              <a:off x="468937" y="2419540"/>
              <a:ext cx="1638590" cy="461665"/>
            </a:xfrm>
            <a:prstGeom prst="rect">
              <a:avLst/>
            </a:prstGeom>
            <a:noFill/>
          </p:spPr>
          <p:txBody>
            <a:bodyPr wrap="none" rtlCol="0">
              <a:spAutoFit/>
            </a:bodyPr>
            <a:lstStyle/>
            <a:p>
              <a:r>
                <a:rPr lang="en-US" sz="2400" b="1">
                  <a:cs typeface="+mn-ea"/>
                  <a:sym typeface="+mn-lt"/>
                </a:rPr>
                <a:t>PRESENT</a:t>
              </a:r>
              <a:endParaRPr lang="en-US" sz="2400" b="1" dirty="0">
                <a:cs typeface="+mn-ea"/>
                <a:sym typeface="+mn-lt"/>
              </a:endParaRPr>
            </a:p>
          </p:txBody>
        </p:sp>
        <p:sp>
          <p:nvSpPr>
            <p:cNvPr id="44" name="矩形 43">
              <a:extLst>
                <a:ext uri="{FF2B5EF4-FFF2-40B4-BE49-F238E27FC236}">
                  <a16:creationId xmlns:a16="http://schemas.microsoft.com/office/drawing/2014/main" id="{1DEFC5B2-8142-4BE9-B3DA-303E2521A1CA}"/>
                </a:ext>
              </a:extLst>
            </p:cNvPr>
            <p:cNvSpPr/>
            <p:nvPr/>
          </p:nvSpPr>
          <p:spPr>
            <a:xfrm>
              <a:off x="470268" y="2823664"/>
              <a:ext cx="1933298" cy="689804"/>
            </a:xfrm>
            <a:prstGeom prst="rect">
              <a:avLst/>
            </a:prstGeom>
          </p:spPr>
          <p:txBody>
            <a:bodyPr wrap="square">
              <a:spAutoFit/>
            </a:bodyPr>
            <a:lstStyle/>
            <a:p>
              <a:pPr>
                <a:lnSpc>
                  <a:spcPct val="150000"/>
                </a:lnSpc>
              </a:pPr>
              <a:r>
                <a:rPr lang="en-US" altLang="zh-CN" sz="900" dirty="0">
                  <a:cs typeface="+mn-ea"/>
                  <a:sym typeface="+mn-lt"/>
                </a:rPr>
                <a:t>OF THIS SCHEME, WE THANK YOU FOR YOUR READING, </a:t>
              </a:r>
              <a:r>
                <a:rPr lang="en-US" altLang="zh-CN" sz="900">
                  <a:cs typeface="+mn-ea"/>
                  <a:sym typeface="+mn-lt"/>
                </a:rPr>
                <a:t>THE PROPOSAL</a:t>
              </a:r>
              <a:endParaRPr lang="en-US" altLang="zh-CN" sz="900" dirty="0">
                <a:cs typeface="+mn-ea"/>
                <a:sym typeface="+mn-lt"/>
              </a:endParaRPr>
            </a:p>
          </p:txBody>
        </p:sp>
      </p:grpSp>
      <p:grpSp>
        <p:nvGrpSpPr>
          <p:cNvPr id="45" name="组合 44">
            <a:extLst>
              <a:ext uri="{FF2B5EF4-FFF2-40B4-BE49-F238E27FC236}">
                <a16:creationId xmlns:a16="http://schemas.microsoft.com/office/drawing/2014/main" id="{B810D699-33F7-4200-91FE-0AF17E4EFE36}"/>
              </a:ext>
            </a:extLst>
          </p:cNvPr>
          <p:cNvGrpSpPr/>
          <p:nvPr/>
        </p:nvGrpSpPr>
        <p:grpSpPr>
          <a:xfrm>
            <a:off x="2918188" y="338191"/>
            <a:ext cx="5975713" cy="584775"/>
            <a:chOff x="2918188" y="338191"/>
            <a:chExt cx="5975713" cy="584775"/>
          </a:xfrm>
        </p:grpSpPr>
        <p:sp>
          <p:nvSpPr>
            <p:cNvPr id="46" name="TextBox 18">
              <a:extLst>
                <a:ext uri="{FF2B5EF4-FFF2-40B4-BE49-F238E27FC236}">
                  <a16:creationId xmlns:a16="http://schemas.microsoft.com/office/drawing/2014/main" id="{430607D5-5F3A-41D6-8910-44A2A2637BA5}"/>
                </a:ext>
              </a:extLst>
            </p:cNvPr>
            <p:cNvSpPr txBox="1"/>
            <p:nvPr/>
          </p:nvSpPr>
          <p:spPr>
            <a:xfrm flipH="1">
              <a:off x="4435692" y="338191"/>
              <a:ext cx="2989921" cy="584775"/>
            </a:xfrm>
            <a:prstGeom prst="rect">
              <a:avLst/>
            </a:prstGeom>
            <a:noFill/>
          </p:spPr>
          <p:txBody>
            <a:bodyPr wrap="none" rtlCol="0">
              <a:spAutoFit/>
            </a:bodyPr>
            <a:lstStyle/>
            <a:p>
              <a:r>
                <a:rPr lang="en-US" sz="3200" b="1" dirty="0">
                  <a:cs typeface="+mn-ea"/>
                  <a:sym typeface="+mn-lt"/>
                </a:rPr>
                <a:t>POWERPOINT</a:t>
              </a:r>
            </a:p>
          </p:txBody>
        </p:sp>
        <p:sp>
          <p:nvSpPr>
            <p:cNvPr id="47" name="椭圆 46">
              <a:extLst>
                <a:ext uri="{FF2B5EF4-FFF2-40B4-BE49-F238E27FC236}">
                  <a16:creationId xmlns:a16="http://schemas.microsoft.com/office/drawing/2014/main" id="{D29FD5AA-81C2-4486-9350-7D38077006F9}"/>
                </a:ext>
              </a:extLst>
            </p:cNvPr>
            <p:cNvSpPr/>
            <p:nvPr/>
          </p:nvSpPr>
          <p:spPr>
            <a:xfrm>
              <a:off x="7518763"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8" name="椭圆 47">
              <a:extLst>
                <a:ext uri="{FF2B5EF4-FFF2-40B4-BE49-F238E27FC236}">
                  <a16:creationId xmlns:a16="http://schemas.microsoft.com/office/drawing/2014/main" id="{2E412E65-B6EB-4EEF-A50B-3E40D46630F5}"/>
                </a:ext>
              </a:extLst>
            </p:cNvPr>
            <p:cNvSpPr/>
            <p:nvPr/>
          </p:nvSpPr>
          <p:spPr>
            <a:xfrm>
              <a:off x="7814038"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9" name="椭圆 48">
              <a:extLst>
                <a:ext uri="{FF2B5EF4-FFF2-40B4-BE49-F238E27FC236}">
                  <a16:creationId xmlns:a16="http://schemas.microsoft.com/office/drawing/2014/main" id="{CE356C57-4D9D-41DA-AA05-654D40CBDC96}"/>
                </a:ext>
              </a:extLst>
            </p:cNvPr>
            <p:cNvSpPr/>
            <p:nvPr/>
          </p:nvSpPr>
          <p:spPr>
            <a:xfrm>
              <a:off x="8109313"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0" name="椭圆 49">
              <a:extLst>
                <a:ext uri="{FF2B5EF4-FFF2-40B4-BE49-F238E27FC236}">
                  <a16:creationId xmlns:a16="http://schemas.microsoft.com/office/drawing/2014/main" id="{967A681A-65AE-45B5-925E-C077FE4FA4EB}"/>
                </a:ext>
              </a:extLst>
            </p:cNvPr>
            <p:cNvSpPr/>
            <p:nvPr/>
          </p:nvSpPr>
          <p:spPr>
            <a:xfrm>
              <a:off x="8404588"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1" name="椭圆 50">
              <a:extLst>
                <a:ext uri="{FF2B5EF4-FFF2-40B4-BE49-F238E27FC236}">
                  <a16:creationId xmlns:a16="http://schemas.microsoft.com/office/drawing/2014/main" id="{E14CF42D-F49E-46B0-9E87-43CCB3A1E479}"/>
                </a:ext>
              </a:extLst>
            </p:cNvPr>
            <p:cNvSpPr/>
            <p:nvPr/>
          </p:nvSpPr>
          <p:spPr>
            <a:xfrm>
              <a:off x="8699863"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2" name="椭圆 51">
              <a:extLst>
                <a:ext uri="{FF2B5EF4-FFF2-40B4-BE49-F238E27FC236}">
                  <a16:creationId xmlns:a16="http://schemas.microsoft.com/office/drawing/2014/main" id="{E3A58B26-83F7-48C7-825D-E2691EBDF751}"/>
                </a:ext>
              </a:extLst>
            </p:cNvPr>
            <p:cNvSpPr/>
            <p:nvPr/>
          </p:nvSpPr>
          <p:spPr>
            <a:xfrm>
              <a:off x="2918188"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3" name="椭圆 52">
              <a:extLst>
                <a:ext uri="{FF2B5EF4-FFF2-40B4-BE49-F238E27FC236}">
                  <a16:creationId xmlns:a16="http://schemas.microsoft.com/office/drawing/2014/main" id="{B2AC0A48-438E-41E8-8CF7-0DEDEAA18534}"/>
                </a:ext>
              </a:extLst>
            </p:cNvPr>
            <p:cNvSpPr/>
            <p:nvPr/>
          </p:nvSpPr>
          <p:spPr>
            <a:xfrm>
              <a:off x="3213463"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4" name="椭圆 53">
              <a:extLst>
                <a:ext uri="{FF2B5EF4-FFF2-40B4-BE49-F238E27FC236}">
                  <a16:creationId xmlns:a16="http://schemas.microsoft.com/office/drawing/2014/main" id="{7DB32EEC-B1A1-43F5-98F2-297A12EA018C}"/>
                </a:ext>
              </a:extLst>
            </p:cNvPr>
            <p:cNvSpPr/>
            <p:nvPr/>
          </p:nvSpPr>
          <p:spPr>
            <a:xfrm>
              <a:off x="3508738"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5" name="椭圆 54">
              <a:extLst>
                <a:ext uri="{FF2B5EF4-FFF2-40B4-BE49-F238E27FC236}">
                  <a16:creationId xmlns:a16="http://schemas.microsoft.com/office/drawing/2014/main" id="{E9ED08AF-6583-46D7-811C-503AF5BB670D}"/>
                </a:ext>
              </a:extLst>
            </p:cNvPr>
            <p:cNvSpPr/>
            <p:nvPr/>
          </p:nvSpPr>
          <p:spPr>
            <a:xfrm>
              <a:off x="3804013"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6" name="椭圆 55">
              <a:extLst>
                <a:ext uri="{FF2B5EF4-FFF2-40B4-BE49-F238E27FC236}">
                  <a16:creationId xmlns:a16="http://schemas.microsoft.com/office/drawing/2014/main" id="{CF2D49FA-562A-43D9-B50D-BBA86F3D55E1}"/>
                </a:ext>
              </a:extLst>
            </p:cNvPr>
            <p:cNvSpPr/>
            <p:nvPr/>
          </p:nvSpPr>
          <p:spPr>
            <a:xfrm>
              <a:off x="4099288"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Tree>
    <p:extLst>
      <p:ext uri="{BB962C8B-B14F-4D97-AF65-F5344CB8AC3E}">
        <p14:creationId xmlns:p14="http://schemas.microsoft.com/office/powerpoint/2010/main" val="3348305563"/>
      </p:ext>
    </p:extLst>
  </p:cSld>
  <p:clrMapOvr>
    <a:masterClrMapping/>
  </p:clrMapOvr>
  <mc:AlternateContent xmlns:mc="http://schemas.openxmlformats.org/markup-compatibility/2006" xmlns:p14="http://schemas.microsoft.com/office/powerpoint/2010/main">
    <mc:Choice Requires="p14">
      <p:transition spd="slow" p14:dur="1500" advClick="0" advTm="2000">
        <p:random/>
      </p:transition>
    </mc:Choice>
    <mc:Fallback xmlns="">
      <p:transition spd="slow" advClick="0"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1000"/>
                                        <p:tgtEl>
                                          <p:spTgt spid="36"/>
                                        </p:tgtEl>
                                      </p:cBhvr>
                                    </p:animEffect>
                                    <p:anim calcmode="lin" valueType="num">
                                      <p:cBhvr>
                                        <p:cTn id="8" dur="1000" fill="hold"/>
                                        <p:tgtEl>
                                          <p:spTgt spid="36"/>
                                        </p:tgtEl>
                                        <p:attrNameLst>
                                          <p:attrName>ppt_x</p:attrName>
                                        </p:attrNameLst>
                                      </p:cBhvr>
                                      <p:tavLst>
                                        <p:tav tm="0">
                                          <p:val>
                                            <p:strVal val="#ppt_x"/>
                                          </p:val>
                                        </p:tav>
                                        <p:tav tm="100000">
                                          <p:val>
                                            <p:strVal val="#ppt_x"/>
                                          </p:val>
                                        </p:tav>
                                      </p:tavLst>
                                    </p:anim>
                                    <p:anim calcmode="lin" valueType="num">
                                      <p:cBhvr>
                                        <p:cTn id="9" dur="1000" fill="hold"/>
                                        <p:tgtEl>
                                          <p:spTgt spid="3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9"/>
                                        </p:tgtEl>
                                        <p:attrNameLst>
                                          <p:attrName>style.visibility</p:attrName>
                                        </p:attrNameLst>
                                      </p:cBhvr>
                                      <p:to>
                                        <p:strVal val="visible"/>
                                      </p:to>
                                    </p:set>
                                    <p:animEffect transition="in" filter="fade">
                                      <p:cBhvr>
                                        <p:cTn id="14" dur="1000"/>
                                        <p:tgtEl>
                                          <p:spTgt spid="39"/>
                                        </p:tgtEl>
                                      </p:cBhvr>
                                    </p:animEffect>
                                    <p:anim calcmode="lin" valueType="num">
                                      <p:cBhvr>
                                        <p:cTn id="15" dur="1000" fill="hold"/>
                                        <p:tgtEl>
                                          <p:spTgt spid="39"/>
                                        </p:tgtEl>
                                        <p:attrNameLst>
                                          <p:attrName>ppt_x</p:attrName>
                                        </p:attrNameLst>
                                      </p:cBhvr>
                                      <p:tavLst>
                                        <p:tav tm="0">
                                          <p:val>
                                            <p:strVal val="#ppt_x"/>
                                          </p:val>
                                        </p:tav>
                                        <p:tav tm="100000">
                                          <p:val>
                                            <p:strVal val="#ppt_x"/>
                                          </p:val>
                                        </p:tav>
                                      </p:tavLst>
                                    </p:anim>
                                    <p:anim calcmode="lin" valueType="num">
                                      <p:cBhvr>
                                        <p:cTn id="16" dur="1000" fill="hold"/>
                                        <p:tgtEl>
                                          <p:spTgt spid="39"/>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42"/>
                                        </p:tgtEl>
                                        <p:attrNameLst>
                                          <p:attrName>style.visibility</p:attrName>
                                        </p:attrNameLst>
                                      </p:cBhvr>
                                      <p:to>
                                        <p:strVal val="visible"/>
                                      </p:to>
                                    </p:set>
                                    <p:animEffect transition="in" filter="fade">
                                      <p:cBhvr>
                                        <p:cTn id="21" dur="1000"/>
                                        <p:tgtEl>
                                          <p:spTgt spid="42"/>
                                        </p:tgtEl>
                                      </p:cBhvr>
                                    </p:animEffect>
                                    <p:anim calcmode="lin" valueType="num">
                                      <p:cBhvr>
                                        <p:cTn id="22" dur="1000" fill="hold"/>
                                        <p:tgtEl>
                                          <p:spTgt spid="42"/>
                                        </p:tgtEl>
                                        <p:attrNameLst>
                                          <p:attrName>ppt_x</p:attrName>
                                        </p:attrNameLst>
                                      </p:cBhvr>
                                      <p:tavLst>
                                        <p:tav tm="0">
                                          <p:val>
                                            <p:strVal val="#ppt_x"/>
                                          </p:val>
                                        </p:tav>
                                        <p:tav tm="100000">
                                          <p:val>
                                            <p:strVal val="#ppt_x"/>
                                          </p:val>
                                        </p:tav>
                                      </p:tavLst>
                                    </p:anim>
                                    <p:anim calcmode="lin" valueType="num">
                                      <p:cBhvr>
                                        <p:cTn id="23" dur="1000" fill="hold"/>
                                        <p:tgtEl>
                                          <p:spTgt spid="42"/>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1000"/>
                                        <p:tgtEl>
                                          <p:spTgt spid="6"/>
                                        </p:tgtEl>
                                      </p:cBhvr>
                                    </p:animEffect>
                                    <p:anim calcmode="lin" valueType="num">
                                      <p:cBhvr>
                                        <p:cTn id="29" dur="1000" fill="hold"/>
                                        <p:tgtEl>
                                          <p:spTgt spid="6"/>
                                        </p:tgtEl>
                                        <p:attrNameLst>
                                          <p:attrName>ppt_x</p:attrName>
                                        </p:attrNameLst>
                                      </p:cBhvr>
                                      <p:tavLst>
                                        <p:tav tm="0">
                                          <p:val>
                                            <p:strVal val="#ppt_x"/>
                                          </p:val>
                                        </p:tav>
                                        <p:tav tm="100000">
                                          <p:val>
                                            <p:strVal val="#ppt_x"/>
                                          </p:val>
                                        </p:tav>
                                      </p:tavLst>
                                    </p:anim>
                                    <p:anim calcmode="lin" valueType="num">
                                      <p:cBhvr>
                                        <p:cTn id="30" dur="1000" fill="hold"/>
                                        <p:tgtEl>
                                          <p:spTgt spid="6"/>
                                        </p:tgtEl>
                                        <p:attrNameLst>
                                          <p:attrName>ppt_y</p:attrName>
                                        </p:attrNameLst>
                                      </p:cBhvr>
                                      <p:tavLst>
                                        <p:tav tm="0">
                                          <p:val>
                                            <p:strVal val="#ppt_y+.1"/>
                                          </p:val>
                                        </p:tav>
                                        <p:tav tm="100000">
                                          <p:val>
                                            <p:strVal val="#ppt_y"/>
                                          </p:val>
                                        </p:tav>
                                      </p:tavLst>
                                    </p:anim>
                                  </p:childTnLst>
                                </p:cTn>
                              </p:par>
                              <p:par>
                                <p:cTn id="31" presetID="42" presetClass="entr" presetSubtype="0" fill="hold" grpId="0" nodeType="withEffect">
                                  <p:stCondLst>
                                    <p:cond delay="0"/>
                                  </p:stCondLst>
                                  <p:childTnLst>
                                    <p:set>
                                      <p:cBhvr>
                                        <p:cTn id="32" dur="1" fill="hold">
                                          <p:stCondLst>
                                            <p:cond delay="0"/>
                                          </p:stCondLst>
                                        </p:cTn>
                                        <p:tgtEl>
                                          <p:spTgt spid="7"/>
                                        </p:tgtEl>
                                        <p:attrNameLst>
                                          <p:attrName>style.visibility</p:attrName>
                                        </p:attrNameLst>
                                      </p:cBhvr>
                                      <p:to>
                                        <p:strVal val="visible"/>
                                      </p:to>
                                    </p:set>
                                    <p:animEffect transition="in" filter="fade">
                                      <p:cBhvr>
                                        <p:cTn id="33" dur="1000"/>
                                        <p:tgtEl>
                                          <p:spTgt spid="7"/>
                                        </p:tgtEl>
                                      </p:cBhvr>
                                    </p:animEffect>
                                    <p:anim calcmode="lin" valueType="num">
                                      <p:cBhvr>
                                        <p:cTn id="34" dur="1000" fill="hold"/>
                                        <p:tgtEl>
                                          <p:spTgt spid="7"/>
                                        </p:tgtEl>
                                        <p:attrNameLst>
                                          <p:attrName>ppt_x</p:attrName>
                                        </p:attrNameLst>
                                      </p:cBhvr>
                                      <p:tavLst>
                                        <p:tav tm="0">
                                          <p:val>
                                            <p:strVal val="#ppt_x"/>
                                          </p:val>
                                        </p:tav>
                                        <p:tav tm="100000">
                                          <p:val>
                                            <p:strVal val="#ppt_x"/>
                                          </p:val>
                                        </p:tav>
                                      </p:tavLst>
                                    </p:anim>
                                    <p:anim calcmode="lin" valueType="num">
                                      <p:cBhvr>
                                        <p:cTn id="35" dur="1000" fill="hold"/>
                                        <p:tgtEl>
                                          <p:spTgt spid="7"/>
                                        </p:tgtEl>
                                        <p:attrNameLst>
                                          <p:attrName>ppt_y</p:attrName>
                                        </p:attrNameLst>
                                      </p:cBhvr>
                                      <p:tavLst>
                                        <p:tav tm="0">
                                          <p:val>
                                            <p:strVal val="#ppt_y+.1"/>
                                          </p:val>
                                        </p:tav>
                                        <p:tav tm="100000">
                                          <p:val>
                                            <p:strVal val="#ppt_y"/>
                                          </p:val>
                                        </p:tav>
                                      </p:tavLst>
                                    </p:anim>
                                  </p:childTnLst>
                                </p:cTn>
                              </p:par>
                              <p:par>
                                <p:cTn id="36" presetID="42" presetClass="entr" presetSubtype="0" fill="hold" grpId="0" nodeType="withEffect">
                                  <p:stCondLst>
                                    <p:cond delay="0"/>
                                  </p:stCondLst>
                                  <p:childTnLst>
                                    <p:set>
                                      <p:cBhvr>
                                        <p:cTn id="37" dur="1" fill="hold">
                                          <p:stCondLst>
                                            <p:cond delay="0"/>
                                          </p:stCondLst>
                                        </p:cTn>
                                        <p:tgtEl>
                                          <p:spTgt spid="8"/>
                                        </p:tgtEl>
                                        <p:attrNameLst>
                                          <p:attrName>style.visibility</p:attrName>
                                        </p:attrNameLst>
                                      </p:cBhvr>
                                      <p:to>
                                        <p:strVal val="visible"/>
                                      </p:to>
                                    </p:set>
                                    <p:animEffect transition="in" filter="fade">
                                      <p:cBhvr>
                                        <p:cTn id="38" dur="1000"/>
                                        <p:tgtEl>
                                          <p:spTgt spid="8"/>
                                        </p:tgtEl>
                                      </p:cBhvr>
                                    </p:animEffect>
                                    <p:anim calcmode="lin" valueType="num">
                                      <p:cBhvr>
                                        <p:cTn id="39" dur="1000" fill="hold"/>
                                        <p:tgtEl>
                                          <p:spTgt spid="8"/>
                                        </p:tgtEl>
                                        <p:attrNameLst>
                                          <p:attrName>ppt_x</p:attrName>
                                        </p:attrNameLst>
                                      </p:cBhvr>
                                      <p:tavLst>
                                        <p:tav tm="0">
                                          <p:val>
                                            <p:strVal val="#ppt_x"/>
                                          </p:val>
                                        </p:tav>
                                        <p:tav tm="100000">
                                          <p:val>
                                            <p:strVal val="#ppt_x"/>
                                          </p:val>
                                        </p:tav>
                                      </p:tavLst>
                                    </p:anim>
                                    <p:anim calcmode="lin" valueType="num">
                                      <p:cBhvr>
                                        <p:cTn id="40" dur="1000" fill="hold"/>
                                        <p:tgtEl>
                                          <p:spTgt spid="8"/>
                                        </p:tgtEl>
                                        <p:attrNameLst>
                                          <p:attrName>ppt_y</p:attrName>
                                        </p:attrNameLst>
                                      </p:cBhvr>
                                      <p:tavLst>
                                        <p:tav tm="0">
                                          <p:val>
                                            <p:strVal val="#ppt_y+.1"/>
                                          </p:val>
                                        </p:tav>
                                        <p:tav tm="100000">
                                          <p:val>
                                            <p:strVal val="#ppt_y"/>
                                          </p:val>
                                        </p:tav>
                                      </p:tavLst>
                                    </p:anim>
                                  </p:childTnLst>
                                </p:cTn>
                              </p:par>
                              <p:par>
                                <p:cTn id="41" presetID="42" presetClass="entr" presetSubtype="0" fill="hold" grpId="0" nodeType="withEffect">
                                  <p:stCondLst>
                                    <p:cond delay="0"/>
                                  </p:stCondLst>
                                  <p:childTnLst>
                                    <p:set>
                                      <p:cBhvr>
                                        <p:cTn id="42" dur="1" fill="hold">
                                          <p:stCondLst>
                                            <p:cond delay="0"/>
                                          </p:stCondLst>
                                        </p:cTn>
                                        <p:tgtEl>
                                          <p:spTgt spid="13"/>
                                        </p:tgtEl>
                                        <p:attrNameLst>
                                          <p:attrName>style.visibility</p:attrName>
                                        </p:attrNameLst>
                                      </p:cBhvr>
                                      <p:to>
                                        <p:strVal val="visible"/>
                                      </p:to>
                                    </p:set>
                                    <p:animEffect transition="in" filter="fade">
                                      <p:cBhvr>
                                        <p:cTn id="43" dur="1000"/>
                                        <p:tgtEl>
                                          <p:spTgt spid="13"/>
                                        </p:tgtEl>
                                      </p:cBhvr>
                                    </p:animEffect>
                                    <p:anim calcmode="lin" valueType="num">
                                      <p:cBhvr>
                                        <p:cTn id="44" dur="1000" fill="hold"/>
                                        <p:tgtEl>
                                          <p:spTgt spid="13"/>
                                        </p:tgtEl>
                                        <p:attrNameLst>
                                          <p:attrName>ppt_x</p:attrName>
                                        </p:attrNameLst>
                                      </p:cBhvr>
                                      <p:tavLst>
                                        <p:tav tm="0">
                                          <p:val>
                                            <p:strVal val="#ppt_x"/>
                                          </p:val>
                                        </p:tav>
                                        <p:tav tm="100000">
                                          <p:val>
                                            <p:strVal val="#ppt_x"/>
                                          </p:val>
                                        </p:tav>
                                      </p:tavLst>
                                    </p:anim>
                                    <p:anim calcmode="lin" valueType="num">
                                      <p:cBhvr>
                                        <p:cTn id="45" dur="1000" fill="hold"/>
                                        <p:tgtEl>
                                          <p:spTgt spid="13"/>
                                        </p:tgtEl>
                                        <p:attrNameLst>
                                          <p:attrName>ppt_y</p:attrName>
                                        </p:attrNameLst>
                                      </p:cBhvr>
                                      <p:tavLst>
                                        <p:tav tm="0">
                                          <p:val>
                                            <p:strVal val="#ppt_y+.1"/>
                                          </p:val>
                                        </p:tav>
                                        <p:tav tm="100000">
                                          <p:val>
                                            <p:strVal val="#ppt_y"/>
                                          </p:val>
                                        </p:tav>
                                      </p:tavLst>
                                    </p:anim>
                                  </p:childTnLst>
                                </p:cTn>
                              </p:par>
                              <p:par>
                                <p:cTn id="46" presetID="42" presetClass="entr" presetSubtype="0" fill="hold" grpId="0" nodeType="withEffect">
                                  <p:stCondLst>
                                    <p:cond delay="0"/>
                                  </p:stCondLst>
                                  <p:childTnLst>
                                    <p:set>
                                      <p:cBhvr>
                                        <p:cTn id="47" dur="1" fill="hold">
                                          <p:stCondLst>
                                            <p:cond delay="0"/>
                                          </p:stCondLst>
                                        </p:cTn>
                                        <p:tgtEl>
                                          <p:spTgt spid="81"/>
                                        </p:tgtEl>
                                        <p:attrNameLst>
                                          <p:attrName>style.visibility</p:attrName>
                                        </p:attrNameLst>
                                      </p:cBhvr>
                                      <p:to>
                                        <p:strVal val="visible"/>
                                      </p:to>
                                    </p:set>
                                    <p:animEffect transition="in" filter="fade">
                                      <p:cBhvr>
                                        <p:cTn id="48" dur="1000"/>
                                        <p:tgtEl>
                                          <p:spTgt spid="81"/>
                                        </p:tgtEl>
                                      </p:cBhvr>
                                    </p:animEffect>
                                    <p:anim calcmode="lin" valueType="num">
                                      <p:cBhvr>
                                        <p:cTn id="49" dur="1000" fill="hold"/>
                                        <p:tgtEl>
                                          <p:spTgt spid="81"/>
                                        </p:tgtEl>
                                        <p:attrNameLst>
                                          <p:attrName>ppt_x</p:attrName>
                                        </p:attrNameLst>
                                      </p:cBhvr>
                                      <p:tavLst>
                                        <p:tav tm="0">
                                          <p:val>
                                            <p:strVal val="#ppt_x"/>
                                          </p:val>
                                        </p:tav>
                                        <p:tav tm="100000">
                                          <p:val>
                                            <p:strVal val="#ppt_x"/>
                                          </p:val>
                                        </p:tav>
                                      </p:tavLst>
                                    </p:anim>
                                    <p:anim calcmode="lin" valueType="num">
                                      <p:cBhvr>
                                        <p:cTn id="50" dur="1000" fill="hold"/>
                                        <p:tgtEl>
                                          <p:spTgt spid="81"/>
                                        </p:tgtEl>
                                        <p:attrNameLst>
                                          <p:attrName>ppt_y</p:attrName>
                                        </p:attrNameLst>
                                      </p:cBhvr>
                                      <p:tavLst>
                                        <p:tav tm="0">
                                          <p:val>
                                            <p:strVal val="#ppt_y+.1"/>
                                          </p:val>
                                        </p:tav>
                                        <p:tav tm="100000">
                                          <p:val>
                                            <p:strVal val="#ppt_y"/>
                                          </p:val>
                                        </p:tav>
                                      </p:tavLst>
                                    </p:anim>
                                  </p:childTnLst>
                                </p:cTn>
                              </p:par>
                              <p:par>
                                <p:cTn id="51" presetID="42" presetClass="entr" presetSubtype="0" fill="hold" grpId="0" nodeType="withEffect">
                                  <p:stCondLst>
                                    <p:cond delay="0"/>
                                  </p:stCondLst>
                                  <p:childTnLst>
                                    <p:set>
                                      <p:cBhvr>
                                        <p:cTn id="52" dur="1" fill="hold">
                                          <p:stCondLst>
                                            <p:cond delay="0"/>
                                          </p:stCondLst>
                                        </p:cTn>
                                        <p:tgtEl>
                                          <p:spTgt spid="82"/>
                                        </p:tgtEl>
                                        <p:attrNameLst>
                                          <p:attrName>style.visibility</p:attrName>
                                        </p:attrNameLst>
                                      </p:cBhvr>
                                      <p:to>
                                        <p:strVal val="visible"/>
                                      </p:to>
                                    </p:set>
                                    <p:animEffect transition="in" filter="fade">
                                      <p:cBhvr>
                                        <p:cTn id="53" dur="1000"/>
                                        <p:tgtEl>
                                          <p:spTgt spid="82"/>
                                        </p:tgtEl>
                                      </p:cBhvr>
                                    </p:animEffect>
                                    <p:anim calcmode="lin" valueType="num">
                                      <p:cBhvr>
                                        <p:cTn id="54" dur="1000" fill="hold"/>
                                        <p:tgtEl>
                                          <p:spTgt spid="82"/>
                                        </p:tgtEl>
                                        <p:attrNameLst>
                                          <p:attrName>ppt_x</p:attrName>
                                        </p:attrNameLst>
                                      </p:cBhvr>
                                      <p:tavLst>
                                        <p:tav tm="0">
                                          <p:val>
                                            <p:strVal val="#ppt_x"/>
                                          </p:val>
                                        </p:tav>
                                        <p:tav tm="100000">
                                          <p:val>
                                            <p:strVal val="#ppt_x"/>
                                          </p:val>
                                        </p:tav>
                                      </p:tavLst>
                                    </p:anim>
                                    <p:anim calcmode="lin" valueType="num">
                                      <p:cBhvr>
                                        <p:cTn id="55" dur="1000" fill="hold"/>
                                        <p:tgtEl>
                                          <p:spTgt spid="82"/>
                                        </p:tgtEl>
                                        <p:attrNameLst>
                                          <p:attrName>ppt_y</p:attrName>
                                        </p:attrNameLst>
                                      </p:cBhvr>
                                      <p:tavLst>
                                        <p:tav tm="0">
                                          <p:val>
                                            <p:strVal val="#ppt_y+.1"/>
                                          </p:val>
                                        </p:tav>
                                        <p:tav tm="100000">
                                          <p:val>
                                            <p:strVal val="#ppt_y"/>
                                          </p:val>
                                        </p:tav>
                                      </p:tavLst>
                                    </p:anim>
                                  </p:childTnLst>
                                </p:cTn>
                              </p:par>
                              <p:par>
                                <p:cTn id="56" presetID="42" presetClass="entr" presetSubtype="0" fill="hold" grpId="0" nodeType="withEffect">
                                  <p:stCondLst>
                                    <p:cond delay="0"/>
                                  </p:stCondLst>
                                  <p:childTnLst>
                                    <p:set>
                                      <p:cBhvr>
                                        <p:cTn id="57" dur="1" fill="hold">
                                          <p:stCondLst>
                                            <p:cond delay="0"/>
                                          </p:stCondLst>
                                        </p:cTn>
                                        <p:tgtEl>
                                          <p:spTgt spid="84"/>
                                        </p:tgtEl>
                                        <p:attrNameLst>
                                          <p:attrName>style.visibility</p:attrName>
                                        </p:attrNameLst>
                                      </p:cBhvr>
                                      <p:to>
                                        <p:strVal val="visible"/>
                                      </p:to>
                                    </p:set>
                                    <p:animEffect transition="in" filter="fade">
                                      <p:cBhvr>
                                        <p:cTn id="58" dur="1000"/>
                                        <p:tgtEl>
                                          <p:spTgt spid="84"/>
                                        </p:tgtEl>
                                      </p:cBhvr>
                                    </p:animEffect>
                                    <p:anim calcmode="lin" valueType="num">
                                      <p:cBhvr>
                                        <p:cTn id="59" dur="1000" fill="hold"/>
                                        <p:tgtEl>
                                          <p:spTgt spid="84"/>
                                        </p:tgtEl>
                                        <p:attrNameLst>
                                          <p:attrName>ppt_x</p:attrName>
                                        </p:attrNameLst>
                                      </p:cBhvr>
                                      <p:tavLst>
                                        <p:tav tm="0">
                                          <p:val>
                                            <p:strVal val="#ppt_x"/>
                                          </p:val>
                                        </p:tav>
                                        <p:tav tm="100000">
                                          <p:val>
                                            <p:strVal val="#ppt_x"/>
                                          </p:val>
                                        </p:tav>
                                      </p:tavLst>
                                    </p:anim>
                                    <p:anim calcmode="lin" valueType="num">
                                      <p:cBhvr>
                                        <p:cTn id="60" dur="1000" fill="hold"/>
                                        <p:tgtEl>
                                          <p:spTgt spid="84"/>
                                        </p:tgtEl>
                                        <p:attrNameLst>
                                          <p:attrName>ppt_y</p:attrName>
                                        </p:attrNameLst>
                                      </p:cBhvr>
                                      <p:tavLst>
                                        <p:tav tm="0">
                                          <p:val>
                                            <p:strVal val="#ppt_y+.1"/>
                                          </p:val>
                                        </p:tav>
                                        <p:tav tm="100000">
                                          <p:val>
                                            <p:strVal val="#ppt_y"/>
                                          </p:val>
                                        </p:tav>
                                      </p:tavLst>
                                    </p:anim>
                                  </p:childTnLst>
                                </p:cTn>
                              </p:par>
                              <p:par>
                                <p:cTn id="61" presetID="42" presetClass="entr" presetSubtype="0" fill="hold" grpId="0" nodeType="withEffect">
                                  <p:stCondLst>
                                    <p:cond delay="0"/>
                                  </p:stCondLst>
                                  <p:childTnLst>
                                    <p:set>
                                      <p:cBhvr>
                                        <p:cTn id="62" dur="1" fill="hold">
                                          <p:stCondLst>
                                            <p:cond delay="0"/>
                                          </p:stCondLst>
                                        </p:cTn>
                                        <p:tgtEl>
                                          <p:spTgt spid="85"/>
                                        </p:tgtEl>
                                        <p:attrNameLst>
                                          <p:attrName>style.visibility</p:attrName>
                                        </p:attrNameLst>
                                      </p:cBhvr>
                                      <p:to>
                                        <p:strVal val="visible"/>
                                      </p:to>
                                    </p:set>
                                    <p:animEffect transition="in" filter="fade">
                                      <p:cBhvr>
                                        <p:cTn id="63" dur="1000"/>
                                        <p:tgtEl>
                                          <p:spTgt spid="85"/>
                                        </p:tgtEl>
                                      </p:cBhvr>
                                    </p:animEffect>
                                    <p:anim calcmode="lin" valueType="num">
                                      <p:cBhvr>
                                        <p:cTn id="64" dur="1000" fill="hold"/>
                                        <p:tgtEl>
                                          <p:spTgt spid="85"/>
                                        </p:tgtEl>
                                        <p:attrNameLst>
                                          <p:attrName>ppt_x</p:attrName>
                                        </p:attrNameLst>
                                      </p:cBhvr>
                                      <p:tavLst>
                                        <p:tav tm="0">
                                          <p:val>
                                            <p:strVal val="#ppt_x"/>
                                          </p:val>
                                        </p:tav>
                                        <p:tav tm="100000">
                                          <p:val>
                                            <p:strVal val="#ppt_x"/>
                                          </p:val>
                                        </p:tav>
                                      </p:tavLst>
                                    </p:anim>
                                    <p:anim calcmode="lin" valueType="num">
                                      <p:cBhvr>
                                        <p:cTn id="65" dur="1000" fill="hold"/>
                                        <p:tgtEl>
                                          <p:spTgt spid="85"/>
                                        </p:tgtEl>
                                        <p:attrNameLst>
                                          <p:attrName>ppt_y</p:attrName>
                                        </p:attrNameLst>
                                      </p:cBhvr>
                                      <p:tavLst>
                                        <p:tav tm="0">
                                          <p:val>
                                            <p:strVal val="#ppt_y+.1"/>
                                          </p:val>
                                        </p:tav>
                                        <p:tav tm="100000">
                                          <p:val>
                                            <p:strVal val="#ppt_y"/>
                                          </p:val>
                                        </p:tav>
                                      </p:tavLst>
                                    </p:anim>
                                  </p:childTnLst>
                                </p:cTn>
                              </p:par>
                              <p:par>
                                <p:cTn id="66" presetID="42" presetClass="entr" presetSubtype="0" fill="hold" grpId="0" nodeType="withEffect">
                                  <p:stCondLst>
                                    <p:cond delay="0"/>
                                  </p:stCondLst>
                                  <p:childTnLst>
                                    <p:set>
                                      <p:cBhvr>
                                        <p:cTn id="67" dur="1" fill="hold">
                                          <p:stCondLst>
                                            <p:cond delay="0"/>
                                          </p:stCondLst>
                                        </p:cTn>
                                        <p:tgtEl>
                                          <p:spTgt spid="86"/>
                                        </p:tgtEl>
                                        <p:attrNameLst>
                                          <p:attrName>style.visibility</p:attrName>
                                        </p:attrNameLst>
                                      </p:cBhvr>
                                      <p:to>
                                        <p:strVal val="visible"/>
                                      </p:to>
                                    </p:set>
                                    <p:animEffect transition="in" filter="fade">
                                      <p:cBhvr>
                                        <p:cTn id="68" dur="1000"/>
                                        <p:tgtEl>
                                          <p:spTgt spid="86"/>
                                        </p:tgtEl>
                                      </p:cBhvr>
                                    </p:animEffect>
                                    <p:anim calcmode="lin" valueType="num">
                                      <p:cBhvr>
                                        <p:cTn id="69" dur="1000" fill="hold"/>
                                        <p:tgtEl>
                                          <p:spTgt spid="86"/>
                                        </p:tgtEl>
                                        <p:attrNameLst>
                                          <p:attrName>ppt_x</p:attrName>
                                        </p:attrNameLst>
                                      </p:cBhvr>
                                      <p:tavLst>
                                        <p:tav tm="0">
                                          <p:val>
                                            <p:strVal val="#ppt_x"/>
                                          </p:val>
                                        </p:tav>
                                        <p:tav tm="100000">
                                          <p:val>
                                            <p:strVal val="#ppt_x"/>
                                          </p:val>
                                        </p:tav>
                                      </p:tavLst>
                                    </p:anim>
                                    <p:anim calcmode="lin" valueType="num">
                                      <p:cBhvr>
                                        <p:cTn id="70" dur="1000" fill="hold"/>
                                        <p:tgtEl>
                                          <p:spTgt spid="86"/>
                                        </p:tgtEl>
                                        <p:attrNameLst>
                                          <p:attrName>ppt_y</p:attrName>
                                        </p:attrNameLst>
                                      </p:cBhvr>
                                      <p:tavLst>
                                        <p:tav tm="0">
                                          <p:val>
                                            <p:strVal val="#ppt_y+.1"/>
                                          </p:val>
                                        </p:tav>
                                        <p:tav tm="100000">
                                          <p:val>
                                            <p:strVal val="#ppt_y"/>
                                          </p:val>
                                        </p:tav>
                                      </p:tavLst>
                                    </p:anim>
                                  </p:childTnLst>
                                </p:cTn>
                              </p:par>
                              <p:par>
                                <p:cTn id="71" presetID="42" presetClass="entr" presetSubtype="0" fill="hold" grpId="0" nodeType="withEffect">
                                  <p:stCondLst>
                                    <p:cond delay="0"/>
                                  </p:stCondLst>
                                  <p:childTnLst>
                                    <p:set>
                                      <p:cBhvr>
                                        <p:cTn id="72" dur="1" fill="hold">
                                          <p:stCondLst>
                                            <p:cond delay="0"/>
                                          </p:stCondLst>
                                        </p:cTn>
                                        <p:tgtEl>
                                          <p:spTgt spid="87"/>
                                        </p:tgtEl>
                                        <p:attrNameLst>
                                          <p:attrName>style.visibility</p:attrName>
                                        </p:attrNameLst>
                                      </p:cBhvr>
                                      <p:to>
                                        <p:strVal val="visible"/>
                                      </p:to>
                                    </p:set>
                                    <p:animEffect transition="in" filter="fade">
                                      <p:cBhvr>
                                        <p:cTn id="73" dur="1000"/>
                                        <p:tgtEl>
                                          <p:spTgt spid="87"/>
                                        </p:tgtEl>
                                      </p:cBhvr>
                                    </p:animEffect>
                                    <p:anim calcmode="lin" valueType="num">
                                      <p:cBhvr>
                                        <p:cTn id="74" dur="1000" fill="hold"/>
                                        <p:tgtEl>
                                          <p:spTgt spid="87"/>
                                        </p:tgtEl>
                                        <p:attrNameLst>
                                          <p:attrName>ppt_x</p:attrName>
                                        </p:attrNameLst>
                                      </p:cBhvr>
                                      <p:tavLst>
                                        <p:tav tm="0">
                                          <p:val>
                                            <p:strVal val="#ppt_x"/>
                                          </p:val>
                                        </p:tav>
                                        <p:tav tm="100000">
                                          <p:val>
                                            <p:strVal val="#ppt_x"/>
                                          </p:val>
                                        </p:tav>
                                      </p:tavLst>
                                    </p:anim>
                                    <p:anim calcmode="lin" valueType="num">
                                      <p:cBhvr>
                                        <p:cTn id="75" dur="1000" fill="hold"/>
                                        <p:tgtEl>
                                          <p:spTgt spid="87"/>
                                        </p:tgtEl>
                                        <p:attrNameLst>
                                          <p:attrName>ppt_y</p:attrName>
                                        </p:attrNameLst>
                                      </p:cBhvr>
                                      <p:tavLst>
                                        <p:tav tm="0">
                                          <p:val>
                                            <p:strVal val="#ppt_y+.1"/>
                                          </p:val>
                                        </p:tav>
                                        <p:tav tm="100000">
                                          <p:val>
                                            <p:strVal val="#ppt_y"/>
                                          </p:val>
                                        </p:tav>
                                      </p:tavLst>
                                    </p:anim>
                                  </p:childTnLst>
                                </p:cTn>
                              </p:par>
                              <p:par>
                                <p:cTn id="76" presetID="42" presetClass="entr" presetSubtype="0" fill="hold" grpId="0" nodeType="withEffect">
                                  <p:stCondLst>
                                    <p:cond delay="0"/>
                                  </p:stCondLst>
                                  <p:childTnLst>
                                    <p:set>
                                      <p:cBhvr>
                                        <p:cTn id="77" dur="1" fill="hold">
                                          <p:stCondLst>
                                            <p:cond delay="0"/>
                                          </p:stCondLst>
                                        </p:cTn>
                                        <p:tgtEl>
                                          <p:spTgt spid="1363"/>
                                        </p:tgtEl>
                                        <p:attrNameLst>
                                          <p:attrName>style.visibility</p:attrName>
                                        </p:attrNameLst>
                                      </p:cBhvr>
                                      <p:to>
                                        <p:strVal val="visible"/>
                                      </p:to>
                                    </p:set>
                                    <p:animEffect transition="in" filter="fade">
                                      <p:cBhvr>
                                        <p:cTn id="78" dur="1000"/>
                                        <p:tgtEl>
                                          <p:spTgt spid="1363"/>
                                        </p:tgtEl>
                                      </p:cBhvr>
                                    </p:animEffect>
                                    <p:anim calcmode="lin" valueType="num">
                                      <p:cBhvr>
                                        <p:cTn id="79" dur="1000" fill="hold"/>
                                        <p:tgtEl>
                                          <p:spTgt spid="1363"/>
                                        </p:tgtEl>
                                        <p:attrNameLst>
                                          <p:attrName>ppt_x</p:attrName>
                                        </p:attrNameLst>
                                      </p:cBhvr>
                                      <p:tavLst>
                                        <p:tav tm="0">
                                          <p:val>
                                            <p:strVal val="#ppt_x"/>
                                          </p:val>
                                        </p:tav>
                                        <p:tav tm="100000">
                                          <p:val>
                                            <p:strVal val="#ppt_x"/>
                                          </p:val>
                                        </p:tav>
                                      </p:tavLst>
                                    </p:anim>
                                    <p:anim calcmode="lin" valueType="num">
                                      <p:cBhvr>
                                        <p:cTn id="80" dur="1000" fill="hold"/>
                                        <p:tgtEl>
                                          <p:spTgt spid="1363"/>
                                        </p:tgtEl>
                                        <p:attrNameLst>
                                          <p:attrName>ppt_y</p:attrName>
                                        </p:attrNameLst>
                                      </p:cBhvr>
                                      <p:tavLst>
                                        <p:tav tm="0">
                                          <p:val>
                                            <p:strVal val="#ppt_y+.1"/>
                                          </p:val>
                                        </p:tav>
                                        <p:tav tm="100000">
                                          <p:val>
                                            <p:strVal val="#ppt_y"/>
                                          </p:val>
                                        </p:tav>
                                      </p:tavLst>
                                    </p:anim>
                                  </p:childTnLst>
                                </p:cTn>
                              </p:par>
                              <p:par>
                                <p:cTn id="81" presetID="42" presetClass="entr" presetSubtype="0" fill="hold" grpId="0" nodeType="withEffect">
                                  <p:stCondLst>
                                    <p:cond delay="0"/>
                                  </p:stCondLst>
                                  <p:childTnLst>
                                    <p:set>
                                      <p:cBhvr>
                                        <p:cTn id="82" dur="1" fill="hold">
                                          <p:stCondLst>
                                            <p:cond delay="0"/>
                                          </p:stCondLst>
                                        </p:cTn>
                                        <p:tgtEl>
                                          <p:spTgt spid="1364"/>
                                        </p:tgtEl>
                                        <p:attrNameLst>
                                          <p:attrName>style.visibility</p:attrName>
                                        </p:attrNameLst>
                                      </p:cBhvr>
                                      <p:to>
                                        <p:strVal val="visible"/>
                                      </p:to>
                                    </p:set>
                                    <p:animEffect transition="in" filter="fade">
                                      <p:cBhvr>
                                        <p:cTn id="83" dur="1000"/>
                                        <p:tgtEl>
                                          <p:spTgt spid="1364"/>
                                        </p:tgtEl>
                                      </p:cBhvr>
                                    </p:animEffect>
                                    <p:anim calcmode="lin" valueType="num">
                                      <p:cBhvr>
                                        <p:cTn id="84" dur="1000" fill="hold"/>
                                        <p:tgtEl>
                                          <p:spTgt spid="1364"/>
                                        </p:tgtEl>
                                        <p:attrNameLst>
                                          <p:attrName>ppt_x</p:attrName>
                                        </p:attrNameLst>
                                      </p:cBhvr>
                                      <p:tavLst>
                                        <p:tav tm="0">
                                          <p:val>
                                            <p:strVal val="#ppt_x"/>
                                          </p:val>
                                        </p:tav>
                                        <p:tav tm="100000">
                                          <p:val>
                                            <p:strVal val="#ppt_x"/>
                                          </p:val>
                                        </p:tav>
                                      </p:tavLst>
                                    </p:anim>
                                    <p:anim calcmode="lin" valueType="num">
                                      <p:cBhvr>
                                        <p:cTn id="85" dur="1000" fill="hold"/>
                                        <p:tgtEl>
                                          <p:spTgt spid="1364"/>
                                        </p:tgtEl>
                                        <p:attrNameLst>
                                          <p:attrName>ppt_y</p:attrName>
                                        </p:attrNameLst>
                                      </p:cBhvr>
                                      <p:tavLst>
                                        <p:tav tm="0">
                                          <p:val>
                                            <p:strVal val="#ppt_y+.1"/>
                                          </p:val>
                                        </p:tav>
                                        <p:tav tm="100000">
                                          <p:val>
                                            <p:strVal val="#ppt_y"/>
                                          </p:val>
                                        </p:tav>
                                      </p:tavLst>
                                    </p:anim>
                                  </p:childTnLst>
                                </p:cTn>
                              </p:par>
                              <p:par>
                                <p:cTn id="86" presetID="42" presetClass="entr" presetSubtype="0" fill="hold" grpId="0" nodeType="withEffect">
                                  <p:stCondLst>
                                    <p:cond delay="0"/>
                                  </p:stCondLst>
                                  <p:childTnLst>
                                    <p:set>
                                      <p:cBhvr>
                                        <p:cTn id="87" dur="1" fill="hold">
                                          <p:stCondLst>
                                            <p:cond delay="0"/>
                                          </p:stCondLst>
                                        </p:cTn>
                                        <p:tgtEl>
                                          <p:spTgt spid="1365"/>
                                        </p:tgtEl>
                                        <p:attrNameLst>
                                          <p:attrName>style.visibility</p:attrName>
                                        </p:attrNameLst>
                                      </p:cBhvr>
                                      <p:to>
                                        <p:strVal val="visible"/>
                                      </p:to>
                                    </p:set>
                                    <p:animEffect transition="in" filter="fade">
                                      <p:cBhvr>
                                        <p:cTn id="88" dur="1000"/>
                                        <p:tgtEl>
                                          <p:spTgt spid="1365"/>
                                        </p:tgtEl>
                                      </p:cBhvr>
                                    </p:animEffect>
                                    <p:anim calcmode="lin" valueType="num">
                                      <p:cBhvr>
                                        <p:cTn id="89" dur="1000" fill="hold"/>
                                        <p:tgtEl>
                                          <p:spTgt spid="1365"/>
                                        </p:tgtEl>
                                        <p:attrNameLst>
                                          <p:attrName>ppt_x</p:attrName>
                                        </p:attrNameLst>
                                      </p:cBhvr>
                                      <p:tavLst>
                                        <p:tav tm="0">
                                          <p:val>
                                            <p:strVal val="#ppt_x"/>
                                          </p:val>
                                        </p:tav>
                                        <p:tav tm="100000">
                                          <p:val>
                                            <p:strVal val="#ppt_x"/>
                                          </p:val>
                                        </p:tav>
                                      </p:tavLst>
                                    </p:anim>
                                    <p:anim calcmode="lin" valueType="num">
                                      <p:cBhvr>
                                        <p:cTn id="90" dur="1000" fill="hold"/>
                                        <p:tgtEl>
                                          <p:spTgt spid="1365"/>
                                        </p:tgtEl>
                                        <p:attrNameLst>
                                          <p:attrName>ppt_y</p:attrName>
                                        </p:attrNameLst>
                                      </p:cBhvr>
                                      <p:tavLst>
                                        <p:tav tm="0">
                                          <p:val>
                                            <p:strVal val="#ppt_y+.1"/>
                                          </p:val>
                                        </p:tav>
                                        <p:tav tm="100000">
                                          <p:val>
                                            <p:strVal val="#ppt_y"/>
                                          </p:val>
                                        </p:tav>
                                      </p:tavLst>
                                    </p:anim>
                                  </p:childTnLst>
                                </p:cTn>
                              </p:par>
                              <p:par>
                                <p:cTn id="91" presetID="42" presetClass="entr" presetSubtype="0" fill="hold" grpId="0" nodeType="withEffect">
                                  <p:stCondLst>
                                    <p:cond delay="0"/>
                                  </p:stCondLst>
                                  <p:childTnLst>
                                    <p:set>
                                      <p:cBhvr>
                                        <p:cTn id="92" dur="1" fill="hold">
                                          <p:stCondLst>
                                            <p:cond delay="0"/>
                                          </p:stCondLst>
                                        </p:cTn>
                                        <p:tgtEl>
                                          <p:spTgt spid="1366"/>
                                        </p:tgtEl>
                                        <p:attrNameLst>
                                          <p:attrName>style.visibility</p:attrName>
                                        </p:attrNameLst>
                                      </p:cBhvr>
                                      <p:to>
                                        <p:strVal val="visible"/>
                                      </p:to>
                                    </p:set>
                                    <p:animEffect transition="in" filter="fade">
                                      <p:cBhvr>
                                        <p:cTn id="93" dur="1000"/>
                                        <p:tgtEl>
                                          <p:spTgt spid="1366"/>
                                        </p:tgtEl>
                                      </p:cBhvr>
                                    </p:animEffect>
                                    <p:anim calcmode="lin" valueType="num">
                                      <p:cBhvr>
                                        <p:cTn id="94" dur="1000" fill="hold"/>
                                        <p:tgtEl>
                                          <p:spTgt spid="1366"/>
                                        </p:tgtEl>
                                        <p:attrNameLst>
                                          <p:attrName>ppt_x</p:attrName>
                                        </p:attrNameLst>
                                      </p:cBhvr>
                                      <p:tavLst>
                                        <p:tav tm="0">
                                          <p:val>
                                            <p:strVal val="#ppt_x"/>
                                          </p:val>
                                        </p:tav>
                                        <p:tav tm="100000">
                                          <p:val>
                                            <p:strVal val="#ppt_x"/>
                                          </p:val>
                                        </p:tav>
                                      </p:tavLst>
                                    </p:anim>
                                    <p:anim calcmode="lin" valueType="num">
                                      <p:cBhvr>
                                        <p:cTn id="95" dur="1000" fill="hold"/>
                                        <p:tgtEl>
                                          <p:spTgt spid="1366"/>
                                        </p:tgtEl>
                                        <p:attrNameLst>
                                          <p:attrName>ppt_y</p:attrName>
                                        </p:attrNameLst>
                                      </p:cBhvr>
                                      <p:tavLst>
                                        <p:tav tm="0">
                                          <p:val>
                                            <p:strVal val="#ppt_y+.1"/>
                                          </p:val>
                                        </p:tav>
                                        <p:tav tm="100000">
                                          <p:val>
                                            <p:strVal val="#ppt_y"/>
                                          </p:val>
                                        </p:tav>
                                      </p:tavLst>
                                    </p:anim>
                                  </p:childTnLst>
                                </p:cTn>
                              </p:par>
                              <p:par>
                                <p:cTn id="96" presetID="42" presetClass="entr" presetSubtype="0" fill="hold" grpId="0" nodeType="withEffect">
                                  <p:stCondLst>
                                    <p:cond delay="0"/>
                                  </p:stCondLst>
                                  <p:childTnLst>
                                    <p:set>
                                      <p:cBhvr>
                                        <p:cTn id="97" dur="1" fill="hold">
                                          <p:stCondLst>
                                            <p:cond delay="0"/>
                                          </p:stCondLst>
                                        </p:cTn>
                                        <p:tgtEl>
                                          <p:spTgt spid="1367"/>
                                        </p:tgtEl>
                                        <p:attrNameLst>
                                          <p:attrName>style.visibility</p:attrName>
                                        </p:attrNameLst>
                                      </p:cBhvr>
                                      <p:to>
                                        <p:strVal val="visible"/>
                                      </p:to>
                                    </p:set>
                                    <p:animEffect transition="in" filter="fade">
                                      <p:cBhvr>
                                        <p:cTn id="98" dur="1000"/>
                                        <p:tgtEl>
                                          <p:spTgt spid="1367"/>
                                        </p:tgtEl>
                                      </p:cBhvr>
                                    </p:animEffect>
                                    <p:anim calcmode="lin" valueType="num">
                                      <p:cBhvr>
                                        <p:cTn id="99" dur="1000" fill="hold"/>
                                        <p:tgtEl>
                                          <p:spTgt spid="1367"/>
                                        </p:tgtEl>
                                        <p:attrNameLst>
                                          <p:attrName>ppt_x</p:attrName>
                                        </p:attrNameLst>
                                      </p:cBhvr>
                                      <p:tavLst>
                                        <p:tav tm="0">
                                          <p:val>
                                            <p:strVal val="#ppt_x"/>
                                          </p:val>
                                        </p:tav>
                                        <p:tav tm="100000">
                                          <p:val>
                                            <p:strVal val="#ppt_x"/>
                                          </p:val>
                                        </p:tav>
                                      </p:tavLst>
                                    </p:anim>
                                    <p:anim calcmode="lin" valueType="num">
                                      <p:cBhvr>
                                        <p:cTn id="100" dur="1000" fill="hold"/>
                                        <p:tgtEl>
                                          <p:spTgt spid="1367"/>
                                        </p:tgtEl>
                                        <p:attrNameLst>
                                          <p:attrName>ppt_y</p:attrName>
                                        </p:attrNameLst>
                                      </p:cBhvr>
                                      <p:tavLst>
                                        <p:tav tm="0">
                                          <p:val>
                                            <p:strVal val="#ppt_y+.1"/>
                                          </p:val>
                                        </p:tav>
                                        <p:tav tm="100000">
                                          <p:val>
                                            <p:strVal val="#ppt_y"/>
                                          </p:val>
                                        </p:tav>
                                      </p:tavLst>
                                    </p:anim>
                                  </p:childTnLst>
                                </p:cTn>
                              </p:par>
                              <p:par>
                                <p:cTn id="101" presetID="42" presetClass="entr" presetSubtype="0" fill="hold" grpId="0" nodeType="withEffect">
                                  <p:stCondLst>
                                    <p:cond delay="0"/>
                                  </p:stCondLst>
                                  <p:childTnLst>
                                    <p:set>
                                      <p:cBhvr>
                                        <p:cTn id="102" dur="1" fill="hold">
                                          <p:stCondLst>
                                            <p:cond delay="0"/>
                                          </p:stCondLst>
                                        </p:cTn>
                                        <p:tgtEl>
                                          <p:spTgt spid="1371"/>
                                        </p:tgtEl>
                                        <p:attrNameLst>
                                          <p:attrName>style.visibility</p:attrName>
                                        </p:attrNameLst>
                                      </p:cBhvr>
                                      <p:to>
                                        <p:strVal val="visible"/>
                                      </p:to>
                                    </p:set>
                                    <p:animEffect transition="in" filter="fade">
                                      <p:cBhvr>
                                        <p:cTn id="103" dur="1000"/>
                                        <p:tgtEl>
                                          <p:spTgt spid="1371"/>
                                        </p:tgtEl>
                                      </p:cBhvr>
                                    </p:animEffect>
                                    <p:anim calcmode="lin" valueType="num">
                                      <p:cBhvr>
                                        <p:cTn id="104" dur="1000" fill="hold"/>
                                        <p:tgtEl>
                                          <p:spTgt spid="1371"/>
                                        </p:tgtEl>
                                        <p:attrNameLst>
                                          <p:attrName>ppt_x</p:attrName>
                                        </p:attrNameLst>
                                      </p:cBhvr>
                                      <p:tavLst>
                                        <p:tav tm="0">
                                          <p:val>
                                            <p:strVal val="#ppt_x"/>
                                          </p:val>
                                        </p:tav>
                                        <p:tav tm="100000">
                                          <p:val>
                                            <p:strVal val="#ppt_x"/>
                                          </p:val>
                                        </p:tav>
                                      </p:tavLst>
                                    </p:anim>
                                    <p:anim calcmode="lin" valueType="num">
                                      <p:cBhvr>
                                        <p:cTn id="105" dur="1000" fill="hold"/>
                                        <p:tgtEl>
                                          <p:spTgt spid="1371"/>
                                        </p:tgtEl>
                                        <p:attrNameLst>
                                          <p:attrName>ppt_y</p:attrName>
                                        </p:attrNameLst>
                                      </p:cBhvr>
                                      <p:tavLst>
                                        <p:tav tm="0">
                                          <p:val>
                                            <p:strVal val="#ppt_y+.1"/>
                                          </p:val>
                                        </p:tav>
                                        <p:tav tm="100000">
                                          <p:val>
                                            <p:strVal val="#ppt_y"/>
                                          </p:val>
                                        </p:tav>
                                      </p:tavLst>
                                    </p:anim>
                                  </p:childTnLst>
                                </p:cTn>
                              </p:par>
                              <p:par>
                                <p:cTn id="106" presetID="42" presetClass="entr" presetSubtype="0" fill="hold" grpId="0" nodeType="withEffect">
                                  <p:stCondLst>
                                    <p:cond delay="0"/>
                                  </p:stCondLst>
                                  <p:childTnLst>
                                    <p:set>
                                      <p:cBhvr>
                                        <p:cTn id="107" dur="1" fill="hold">
                                          <p:stCondLst>
                                            <p:cond delay="0"/>
                                          </p:stCondLst>
                                        </p:cTn>
                                        <p:tgtEl>
                                          <p:spTgt spid="1372"/>
                                        </p:tgtEl>
                                        <p:attrNameLst>
                                          <p:attrName>style.visibility</p:attrName>
                                        </p:attrNameLst>
                                      </p:cBhvr>
                                      <p:to>
                                        <p:strVal val="visible"/>
                                      </p:to>
                                    </p:set>
                                    <p:animEffect transition="in" filter="fade">
                                      <p:cBhvr>
                                        <p:cTn id="108" dur="1000"/>
                                        <p:tgtEl>
                                          <p:spTgt spid="1372"/>
                                        </p:tgtEl>
                                      </p:cBhvr>
                                    </p:animEffect>
                                    <p:anim calcmode="lin" valueType="num">
                                      <p:cBhvr>
                                        <p:cTn id="109" dur="1000" fill="hold"/>
                                        <p:tgtEl>
                                          <p:spTgt spid="1372"/>
                                        </p:tgtEl>
                                        <p:attrNameLst>
                                          <p:attrName>ppt_x</p:attrName>
                                        </p:attrNameLst>
                                      </p:cBhvr>
                                      <p:tavLst>
                                        <p:tav tm="0">
                                          <p:val>
                                            <p:strVal val="#ppt_x"/>
                                          </p:val>
                                        </p:tav>
                                        <p:tav tm="100000">
                                          <p:val>
                                            <p:strVal val="#ppt_x"/>
                                          </p:val>
                                        </p:tav>
                                      </p:tavLst>
                                    </p:anim>
                                    <p:anim calcmode="lin" valueType="num">
                                      <p:cBhvr>
                                        <p:cTn id="110" dur="1000" fill="hold"/>
                                        <p:tgtEl>
                                          <p:spTgt spid="1372"/>
                                        </p:tgtEl>
                                        <p:attrNameLst>
                                          <p:attrName>ppt_y</p:attrName>
                                        </p:attrNameLst>
                                      </p:cBhvr>
                                      <p:tavLst>
                                        <p:tav tm="0">
                                          <p:val>
                                            <p:strVal val="#ppt_y+.1"/>
                                          </p:val>
                                        </p:tav>
                                        <p:tav tm="100000">
                                          <p:val>
                                            <p:strVal val="#ppt_y"/>
                                          </p:val>
                                        </p:tav>
                                      </p:tavLst>
                                    </p:anim>
                                  </p:childTnLst>
                                </p:cTn>
                              </p:par>
                              <p:par>
                                <p:cTn id="111" presetID="42" presetClass="entr" presetSubtype="0" fill="hold" grpId="0" nodeType="withEffect">
                                  <p:stCondLst>
                                    <p:cond delay="0"/>
                                  </p:stCondLst>
                                  <p:childTnLst>
                                    <p:set>
                                      <p:cBhvr>
                                        <p:cTn id="112" dur="1" fill="hold">
                                          <p:stCondLst>
                                            <p:cond delay="0"/>
                                          </p:stCondLst>
                                        </p:cTn>
                                        <p:tgtEl>
                                          <p:spTgt spid="1373"/>
                                        </p:tgtEl>
                                        <p:attrNameLst>
                                          <p:attrName>style.visibility</p:attrName>
                                        </p:attrNameLst>
                                      </p:cBhvr>
                                      <p:to>
                                        <p:strVal val="visible"/>
                                      </p:to>
                                    </p:set>
                                    <p:animEffect transition="in" filter="fade">
                                      <p:cBhvr>
                                        <p:cTn id="113" dur="1000"/>
                                        <p:tgtEl>
                                          <p:spTgt spid="1373"/>
                                        </p:tgtEl>
                                      </p:cBhvr>
                                    </p:animEffect>
                                    <p:anim calcmode="lin" valueType="num">
                                      <p:cBhvr>
                                        <p:cTn id="114" dur="1000" fill="hold"/>
                                        <p:tgtEl>
                                          <p:spTgt spid="1373"/>
                                        </p:tgtEl>
                                        <p:attrNameLst>
                                          <p:attrName>ppt_x</p:attrName>
                                        </p:attrNameLst>
                                      </p:cBhvr>
                                      <p:tavLst>
                                        <p:tav tm="0">
                                          <p:val>
                                            <p:strVal val="#ppt_x"/>
                                          </p:val>
                                        </p:tav>
                                        <p:tav tm="100000">
                                          <p:val>
                                            <p:strVal val="#ppt_x"/>
                                          </p:val>
                                        </p:tav>
                                      </p:tavLst>
                                    </p:anim>
                                    <p:anim calcmode="lin" valueType="num">
                                      <p:cBhvr>
                                        <p:cTn id="115" dur="1000" fill="hold"/>
                                        <p:tgtEl>
                                          <p:spTgt spid="1373"/>
                                        </p:tgtEl>
                                        <p:attrNameLst>
                                          <p:attrName>ppt_y</p:attrName>
                                        </p:attrNameLst>
                                      </p:cBhvr>
                                      <p:tavLst>
                                        <p:tav tm="0">
                                          <p:val>
                                            <p:strVal val="#ppt_y+.1"/>
                                          </p:val>
                                        </p:tav>
                                        <p:tav tm="100000">
                                          <p:val>
                                            <p:strVal val="#ppt_y"/>
                                          </p:val>
                                        </p:tav>
                                      </p:tavLst>
                                    </p:anim>
                                  </p:childTnLst>
                                </p:cTn>
                              </p:par>
                              <p:par>
                                <p:cTn id="116" presetID="42" presetClass="entr" presetSubtype="0" fill="hold" grpId="0" nodeType="withEffect">
                                  <p:stCondLst>
                                    <p:cond delay="0"/>
                                  </p:stCondLst>
                                  <p:childTnLst>
                                    <p:set>
                                      <p:cBhvr>
                                        <p:cTn id="117" dur="1" fill="hold">
                                          <p:stCondLst>
                                            <p:cond delay="0"/>
                                          </p:stCondLst>
                                        </p:cTn>
                                        <p:tgtEl>
                                          <p:spTgt spid="1374"/>
                                        </p:tgtEl>
                                        <p:attrNameLst>
                                          <p:attrName>style.visibility</p:attrName>
                                        </p:attrNameLst>
                                      </p:cBhvr>
                                      <p:to>
                                        <p:strVal val="visible"/>
                                      </p:to>
                                    </p:set>
                                    <p:animEffect transition="in" filter="fade">
                                      <p:cBhvr>
                                        <p:cTn id="118" dur="1000"/>
                                        <p:tgtEl>
                                          <p:spTgt spid="1374"/>
                                        </p:tgtEl>
                                      </p:cBhvr>
                                    </p:animEffect>
                                    <p:anim calcmode="lin" valueType="num">
                                      <p:cBhvr>
                                        <p:cTn id="119" dur="1000" fill="hold"/>
                                        <p:tgtEl>
                                          <p:spTgt spid="1374"/>
                                        </p:tgtEl>
                                        <p:attrNameLst>
                                          <p:attrName>ppt_x</p:attrName>
                                        </p:attrNameLst>
                                      </p:cBhvr>
                                      <p:tavLst>
                                        <p:tav tm="0">
                                          <p:val>
                                            <p:strVal val="#ppt_x"/>
                                          </p:val>
                                        </p:tav>
                                        <p:tav tm="100000">
                                          <p:val>
                                            <p:strVal val="#ppt_x"/>
                                          </p:val>
                                        </p:tav>
                                      </p:tavLst>
                                    </p:anim>
                                    <p:anim calcmode="lin" valueType="num">
                                      <p:cBhvr>
                                        <p:cTn id="120" dur="1000" fill="hold"/>
                                        <p:tgtEl>
                                          <p:spTgt spid="1374"/>
                                        </p:tgtEl>
                                        <p:attrNameLst>
                                          <p:attrName>ppt_y</p:attrName>
                                        </p:attrNameLst>
                                      </p:cBhvr>
                                      <p:tavLst>
                                        <p:tav tm="0">
                                          <p:val>
                                            <p:strVal val="#ppt_y+.1"/>
                                          </p:val>
                                        </p:tav>
                                        <p:tav tm="100000">
                                          <p:val>
                                            <p:strVal val="#ppt_y"/>
                                          </p:val>
                                        </p:tav>
                                      </p:tavLst>
                                    </p:anim>
                                  </p:childTnLst>
                                </p:cTn>
                              </p:par>
                              <p:par>
                                <p:cTn id="121" presetID="42" presetClass="entr" presetSubtype="0" fill="hold" grpId="0" nodeType="withEffect">
                                  <p:stCondLst>
                                    <p:cond delay="0"/>
                                  </p:stCondLst>
                                  <p:childTnLst>
                                    <p:set>
                                      <p:cBhvr>
                                        <p:cTn id="122" dur="1" fill="hold">
                                          <p:stCondLst>
                                            <p:cond delay="0"/>
                                          </p:stCondLst>
                                        </p:cTn>
                                        <p:tgtEl>
                                          <p:spTgt spid="1375"/>
                                        </p:tgtEl>
                                        <p:attrNameLst>
                                          <p:attrName>style.visibility</p:attrName>
                                        </p:attrNameLst>
                                      </p:cBhvr>
                                      <p:to>
                                        <p:strVal val="visible"/>
                                      </p:to>
                                    </p:set>
                                    <p:animEffect transition="in" filter="fade">
                                      <p:cBhvr>
                                        <p:cTn id="123" dur="1000"/>
                                        <p:tgtEl>
                                          <p:spTgt spid="1375"/>
                                        </p:tgtEl>
                                      </p:cBhvr>
                                    </p:animEffect>
                                    <p:anim calcmode="lin" valueType="num">
                                      <p:cBhvr>
                                        <p:cTn id="124" dur="1000" fill="hold"/>
                                        <p:tgtEl>
                                          <p:spTgt spid="1375"/>
                                        </p:tgtEl>
                                        <p:attrNameLst>
                                          <p:attrName>ppt_x</p:attrName>
                                        </p:attrNameLst>
                                      </p:cBhvr>
                                      <p:tavLst>
                                        <p:tav tm="0">
                                          <p:val>
                                            <p:strVal val="#ppt_x"/>
                                          </p:val>
                                        </p:tav>
                                        <p:tav tm="100000">
                                          <p:val>
                                            <p:strVal val="#ppt_x"/>
                                          </p:val>
                                        </p:tav>
                                      </p:tavLst>
                                    </p:anim>
                                    <p:anim calcmode="lin" valueType="num">
                                      <p:cBhvr>
                                        <p:cTn id="125" dur="1000" fill="hold"/>
                                        <p:tgtEl>
                                          <p:spTgt spid="1375"/>
                                        </p:tgtEl>
                                        <p:attrNameLst>
                                          <p:attrName>ppt_y</p:attrName>
                                        </p:attrNameLst>
                                      </p:cBhvr>
                                      <p:tavLst>
                                        <p:tav tm="0">
                                          <p:val>
                                            <p:strVal val="#ppt_y+.1"/>
                                          </p:val>
                                        </p:tav>
                                        <p:tav tm="100000">
                                          <p:val>
                                            <p:strVal val="#ppt_y"/>
                                          </p:val>
                                        </p:tav>
                                      </p:tavLst>
                                    </p:anim>
                                  </p:childTnLst>
                                </p:cTn>
                              </p:par>
                              <p:par>
                                <p:cTn id="126" presetID="42" presetClass="entr" presetSubtype="0" fill="hold" grpId="0" nodeType="withEffect">
                                  <p:stCondLst>
                                    <p:cond delay="0"/>
                                  </p:stCondLst>
                                  <p:childTnLst>
                                    <p:set>
                                      <p:cBhvr>
                                        <p:cTn id="127" dur="1" fill="hold">
                                          <p:stCondLst>
                                            <p:cond delay="0"/>
                                          </p:stCondLst>
                                        </p:cTn>
                                        <p:tgtEl>
                                          <p:spTgt spid="1379"/>
                                        </p:tgtEl>
                                        <p:attrNameLst>
                                          <p:attrName>style.visibility</p:attrName>
                                        </p:attrNameLst>
                                      </p:cBhvr>
                                      <p:to>
                                        <p:strVal val="visible"/>
                                      </p:to>
                                    </p:set>
                                    <p:animEffect transition="in" filter="fade">
                                      <p:cBhvr>
                                        <p:cTn id="128" dur="1000"/>
                                        <p:tgtEl>
                                          <p:spTgt spid="1379"/>
                                        </p:tgtEl>
                                      </p:cBhvr>
                                    </p:animEffect>
                                    <p:anim calcmode="lin" valueType="num">
                                      <p:cBhvr>
                                        <p:cTn id="129" dur="1000" fill="hold"/>
                                        <p:tgtEl>
                                          <p:spTgt spid="1379"/>
                                        </p:tgtEl>
                                        <p:attrNameLst>
                                          <p:attrName>ppt_x</p:attrName>
                                        </p:attrNameLst>
                                      </p:cBhvr>
                                      <p:tavLst>
                                        <p:tav tm="0">
                                          <p:val>
                                            <p:strVal val="#ppt_x"/>
                                          </p:val>
                                        </p:tav>
                                        <p:tav tm="100000">
                                          <p:val>
                                            <p:strVal val="#ppt_x"/>
                                          </p:val>
                                        </p:tav>
                                      </p:tavLst>
                                    </p:anim>
                                    <p:anim calcmode="lin" valueType="num">
                                      <p:cBhvr>
                                        <p:cTn id="130" dur="1000" fill="hold"/>
                                        <p:tgtEl>
                                          <p:spTgt spid="1379"/>
                                        </p:tgtEl>
                                        <p:attrNameLst>
                                          <p:attrName>ppt_y</p:attrName>
                                        </p:attrNameLst>
                                      </p:cBhvr>
                                      <p:tavLst>
                                        <p:tav tm="0">
                                          <p:val>
                                            <p:strVal val="#ppt_y+.1"/>
                                          </p:val>
                                        </p:tav>
                                        <p:tav tm="100000">
                                          <p:val>
                                            <p:strVal val="#ppt_y"/>
                                          </p:val>
                                        </p:tav>
                                      </p:tavLst>
                                    </p:anim>
                                  </p:childTnLst>
                                </p:cTn>
                              </p:par>
                              <p:par>
                                <p:cTn id="131" presetID="42" presetClass="entr" presetSubtype="0" fill="hold" grpId="0" nodeType="withEffect">
                                  <p:stCondLst>
                                    <p:cond delay="0"/>
                                  </p:stCondLst>
                                  <p:childTnLst>
                                    <p:set>
                                      <p:cBhvr>
                                        <p:cTn id="132" dur="1" fill="hold">
                                          <p:stCondLst>
                                            <p:cond delay="0"/>
                                          </p:stCondLst>
                                        </p:cTn>
                                        <p:tgtEl>
                                          <p:spTgt spid="1380"/>
                                        </p:tgtEl>
                                        <p:attrNameLst>
                                          <p:attrName>style.visibility</p:attrName>
                                        </p:attrNameLst>
                                      </p:cBhvr>
                                      <p:to>
                                        <p:strVal val="visible"/>
                                      </p:to>
                                    </p:set>
                                    <p:animEffect transition="in" filter="fade">
                                      <p:cBhvr>
                                        <p:cTn id="133" dur="1000"/>
                                        <p:tgtEl>
                                          <p:spTgt spid="1380"/>
                                        </p:tgtEl>
                                      </p:cBhvr>
                                    </p:animEffect>
                                    <p:anim calcmode="lin" valueType="num">
                                      <p:cBhvr>
                                        <p:cTn id="134" dur="1000" fill="hold"/>
                                        <p:tgtEl>
                                          <p:spTgt spid="1380"/>
                                        </p:tgtEl>
                                        <p:attrNameLst>
                                          <p:attrName>ppt_x</p:attrName>
                                        </p:attrNameLst>
                                      </p:cBhvr>
                                      <p:tavLst>
                                        <p:tav tm="0">
                                          <p:val>
                                            <p:strVal val="#ppt_x"/>
                                          </p:val>
                                        </p:tav>
                                        <p:tav tm="100000">
                                          <p:val>
                                            <p:strVal val="#ppt_x"/>
                                          </p:val>
                                        </p:tav>
                                      </p:tavLst>
                                    </p:anim>
                                    <p:anim calcmode="lin" valueType="num">
                                      <p:cBhvr>
                                        <p:cTn id="135" dur="1000" fill="hold"/>
                                        <p:tgtEl>
                                          <p:spTgt spid="1380"/>
                                        </p:tgtEl>
                                        <p:attrNameLst>
                                          <p:attrName>ppt_y</p:attrName>
                                        </p:attrNameLst>
                                      </p:cBhvr>
                                      <p:tavLst>
                                        <p:tav tm="0">
                                          <p:val>
                                            <p:strVal val="#ppt_y+.1"/>
                                          </p:val>
                                        </p:tav>
                                        <p:tav tm="100000">
                                          <p:val>
                                            <p:strVal val="#ppt_y"/>
                                          </p:val>
                                        </p:tav>
                                      </p:tavLst>
                                    </p:anim>
                                  </p:childTnLst>
                                </p:cTn>
                              </p:par>
                              <p:par>
                                <p:cTn id="136" presetID="42" presetClass="entr" presetSubtype="0" fill="hold" grpId="0" nodeType="withEffect">
                                  <p:stCondLst>
                                    <p:cond delay="0"/>
                                  </p:stCondLst>
                                  <p:childTnLst>
                                    <p:set>
                                      <p:cBhvr>
                                        <p:cTn id="137" dur="1" fill="hold">
                                          <p:stCondLst>
                                            <p:cond delay="0"/>
                                          </p:stCondLst>
                                        </p:cTn>
                                        <p:tgtEl>
                                          <p:spTgt spid="1381"/>
                                        </p:tgtEl>
                                        <p:attrNameLst>
                                          <p:attrName>style.visibility</p:attrName>
                                        </p:attrNameLst>
                                      </p:cBhvr>
                                      <p:to>
                                        <p:strVal val="visible"/>
                                      </p:to>
                                    </p:set>
                                    <p:animEffect transition="in" filter="fade">
                                      <p:cBhvr>
                                        <p:cTn id="138" dur="1000"/>
                                        <p:tgtEl>
                                          <p:spTgt spid="1381"/>
                                        </p:tgtEl>
                                      </p:cBhvr>
                                    </p:animEffect>
                                    <p:anim calcmode="lin" valueType="num">
                                      <p:cBhvr>
                                        <p:cTn id="139" dur="1000" fill="hold"/>
                                        <p:tgtEl>
                                          <p:spTgt spid="1381"/>
                                        </p:tgtEl>
                                        <p:attrNameLst>
                                          <p:attrName>ppt_x</p:attrName>
                                        </p:attrNameLst>
                                      </p:cBhvr>
                                      <p:tavLst>
                                        <p:tav tm="0">
                                          <p:val>
                                            <p:strVal val="#ppt_x"/>
                                          </p:val>
                                        </p:tav>
                                        <p:tav tm="100000">
                                          <p:val>
                                            <p:strVal val="#ppt_x"/>
                                          </p:val>
                                        </p:tav>
                                      </p:tavLst>
                                    </p:anim>
                                    <p:anim calcmode="lin" valueType="num">
                                      <p:cBhvr>
                                        <p:cTn id="140" dur="1000" fill="hold"/>
                                        <p:tgtEl>
                                          <p:spTgt spid="1381"/>
                                        </p:tgtEl>
                                        <p:attrNameLst>
                                          <p:attrName>ppt_y</p:attrName>
                                        </p:attrNameLst>
                                      </p:cBhvr>
                                      <p:tavLst>
                                        <p:tav tm="0">
                                          <p:val>
                                            <p:strVal val="#ppt_y+.1"/>
                                          </p:val>
                                        </p:tav>
                                        <p:tav tm="100000">
                                          <p:val>
                                            <p:strVal val="#ppt_y"/>
                                          </p:val>
                                        </p:tav>
                                      </p:tavLst>
                                    </p:anim>
                                  </p:childTnLst>
                                </p:cTn>
                              </p:par>
                              <p:par>
                                <p:cTn id="141" presetID="42" presetClass="entr" presetSubtype="0" fill="hold" grpId="0" nodeType="withEffect">
                                  <p:stCondLst>
                                    <p:cond delay="0"/>
                                  </p:stCondLst>
                                  <p:childTnLst>
                                    <p:set>
                                      <p:cBhvr>
                                        <p:cTn id="142" dur="1" fill="hold">
                                          <p:stCondLst>
                                            <p:cond delay="0"/>
                                          </p:stCondLst>
                                        </p:cTn>
                                        <p:tgtEl>
                                          <p:spTgt spid="1382"/>
                                        </p:tgtEl>
                                        <p:attrNameLst>
                                          <p:attrName>style.visibility</p:attrName>
                                        </p:attrNameLst>
                                      </p:cBhvr>
                                      <p:to>
                                        <p:strVal val="visible"/>
                                      </p:to>
                                    </p:set>
                                    <p:animEffect transition="in" filter="fade">
                                      <p:cBhvr>
                                        <p:cTn id="143" dur="1000"/>
                                        <p:tgtEl>
                                          <p:spTgt spid="1382"/>
                                        </p:tgtEl>
                                      </p:cBhvr>
                                    </p:animEffect>
                                    <p:anim calcmode="lin" valueType="num">
                                      <p:cBhvr>
                                        <p:cTn id="144" dur="1000" fill="hold"/>
                                        <p:tgtEl>
                                          <p:spTgt spid="1382"/>
                                        </p:tgtEl>
                                        <p:attrNameLst>
                                          <p:attrName>ppt_x</p:attrName>
                                        </p:attrNameLst>
                                      </p:cBhvr>
                                      <p:tavLst>
                                        <p:tav tm="0">
                                          <p:val>
                                            <p:strVal val="#ppt_x"/>
                                          </p:val>
                                        </p:tav>
                                        <p:tav tm="100000">
                                          <p:val>
                                            <p:strVal val="#ppt_x"/>
                                          </p:val>
                                        </p:tav>
                                      </p:tavLst>
                                    </p:anim>
                                    <p:anim calcmode="lin" valueType="num">
                                      <p:cBhvr>
                                        <p:cTn id="145" dur="1000" fill="hold"/>
                                        <p:tgtEl>
                                          <p:spTgt spid="1382"/>
                                        </p:tgtEl>
                                        <p:attrNameLst>
                                          <p:attrName>ppt_y</p:attrName>
                                        </p:attrNameLst>
                                      </p:cBhvr>
                                      <p:tavLst>
                                        <p:tav tm="0">
                                          <p:val>
                                            <p:strVal val="#ppt_y+.1"/>
                                          </p:val>
                                        </p:tav>
                                        <p:tav tm="100000">
                                          <p:val>
                                            <p:strVal val="#ppt_y"/>
                                          </p:val>
                                        </p:tav>
                                      </p:tavLst>
                                    </p:anim>
                                  </p:childTnLst>
                                </p:cTn>
                              </p:par>
                              <p:par>
                                <p:cTn id="146" presetID="42" presetClass="entr" presetSubtype="0" fill="hold" grpId="0" nodeType="withEffect">
                                  <p:stCondLst>
                                    <p:cond delay="0"/>
                                  </p:stCondLst>
                                  <p:childTnLst>
                                    <p:set>
                                      <p:cBhvr>
                                        <p:cTn id="147" dur="1" fill="hold">
                                          <p:stCondLst>
                                            <p:cond delay="0"/>
                                          </p:stCondLst>
                                        </p:cTn>
                                        <p:tgtEl>
                                          <p:spTgt spid="1383"/>
                                        </p:tgtEl>
                                        <p:attrNameLst>
                                          <p:attrName>style.visibility</p:attrName>
                                        </p:attrNameLst>
                                      </p:cBhvr>
                                      <p:to>
                                        <p:strVal val="visible"/>
                                      </p:to>
                                    </p:set>
                                    <p:animEffect transition="in" filter="fade">
                                      <p:cBhvr>
                                        <p:cTn id="148" dur="1000"/>
                                        <p:tgtEl>
                                          <p:spTgt spid="1383"/>
                                        </p:tgtEl>
                                      </p:cBhvr>
                                    </p:animEffect>
                                    <p:anim calcmode="lin" valueType="num">
                                      <p:cBhvr>
                                        <p:cTn id="149" dur="1000" fill="hold"/>
                                        <p:tgtEl>
                                          <p:spTgt spid="1383"/>
                                        </p:tgtEl>
                                        <p:attrNameLst>
                                          <p:attrName>ppt_x</p:attrName>
                                        </p:attrNameLst>
                                      </p:cBhvr>
                                      <p:tavLst>
                                        <p:tav tm="0">
                                          <p:val>
                                            <p:strVal val="#ppt_x"/>
                                          </p:val>
                                        </p:tav>
                                        <p:tav tm="100000">
                                          <p:val>
                                            <p:strVal val="#ppt_x"/>
                                          </p:val>
                                        </p:tav>
                                      </p:tavLst>
                                    </p:anim>
                                    <p:anim calcmode="lin" valueType="num">
                                      <p:cBhvr>
                                        <p:cTn id="150" dur="1000" fill="hold"/>
                                        <p:tgtEl>
                                          <p:spTgt spid="1383"/>
                                        </p:tgtEl>
                                        <p:attrNameLst>
                                          <p:attrName>ppt_y</p:attrName>
                                        </p:attrNameLst>
                                      </p:cBhvr>
                                      <p:tavLst>
                                        <p:tav tm="0">
                                          <p:val>
                                            <p:strVal val="#ppt_y+.1"/>
                                          </p:val>
                                        </p:tav>
                                        <p:tav tm="100000">
                                          <p:val>
                                            <p:strVal val="#ppt_y"/>
                                          </p:val>
                                        </p:tav>
                                      </p:tavLst>
                                    </p:anim>
                                  </p:childTnLst>
                                </p:cTn>
                              </p:par>
                              <p:par>
                                <p:cTn id="151" presetID="42" presetClass="entr" presetSubtype="0" fill="hold" grpId="0" nodeType="withEffect">
                                  <p:stCondLst>
                                    <p:cond delay="0"/>
                                  </p:stCondLst>
                                  <p:childTnLst>
                                    <p:set>
                                      <p:cBhvr>
                                        <p:cTn id="152" dur="1" fill="hold">
                                          <p:stCondLst>
                                            <p:cond delay="0"/>
                                          </p:stCondLst>
                                        </p:cTn>
                                        <p:tgtEl>
                                          <p:spTgt spid="1387"/>
                                        </p:tgtEl>
                                        <p:attrNameLst>
                                          <p:attrName>style.visibility</p:attrName>
                                        </p:attrNameLst>
                                      </p:cBhvr>
                                      <p:to>
                                        <p:strVal val="visible"/>
                                      </p:to>
                                    </p:set>
                                    <p:animEffect transition="in" filter="fade">
                                      <p:cBhvr>
                                        <p:cTn id="153" dur="1000"/>
                                        <p:tgtEl>
                                          <p:spTgt spid="1387"/>
                                        </p:tgtEl>
                                      </p:cBhvr>
                                    </p:animEffect>
                                    <p:anim calcmode="lin" valueType="num">
                                      <p:cBhvr>
                                        <p:cTn id="154" dur="1000" fill="hold"/>
                                        <p:tgtEl>
                                          <p:spTgt spid="1387"/>
                                        </p:tgtEl>
                                        <p:attrNameLst>
                                          <p:attrName>ppt_x</p:attrName>
                                        </p:attrNameLst>
                                      </p:cBhvr>
                                      <p:tavLst>
                                        <p:tav tm="0">
                                          <p:val>
                                            <p:strVal val="#ppt_x"/>
                                          </p:val>
                                        </p:tav>
                                        <p:tav tm="100000">
                                          <p:val>
                                            <p:strVal val="#ppt_x"/>
                                          </p:val>
                                        </p:tav>
                                      </p:tavLst>
                                    </p:anim>
                                    <p:anim calcmode="lin" valueType="num">
                                      <p:cBhvr>
                                        <p:cTn id="155" dur="1000" fill="hold"/>
                                        <p:tgtEl>
                                          <p:spTgt spid="1387"/>
                                        </p:tgtEl>
                                        <p:attrNameLst>
                                          <p:attrName>ppt_y</p:attrName>
                                        </p:attrNameLst>
                                      </p:cBhvr>
                                      <p:tavLst>
                                        <p:tav tm="0">
                                          <p:val>
                                            <p:strVal val="#ppt_y+.1"/>
                                          </p:val>
                                        </p:tav>
                                        <p:tav tm="100000">
                                          <p:val>
                                            <p:strVal val="#ppt_y"/>
                                          </p:val>
                                        </p:tav>
                                      </p:tavLst>
                                    </p:anim>
                                  </p:childTnLst>
                                </p:cTn>
                              </p:par>
                              <p:par>
                                <p:cTn id="156" presetID="42" presetClass="entr" presetSubtype="0" fill="hold" grpId="0" nodeType="withEffect">
                                  <p:stCondLst>
                                    <p:cond delay="0"/>
                                  </p:stCondLst>
                                  <p:childTnLst>
                                    <p:set>
                                      <p:cBhvr>
                                        <p:cTn id="157" dur="1" fill="hold">
                                          <p:stCondLst>
                                            <p:cond delay="0"/>
                                          </p:stCondLst>
                                        </p:cTn>
                                        <p:tgtEl>
                                          <p:spTgt spid="1388"/>
                                        </p:tgtEl>
                                        <p:attrNameLst>
                                          <p:attrName>style.visibility</p:attrName>
                                        </p:attrNameLst>
                                      </p:cBhvr>
                                      <p:to>
                                        <p:strVal val="visible"/>
                                      </p:to>
                                    </p:set>
                                    <p:animEffect transition="in" filter="fade">
                                      <p:cBhvr>
                                        <p:cTn id="158" dur="1000"/>
                                        <p:tgtEl>
                                          <p:spTgt spid="1388"/>
                                        </p:tgtEl>
                                      </p:cBhvr>
                                    </p:animEffect>
                                    <p:anim calcmode="lin" valueType="num">
                                      <p:cBhvr>
                                        <p:cTn id="159" dur="1000" fill="hold"/>
                                        <p:tgtEl>
                                          <p:spTgt spid="1388"/>
                                        </p:tgtEl>
                                        <p:attrNameLst>
                                          <p:attrName>ppt_x</p:attrName>
                                        </p:attrNameLst>
                                      </p:cBhvr>
                                      <p:tavLst>
                                        <p:tav tm="0">
                                          <p:val>
                                            <p:strVal val="#ppt_x"/>
                                          </p:val>
                                        </p:tav>
                                        <p:tav tm="100000">
                                          <p:val>
                                            <p:strVal val="#ppt_x"/>
                                          </p:val>
                                        </p:tav>
                                      </p:tavLst>
                                    </p:anim>
                                    <p:anim calcmode="lin" valueType="num">
                                      <p:cBhvr>
                                        <p:cTn id="160" dur="1000" fill="hold"/>
                                        <p:tgtEl>
                                          <p:spTgt spid="1388"/>
                                        </p:tgtEl>
                                        <p:attrNameLst>
                                          <p:attrName>ppt_y</p:attrName>
                                        </p:attrNameLst>
                                      </p:cBhvr>
                                      <p:tavLst>
                                        <p:tav tm="0">
                                          <p:val>
                                            <p:strVal val="#ppt_y+.1"/>
                                          </p:val>
                                        </p:tav>
                                        <p:tav tm="100000">
                                          <p:val>
                                            <p:strVal val="#ppt_y"/>
                                          </p:val>
                                        </p:tav>
                                      </p:tavLst>
                                    </p:anim>
                                  </p:childTnLst>
                                </p:cTn>
                              </p:par>
                              <p:par>
                                <p:cTn id="161" presetID="42" presetClass="entr" presetSubtype="0" fill="hold" grpId="0" nodeType="withEffect">
                                  <p:stCondLst>
                                    <p:cond delay="0"/>
                                  </p:stCondLst>
                                  <p:childTnLst>
                                    <p:set>
                                      <p:cBhvr>
                                        <p:cTn id="162" dur="1" fill="hold">
                                          <p:stCondLst>
                                            <p:cond delay="0"/>
                                          </p:stCondLst>
                                        </p:cTn>
                                        <p:tgtEl>
                                          <p:spTgt spid="1389"/>
                                        </p:tgtEl>
                                        <p:attrNameLst>
                                          <p:attrName>style.visibility</p:attrName>
                                        </p:attrNameLst>
                                      </p:cBhvr>
                                      <p:to>
                                        <p:strVal val="visible"/>
                                      </p:to>
                                    </p:set>
                                    <p:animEffect transition="in" filter="fade">
                                      <p:cBhvr>
                                        <p:cTn id="163" dur="1000"/>
                                        <p:tgtEl>
                                          <p:spTgt spid="1389"/>
                                        </p:tgtEl>
                                      </p:cBhvr>
                                    </p:animEffect>
                                    <p:anim calcmode="lin" valueType="num">
                                      <p:cBhvr>
                                        <p:cTn id="164" dur="1000" fill="hold"/>
                                        <p:tgtEl>
                                          <p:spTgt spid="1389"/>
                                        </p:tgtEl>
                                        <p:attrNameLst>
                                          <p:attrName>ppt_x</p:attrName>
                                        </p:attrNameLst>
                                      </p:cBhvr>
                                      <p:tavLst>
                                        <p:tav tm="0">
                                          <p:val>
                                            <p:strVal val="#ppt_x"/>
                                          </p:val>
                                        </p:tav>
                                        <p:tav tm="100000">
                                          <p:val>
                                            <p:strVal val="#ppt_x"/>
                                          </p:val>
                                        </p:tav>
                                      </p:tavLst>
                                    </p:anim>
                                    <p:anim calcmode="lin" valueType="num">
                                      <p:cBhvr>
                                        <p:cTn id="165" dur="1000" fill="hold"/>
                                        <p:tgtEl>
                                          <p:spTgt spid="1389"/>
                                        </p:tgtEl>
                                        <p:attrNameLst>
                                          <p:attrName>ppt_y</p:attrName>
                                        </p:attrNameLst>
                                      </p:cBhvr>
                                      <p:tavLst>
                                        <p:tav tm="0">
                                          <p:val>
                                            <p:strVal val="#ppt_y+.1"/>
                                          </p:val>
                                        </p:tav>
                                        <p:tav tm="100000">
                                          <p:val>
                                            <p:strVal val="#ppt_y"/>
                                          </p:val>
                                        </p:tav>
                                      </p:tavLst>
                                    </p:anim>
                                  </p:childTnLst>
                                </p:cTn>
                              </p:par>
                              <p:par>
                                <p:cTn id="166" presetID="42" presetClass="entr" presetSubtype="0" fill="hold" grpId="0" nodeType="withEffect">
                                  <p:stCondLst>
                                    <p:cond delay="0"/>
                                  </p:stCondLst>
                                  <p:childTnLst>
                                    <p:set>
                                      <p:cBhvr>
                                        <p:cTn id="167" dur="1" fill="hold">
                                          <p:stCondLst>
                                            <p:cond delay="0"/>
                                          </p:stCondLst>
                                        </p:cTn>
                                        <p:tgtEl>
                                          <p:spTgt spid="1390"/>
                                        </p:tgtEl>
                                        <p:attrNameLst>
                                          <p:attrName>style.visibility</p:attrName>
                                        </p:attrNameLst>
                                      </p:cBhvr>
                                      <p:to>
                                        <p:strVal val="visible"/>
                                      </p:to>
                                    </p:set>
                                    <p:animEffect transition="in" filter="fade">
                                      <p:cBhvr>
                                        <p:cTn id="168" dur="1000"/>
                                        <p:tgtEl>
                                          <p:spTgt spid="1390"/>
                                        </p:tgtEl>
                                      </p:cBhvr>
                                    </p:animEffect>
                                    <p:anim calcmode="lin" valueType="num">
                                      <p:cBhvr>
                                        <p:cTn id="169" dur="1000" fill="hold"/>
                                        <p:tgtEl>
                                          <p:spTgt spid="1390"/>
                                        </p:tgtEl>
                                        <p:attrNameLst>
                                          <p:attrName>ppt_x</p:attrName>
                                        </p:attrNameLst>
                                      </p:cBhvr>
                                      <p:tavLst>
                                        <p:tav tm="0">
                                          <p:val>
                                            <p:strVal val="#ppt_x"/>
                                          </p:val>
                                        </p:tav>
                                        <p:tav tm="100000">
                                          <p:val>
                                            <p:strVal val="#ppt_x"/>
                                          </p:val>
                                        </p:tav>
                                      </p:tavLst>
                                    </p:anim>
                                    <p:anim calcmode="lin" valueType="num">
                                      <p:cBhvr>
                                        <p:cTn id="170" dur="1000" fill="hold"/>
                                        <p:tgtEl>
                                          <p:spTgt spid="139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3" grpId="0" animBg="1"/>
      <p:bldP spid="81" grpId="0" animBg="1"/>
      <p:bldP spid="82" grpId="0" animBg="1"/>
      <p:bldP spid="84" grpId="0" animBg="1"/>
      <p:bldP spid="85" grpId="0" animBg="1"/>
      <p:bldP spid="86" grpId="0" animBg="1"/>
      <p:bldP spid="87" grpId="0" animBg="1"/>
      <p:bldP spid="1363" grpId="0" animBg="1"/>
      <p:bldP spid="1364" grpId="0" animBg="1"/>
      <p:bldP spid="1365" grpId="0" animBg="1"/>
      <p:bldP spid="1366" grpId="0" animBg="1"/>
      <p:bldP spid="1367" grpId="0" animBg="1"/>
      <p:bldP spid="1371" grpId="0" animBg="1"/>
      <p:bldP spid="1372" grpId="0" animBg="1"/>
      <p:bldP spid="1373" grpId="0" animBg="1"/>
      <p:bldP spid="1374" grpId="0" animBg="1"/>
      <p:bldP spid="1375" grpId="0" animBg="1"/>
      <p:bldP spid="1379" grpId="0" animBg="1"/>
      <p:bldP spid="1380" grpId="0" animBg="1"/>
      <p:bldP spid="1381" grpId="0" animBg="1"/>
      <p:bldP spid="1382" grpId="0" animBg="1"/>
      <p:bldP spid="1383" grpId="0" animBg="1"/>
      <p:bldP spid="1387" grpId="0"/>
      <p:bldP spid="1388" grpId="0"/>
      <p:bldP spid="1389" grpId="0"/>
      <p:bldP spid="1390"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p:cNvGrpSpPr/>
          <p:nvPr/>
        </p:nvGrpSpPr>
        <p:grpSpPr>
          <a:xfrm>
            <a:off x="697310" y="2016658"/>
            <a:ext cx="4422765" cy="2482766"/>
            <a:chOff x="714174" y="1657350"/>
            <a:chExt cx="2638626" cy="1683224"/>
          </a:xfrm>
        </p:grpSpPr>
        <p:cxnSp>
          <p:nvCxnSpPr>
            <p:cNvPr id="17" name="Straight Connector 16"/>
            <p:cNvCxnSpPr/>
            <p:nvPr/>
          </p:nvCxnSpPr>
          <p:spPr>
            <a:xfrm>
              <a:off x="714174" y="3340574"/>
              <a:ext cx="2638626" cy="0"/>
            </a:xfrm>
            <a:prstGeom prst="line">
              <a:avLst/>
            </a:prstGeom>
            <a:ln w="76200">
              <a:solidFill>
                <a:schemeClr val="tx1">
                  <a:lumMod val="40000"/>
                  <a:lumOff val="6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8" name="Group 17"/>
            <p:cNvGrpSpPr/>
            <p:nvPr/>
          </p:nvGrpSpPr>
          <p:grpSpPr>
            <a:xfrm>
              <a:off x="951571" y="1657350"/>
              <a:ext cx="202844" cy="1676400"/>
              <a:chOff x="951571" y="1657350"/>
              <a:chExt cx="202844" cy="1676400"/>
            </a:xfrm>
          </p:grpSpPr>
          <p:cxnSp>
            <p:nvCxnSpPr>
              <p:cNvPr id="35" name="Straight Connector 34"/>
              <p:cNvCxnSpPr/>
              <p:nvPr/>
            </p:nvCxnSpPr>
            <p:spPr>
              <a:xfrm flipV="1">
                <a:off x="1052993" y="1657350"/>
                <a:ext cx="0" cy="1676400"/>
              </a:xfrm>
              <a:prstGeom prst="line">
                <a:avLst/>
              </a:prstGeom>
              <a:ln>
                <a:solidFill>
                  <a:schemeClr val="tx1">
                    <a:lumMod val="40000"/>
                    <a:lumOff val="60000"/>
                  </a:schemeClr>
                </a:solidFill>
                <a:prstDash val="sysDot"/>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36" name="Rounded Rectangle 35"/>
              <p:cNvSpPr/>
              <p:nvPr/>
            </p:nvSpPr>
            <p:spPr>
              <a:xfrm>
                <a:off x="951571" y="2571750"/>
                <a:ext cx="202844" cy="685800"/>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800" dirty="0">
                  <a:cs typeface="+mn-ea"/>
                  <a:sym typeface="+mn-lt"/>
                </a:endParaRPr>
              </a:p>
            </p:txBody>
          </p:sp>
        </p:grpSp>
        <p:grpSp>
          <p:nvGrpSpPr>
            <p:cNvPr id="19" name="Group 18"/>
            <p:cNvGrpSpPr/>
            <p:nvPr/>
          </p:nvGrpSpPr>
          <p:grpSpPr>
            <a:xfrm>
              <a:off x="1336791" y="1657350"/>
              <a:ext cx="202844" cy="1676400"/>
              <a:chOff x="1346378" y="1657350"/>
              <a:chExt cx="202844" cy="1676400"/>
            </a:xfrm>
          </p:grpSpPr>
          <p:cxnSp>
            <p:nvCxnSpPr>
              <p:cNvPr id="33" name="Straight Connector 32"/>
              <p:cNvCxnSpPr/>
              <p:nvPr/>
            </p:nvCxnSpPr>
            <p:spPr>
              <a:xfrm flipV="1">
                <a:off x="1447800" y="1657350"/>
                <a:ext cx="0" cy="1676400"/>
              </a:xfrm>
              <a:prstGeom prst="line">
                <a:avLst/>
              </a:prstGeom>
              <a:ln>
                <a:solidFill>
                  <a:schemeClr val="tx1">
                    <a:lumMod val="40000"/>
                    <a:lumOff val="60000"/>
                  </a:schemeClr>
                </a:solidFill>
                <a:prstDash val="sysDot"/>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34" name="Rounded Rectangle 33"/>
              <p:cNvSpPr/>
              <p:nvPr/>
            </p:nvSpPr>
            <p:spPr>
              <a:xfrm>
                <a:off x="1346378" y="1733550"/>
                <a:ext cx="202844" cy="15240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800" dirty="0">
                  <a:cs typeface="+mn-ea"/>
                  <a:sym typeface="+mn-lt"/>
                </a:endParaRPr>
              </a:p>
            </p:txBody>
          </p:sp>
        </p:grpSp>
        <p:grpSp>
          <p:nvGrpSpPr>
            <p:cNvPr id="20" name="Group 19"/>
            <p:cNvGrpSpPr/>
            <p:nvPr/>
          </p:nvGrpSpPr>
          <p:grpSpPr>
            <a:xfrm>
              <a:off x="1722011" y="1657350"/>
              <a:ext cx="202844" cy="1676400"/>
              <a:chOff x="1695492" y="1657350"/>
              <a:chExt cx="202844" cy="1676400"/>
            </a:xfrm>
          </p:grpSpPr>
          <p:cxnSp>
            <p:nvCxnSpPr>
              <p:cNvPr id="31" name="Straight Connector 30"/>
              <p:cNvCxnSpPr/>
              <p:nvPr/>
            </p:nvCxnSpPr>
            <p:spPr>
              <a:xfrm flipV="1">
                <a:off x="1796914" y="1657350"/>
                <a:ext cx="0" cy="1676400"/>
              </a:xfrm>
              <a:prstGeom prst="line">
                <a:avLst/>
              </a:prstGeom>
              <a:ln>
                <a:solidFill>
                  <a:schemeClr val="tx1">
                    <a:lumMod val="40000"/>
                    <a:lumOff val="60000"/>
                  </a:schemeClr>
                </a:solidFill>
                <a:prstDash val="sysDot"/>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32" name="Rounded Rectangle 31"/>
              <p:cNvSpPr/>
              <p:nvPr/>
            </p:nvSpPr>
            <p:spPr>
              <a:xfrm>
                <a:off x="1695492" y="2114550"/>
                <a:ext cx="202844" cy="11430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800" dirty="0">
                  <a:cs typeface="+mn-ea"/>
                  <a:sym typeface="+mn-lt"/>
                </a:endParaRPr>
              </a:p>
            </p:txBody>
          </p:sp>
        </p:grpSp>
        <p:grpSp>
          <p:nvGrpSpPr>
            <p:cNvPr id="21" name="Group 20"/>
            <p:cNvGrpSpPr/>
            <p:nvPr/>
          </p:nvGrpSpPr>
          <p:grpSpPr>
            <a:xfrm>
              <a:off x="2107231" y="1657350"/>
              <a:ext cx="202844" cy="1676400"/>
              <a:chOff x="2090299" y="1657350"/>
              <a:chExt cx="202844" cy="1676400"/>
            </a:xfrm>
          </p:grpSpPr>
          <p:cxnSp>
            <p:nvCxnSpPr>
              <p:cNvPr id="28" name="Straight Connector 27"/>
              <p:cNvCxnSpPr/>
              <p:nvPr/>
            </p:nvCxnSpPr>
            <p:spPr>
              <a:xfrm flipV="1">
                <a:off x="2191721" y="1657350"/>
                <a:ext cx="0" cy="1676400"/>
              </a:xfrm>
              <a:prstGeom prst="line">
                <a:avLst/>
              </a:prstGeom>
              <a:ln>
                <a:solidFill>
                  <a:schemeClr val="tx1">
                    <a:lumMod val="40000"/>
                    <a:lumOff val="60000"/>
                  </a:schemeClr>
                </a:solidFill>
                <a:prstDash val="sysDot"/>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30" name="Rounded Rectangle 29"/>
              <p:cNvSpPr/>
              <p:nvPr/>
            </p:nvSpPr>
            <p:spPr>
              <a:xfrm>
                <a:off x="2090299" y="2266950"/>
                <a:ext cx="202844" cy="990600"/>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800" dirty="0">
                  <a:cs typeface="+mn-ea"/>
                  <a:sym typeface="+mn-lt"/>
                </a:endParaRPr>
              </a:p>
            </p:txBody>
          </p:sp>
        </p:grpSp>
        <p:grpSp>
          <p:nvGrpSpPr>
            <p:cNvPr id="22" name="Group 21"/>
            <p:cNvGrpSpPr/>
            <p:nvPr/>
          </p:nvGrpSpPr>
          <p:grpSpPr>
            <a:xfrm>
              <a:off x="2492451" y="1657350"/>
              <a:ext cx="202844" cy="1676400"/>
              <a:chOff x="2482864" y="1657350"/>
              <a:chExt cx="202844" cy="1676400"/>
            </a:xfrm>
          </p:grpSpPr>
          <p:cxnSp>
            <p:nvCxnSpPr>
              <p:cNvPr id="26" name="Straight Connector 25"/>
              <p:cNvCxnSpPr/>
              <p:nvPr/>
            </p:nvCxnSpPr>
            <p:spPr>
              <a:xfrm flipV="1">
                <a:off x="2584286" y="1657350"/>
                <a:ext cx="0" cy="1676400"/>
              </a:xfrm>
              <a:prstGeom prst="line">
                <a:avLst/>
              </a:prstGeom>
              <a:ln>
                <a:solidFill>
                  <a:schemeClr val="tx1">
                    <a:lumMod val="40000"/>
                    <a:lumOff val="60000"/>
                  </a:schemeClr>
                </a:solidFill>
                <a:prstDash val="sysDot"/>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27" name="Rounded Rectangle 26"/>
              <p:cNvSpPr/>
              <p:nvPr/>
            </p:nvSpPr>
            <p:spPr>
              <a:xfrm>
                <a:off x="2482864" y="2038350"/>
                <a:ext cx="202844" cy="1219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800" dirty="0">
                  <a:cs typeface="+mn-ea"/>
                  <a:sym typeface="+mn-lt"/>
                </a:endParaRPr>
              </a:p>
            </p:txBody>
          </p:sp>
        </p:grpSp>
        <p:grpSp>
          <p:nvGrpSpPr>
            <p:cNvPr id="23" name="Group 22"/>
            <p:cNvGrpSpPr/>
            <p:nvPr/>
          </p:nvGrpSpPr>
          <p:grpSpPr>
            <a:xfrm>
              <a:off x="2877671" y="1657350"/>
              <a:ext cx="202844" cy="1676400"/>
              <a:chOff x="2877671" y="1657350"/>
              <a:chExt cx="202844" cy="1676400"/>
            </a:xfrm>
          </p:grpSpPr>
          <p:cxnSp>
            <p:nvCxnSpPr>
              <p:cNvPr id="24" name="Straight Connector 23"/>
              <p:cNvCxnSpPr/>
              <p:nvPr/>
            </p:nvCxnSpPr>
            <p:spPr>
              <a:xfrm flipV="1">
                <a:off x="2979093" y="1657350"/>
                <a:ext cx="0" cy="1676400"/>
              </a:xfrm>
              <a:prstGeom prst="line">
                <a:avLst/>
              </a:prstGeom>
              <a:ln>
                <a:solidFill>
                  <a:schemeClr val="tx1">
                    <a:lumMod val="40000"/>
                    <a:lumOff val="60000"/>
                  </a:schemeClr>
                </a:solidFill>
                <a:prstDash val="sysDot"/>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25" name="Rounded Rectangle 24"/>
              <p:cNvSpPr/>
              <p:nvPr/>
            </p:nvSpPr>
            <p:spPr>
              <a:xfrm>
                <a:off x="2877671" y="1885950"/>
                <a:ext cx="202844" cy="13716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800" dirty="0">
                  <a:cs typeface="+mn-ea"/>
                  <a:sym typeface="+mn-lt"/>
                </a:endParaRPr>
              </a:p>
            </p:txBody>
          </p:sp>
        </p:grpSp>
      </p:grpSp>
      <p:grpSp>
        <p:nvGrpSpPr>
          <p:cNvPr id="37" name="Group 36"/>
          <p:cNvGrpSpPr/>
          <p:nvPr/>
        </p:nvGrpSpPr>
        <p:grpSpPr>
          <a:xfrm>
            <a:off x="1153841" y="3535460"/>
            <a:ext cx="3445076" cy="184666"/>
            <a:chOff x="1122463" y="3332262"/>
            <a:chExt cx="2006127" cy="150137"/>
          </a:xfrm>
        </p:grpSpPr>
        <p:sp>
          <p:nvSpPr>
            <p:cNvPr id="38" name="Rectangle 1436"/>
            <p:cNvSpPr>
              <a:spLocks noChangeArrowheads="1"/>
            </p:cNvSpPr>
            <p:nvPr/>
          </p:nvSpPr>
          <p:spPr bwMode="auto">
            <a:xfrm>
              <a:off x="1122463" y="3332262"/>
              <a:ext cx="117615" cy="150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sz="1200" b="1" i="0" u="none" strike="noStrike" cap="none" normalizeH="0" baseline="0" dirty="0">
                  <a:ln>
                    <a:noFill/>
                  </a:ln>
                  <a:solidFill>
                    <a:schemeClr val="bg1">
                      <a:lumMod val="95000"/>
                    </a:schemeClr>
                  </a:solidFill>
                  <a:effectLst/>
                  <a:cs typeface="+mn-ea"/>
                  <a:sym typeface="+mn-lt"/>
                </a:rPr>
                <a:t>39</a:t>
              </a:r>
              <a:endParaRPr kumimoji="0" lang="en-US" sz="3200" b="1" i="0" u="none" strike="noStrike" cap="none" normalizeH="0" baseline="0" dirty="0">
                <a:ln>
                  <a:noFill/>
                </a:ln>
                <a:solidFill>
                  <a:schemeClr val="bg1">
                    <a:lumMod val="95000"/>
                  </a:schemeClr>
                </a:solidFill>
                <a:effectLst/>
                <a:cs typeface="+mn-ea"/>
                <a:sym typeface="+mn-lt"/>
              </a:endParaRPr>
            </a:p>
          </p:txBody>
        </p:sp>
        <p:sp>
          <p:nvSpPr>
            <p:cNvPr id="39" name="Rectangle 1436"/>
            <p:cNvSpPr>
              <a:spLocks noChangeArrowheads="1"/>
            </p:cNvSpPr>
            <p:nvPr/>
          </p:nvSpPr>
          <p:spPr bwMode="auto">
            <a:xfrm>
              <a:off x="1507216" y="3332262"/>
              <a:ext cx="118549" cy="150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sz="1200" b="1" i="0" u="none" strike="noStrike" cap="none" normalizeH="0" baseline="0" dirty="0">
                  <a:ln>
                    <a:noFill/>
                  </a:ln>
                  <a:solidFill>
                    <a:schemeClr val="bg1">
                      <a:lumMod val="95000"/>
                    </a:schemeClr>
                  </a:solidFill>
                  <a:effectLst/>
                  <a:cs typeface="+mn-ea"/>
                  <a:sym typeface="+mn-lt"/>
                </a:rPr>
                <a:t>97</a:t>
              </a:r>
              <a:endParaRPr kumimoji="0" lang="en-US" sz="3200" b="1" i="0" u="none" strike="noStrike" cap="none" normalizeH="0" baseline="0" dirty="0">
                <a:ln>
                  <a:noFill/>
                </a:ln>
                <a:solidFill>
                  <a:schemeClr val="bg1">
                    <a:lumMod val="95000"/>
                  </a:schemeClr>
                </a:solidFill>
                <a:effectLst/>
                <a:cs typeface="+mn-ea"/>
                <a:sym typeface="+mn-lt"/>
              </a:endParaRPr>
            </a:p>
          </p:txBody>
        </p:sp>
        <p:sp>
          <p:nvSpPr>
            <p:cNvPr id="41" name="Rectangle 1436"/>
            <p:cNvSpPr>
              <a:spLocks noChangeArrowheads="1"/>
            </p:cNvSpPr>
            <p:nvPr/>
          </p:nvSpPr>
          <p:spPr bwMode="auto">
            <a:xfrm>
              <a:off x="1870399" y="3332262"/>
              <a:ext cx="128817" cy="150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p>
              <a:pPr marL="0" marR="0" lvl="0" indent="0" algn="ctr" defTabSz="914400" rtl="0" eaLnBrk="1" fontAlgn="base" latinLnBrk="0" hangingPunct="1">
                <a:lnSpc>
                  <a:spcPct val="100000"/>
                </a:lnSpc>
                <a:spcBef>
                  <a:spcPct val="0"/>
                </a:spcBef>
                <a:spcAft>
                  <a:spcPct val="0"/>
                </a:spcAft>
                <a:buClrTx/>
                <a:buSzTx/>
                <a:buFontTx/>
                <a:buNone/>
              </a:pPr>
              <a:r>
                <a:rPr lang="en-US" sz="1200" b="1" dirty="0">
                  <a:solidFill>
                    <a:schemeClr val="bg1">
                      <a:lumMod val="95000"/>
                    </a:schemeClr>
                  </a:solidFill>
                  <a:cs typeface="+mn-ea"/>
                  <a:sym typeface="+mn-lt"/>
                </a:rPr>
                <a:t>80</a:t>
              </a:r>
              <a:endParaRPr kumimoji="0" lang="en-US" sz="3200" b="1" i="0" u="none" strike="noStrike" cap="none" normalizeH="0" baseline="0" dirty="0">
                <a:ln>
                  <a:noFill/>
                </a:ln>
                <a:solidFill>
                  <a:schemeClr val="bg1">
                    <a:lumMod val="95000"/>
                  </a:schemeClr>
                </a:solidFill>
                <a:effectLst/>
                <a:cs typeface="+mn-ea"/>
                <a:sym typeface="+mn-lt"/>
              </a:endParaRPr>
            </a:p>
          </p:txBody>
        </p:sp>
        <p:sp>
          <p:nvSpPr>
            <p:cNvPr id="42" name="Rectangle 1436"/>
            <p:cNvSpPr>
              <a:spLocks noChangeArrowheads="1"/>
            </p:cNvSpPr>
            <p:nvPr/>
          </p:nvSpPr>
          <p:spPr bwMode="auto">
            <a:xfrm>
              <a:off x="2261220" y="3332262"/>
              <a:ext cx="117615" cy="150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p>
              <a:pPr marL="0" marR="0" lvl="0" indent="0" algn="ctr" defTabSz="914400" rtl="0" eaLnBrk="1" fontAlgn="base" latinLnBrk="0" hangingPunct="1">
                <a:lnSpc>
                  <a:spcPct val="100000"/>
                </a:lnSpc>
                <a:spcBef>
                  <a:spcPct val="0"/>
                </a:spcBef>
                <a:spcAft>
                  <a:spcPct val="0"/>
                </a:spcAft>
                <a:buClrTx/>
                <a:buSzTx/>
                <a:buFontTx/>
                <a:buNone/>
              </a:pPr>
              <a:r>
                <a:rPr lang="en-US" sz="1200" b="1" dirty="0">
                  <a:solidFill>
                    <a:schemeClr val="bg1">
                      <a:lumMod val="95000"/>
                    </a:schemeClr>
                  </a:solidFill>
                  <a:cs typeface="+mn-ea"/>
                  <a:sym typeface="+mn-lt"/>
                </a:rPr>
                <a:t>63</a:t>
              </a:r>
              <a:endParaRPr kumimoji="0" lang="en-US" sz="3200" b="1" i="0" u="none" strike="noStrike" cap="none" normalizeH="0" baseline="0" dirty="0">
                <a:ln>
                  <a:noFill/>
                </a:ln>
                <a:solidFill>
                  <a:schemeClr val="bg1">
                    <a:lumMod val="95000"/>
                  </a:schemeClr>
                </a:solidFill>
                <a:effectLst/>
                <a:cs typeface="+mn-ea"/>
                <a:sym typeface="+mn-lt"/>
              </a:endParaRPr>
            </a:p>
          </p:txBody>
        </p:sp>
        <p:sp>
          <p:nvSpPr>
            <p:cNvPr id="43" name="Rectangle 1436"/>
            <p:cNvSpPr>
              <a:spLocks noChangeArrowheads="1"/>
            </p:cNvSpPr>
            <p:nvPr/>
          </p:nvSpPr>
          <p:spPr bwMode="auto">
            <a:xfrm>
              <a:off x="2626735" y="3332262"/>
              <a:ext cx="123217" cy="150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p>
              <a:pPr marL="0" marR="0" lvl="0" indent="0" algn="ctr" defTabSz="914400" rtl="0" eaLnBrk="1" fontAlgn="base" latinLnBrk="0" hangingPunct="1">
                <a:lnSpc>
                  <a:spcPct val="100000"/>
                </a:lnSpc>
                <a:spcBef>
                  <a:spcPct val="0"/>
                </a:spcBef>
                <a:spcAft>
                  <a:spcPct val="0"/>
                </a:spcAft>
                <a:buClrTx/>
                <a:buSzTx/>
                <a:buFontTx/>
                <a:buNone/>
              </a:pPr>
              <a:r>
                <a:rPr lang="en-US" sz="1200" b="1" dirty="0">
                  <a:solidFill>
                    <a:schemeClr val="bg1">
                      <a:lumMod val="95000"/>
                    </a:schemeClr>
                  </a:solidFill>
                  <a:cs typeface="+mn-ea"/>
                  <a:sym typeface="+mn-lt"/>
                </a:rPr>
                <a:t>82</a:t>
              </a:r>
              <a:endParaRPr kumimoji="0" lang="en-US" sz="3200" b="1" i="0" u="none" strike="noStrike" cap="none" normalizeH="0" baseline="0" dirty="0">
                <a:ln>
                  <a:noFill/>
                </a:ln>
                <a:solidFill>
                  <a:schemeClr val="bg1">
                    <a:lumMod val="95000"/>
                  </a:schemeClr>
                </a:solidFill>
                <a:effectLst/>
                <a:cs typeface="+mn-ea"/>
                <a:sym typeface="+mn-lt"/>
              </a:endParaRPr>
            </a:p>
          </p:txBody>
        </p:sp>
        <p:sp>
          <p:nvSpPr>
            <p:cNvPr id="44" name="Rectangle 1436"/>
            <p:cNvSpPr>
              <a:spLocks noChangeArrowheads="1"/>
            </p:cNvSpPr>
            <p:nvPr/>
          </p:nvSpPr>
          <p:spPr bwMode="auto">
            <a:xfrm>
              <a:off x="3001640" y="3332262"/>
              <a:ext cx="126950" cy="150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p>
              <a:pPr marL="0" marR="0" lvl="0" indent="0" algn="ctr" defTabSz="914400" rtl="0" eaLnBrk="1" fontAlgn="base" latinLnBrk="0" hangingPunct="1">
                <a:lnSpc>
                  <a:spcPct val="100000"/>
                </a:lnSpc>
                <a:spcBef>
                  <a:spcPct val="0"/>
                </a:spcBef>
                <a:spcAft>
                  <a:spcPct val="0"/>
                </a:spcAft>
                <a:buClrTx/>
                <a:buSzTx/>
                <a:buFontTx/>
                <a:buNone/>
              </a:pPr>
              <a:r>
                <a:rPr lang="en-US" sz="1200" b="1" dirty="0">
                  <a:solidFill>
                    <a:schemeClr val="bg1">
                      <a:lumMod val="95000"/>
                    </a:schemeClr>
                  </a:solidFill>
                  <a:cs typeface="+mn-ea"/>
                  <a:sym typeface="+mn-lt"/>
                </a:rPr>
                <a:t>90</a:t>
              </a:r>
              <a:endParaRPr kumimoji="0" lang="en-US" sz="3200" b="1" i="0" u="none" strike="noStrike" cap="none" normalizeH="0" baseline="0" dirty="0">
                <a:ln>
                  <a:noFill/>
                </a:ln>
                <a:solidFill>
                  <a:schemeClr val="bg1">
                    <a:lumMod val="95000"/>
                  </a:schemeClr>
                </a:solidFill>
                <a:effectLst/>
                <a:cs typeface="+mn-ea"/>
                <a:sym typeface="+mn-lt"/>
              </a:endParaRPr>
            </a:p>
          </p:txBody>
        </p:sp>
      </p:grpSp>
      <p:sp>
        <p:nvSpPr>
          <p:cNvPr id="49" name="Content Placeholder 2"/>
          <p:cNvSpPr txBox="1"/>
          <p:nvPr/>
        </p:nvSpPr>
        <p:spPr>
          <a:xfrm>
            <a:off x="607314" y="5028292"/>
            <a:ext cx="10783184" cy="81724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50000"/>
              </a:lnSpc>
              <a:buNone/>
            </a:pPr>
            <a:r>
              <a:rPr lang="en-US" sz="1100" dirty="0">
                <a:solidFill>
                  <a:schemeClr val="tx1">
                    <a:lumMod val="75000"/>
                    <a:lumOff val="25000"/>
                  </a:schemeClr>
                </a:solidFill>
                <a:cs typeface="+mn-ea"/>
                <a:sym typeface="+mn-lt"/>
              </a:rPr>
              <a:t>Lorem ipsum dolor sit amet, consectetur adipiscing elit. </a:t>
            </a:r>
            <a:r>
              <a:rPr lang="en-US" sz="1100" b="1" dirty="0">
                <a:solidFill>
                  <a:schemeClr val="tx1">
                    <a:lumMod val="75000"/>
                    <a:lumOff val="25000"/>
                  </a:schemeClr>
                </a:solidFill>
                <a:cs typeface="+mn-ea"/>
                <a:sym typeface="+mn-lt"/>
              </a:rPr>
              <a:t>Fusce suscipit neque non libero aliquam</a:t>
            </a:r>
            <a:r>
              <a:rPr lang="en-US" sz="1100" dirty="0">
                <a:solidFill>
                  <a:schemeClr val="tx1">
                    <a:lumMod val="75000"/>
                    <a:lumOff val="25000"/>
                  </a:schemeClr>
                </a:solidFill>
                <a:cs typeface="+mn-ea"/>
                <a:sym typeface="+mn-lt"/>
              </a:rPr>
              <a:t>, ut facilisis lacus pretium. Sed imperdiet tincidunt velit laoreet facilisis. Praesent tempus ipsum suscipit, dictum nulla a, sagittis sapien. Curabitur a nisl facilisis lectus posuere pharetra porta sed neque. Fusce porttitor venenatis ipsum at ullamcorper. Suspendisse sodales leo vehicula libero pharetra, ac porttitor metus mollis.</a:t>
            </a:r>
          </a:p>
        </p:txBody>
      </p:sp>
      <p:grpSp>
        <p:nvGrpSpPr>
          <p:cNvPr id="54" name="Group 53"/>
          <p:cNvGrpSpPr/>
          <p:nvPr/>
        </p:nvGrpSpPr>
        <p:grpSpPr>
          <a:xfrm>
            <a:off x="5800175" y="2130201"/>
            <a:ext cx="1067720" cy="2375986"/>
            <a:chOff x="4066100" y="3130958"/>
            <a:chExt cx="870495" cy="2081146"/>
          </a:xfrm>
        </p:grpSpPr>
        <p:grpSp>
          <p:nvGrpSpPr>
            <p:cNvPr id="55" name="Group 54"/>
            <p:cNvGrpSpPr/>
            <p:nvPr/>
          </p:nvGrpSpPr>
          <p:grpSpPr>
            <a:xfrm>
              <a:off x="4070205" y="3130958"/>
              <a:ext cx="590817" cy="161751"/>
              <a:chOff x="3870964" y="3265019"/>
              <a:chExt cx="590817" cy="161751"/>
            </a:xfrm>
          </p:grpSpPr>
          <p:sp>
            <p:nvSpPr>
              <p:cNvPr id="71" name="Rounded Rectangle 70"/>
              <p:cNvSpPr/>
              <p:nvPr/>
            </p:nvSpPr>
            <p:spPr>
              <a:xfrm>
                <a:off x="3870964" y="3284813"/>
                <a:ext cx="114300" cy="114300"/>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800" dirty="0">
                  <a:solidFill>
                    <a:schemeClr val="bg1">
                      <a:lumMod val="50000"/>
                    </a:schemeClr>
                  </a:solidFill>
                  <a:cs typeface="+mn-ea"/>
                  <a:sym typeface="+mn-lt"/>
                </a:endParaRPr>
              </a:p>
            </p:txBody>
          </p:sp>
          <p:sp>
            <p:nvSpPr>
              <p:cNvPr id="72" name="Rectangle 1436"/>
              <p:cNvSpPr>
                <a:spLocks noChangeArrowheads="1"/>
              </p:cNvSpPr>
              <p:nvPr/>
            </p:nvSpPr>
            <p:spPr bwMode="auto">
              <a:xfrm>
                <a:off x="4055334" y="3265019"/>
                <a:ext cx="406447" cy="1617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p>
                <a:pPr marL="0" marR="0" lvl="0" indent="0" defTabSz="914400" rtl="0" eaLnBrk="1" fontAlgn="base" latinLnBrk="0" hangingPunct="1">
                  <a:lnSpc>
                    <a:spcPct val="100000"/>
                  </a:lnSpc>
                  <a:spcBef>
                    <a:spcPct val="0"/>
                  </a:spcBef>
                  <a:spcAft>
                    <a:spcPct val="0"/>
                  </a:spcAft>
                  <a:buClrTx/>
                  <a:buSzTx/>
                  <a:buFontTx/>
                  <a:buNone/>
                </a:pPr>
                <a:r>
                  <a:rPr lang="en-US" sz="1200" b="1" dirty="0">
                    <a:solidFill>
                      <a:schemeClr val="bg1">
                        <a:lumMod val="50000"/>
                      </a:schemeClr>
                    </a:solidFill>
                    <a:cs typeface="+mn-ea"/>
                    <a:sym typeface="+mn-lt"/>
                  </a:rPr>
                  <a:t>Design</a:t>
                </a:r>
                <a:endParaRPr kumimoji="0" lang="en-US" sz="3200" b="1" i="0" u="none" strike="noStrike" cap="none" normalizeH="0" baseline="0" dirty="0">
                  <a:ln>
                    <a:noFill/>
                  </a:ln>
                  <a:solidFill>
                    <a:schemeClr val="bg1">
                      <a:lumMod val="50000"/>
                    </a:schemeClr>
                  </a:solidFill>
                  <a:effectLst/>
                  <a:cs typeface="+mn-ea"/>
                  <a:sym typeface="+mn-lt"/>
                </a:endParaRPr>
              </a:p>
            </p:txBody>
          </p:sp>
        </p:grpSp>
        <p:grpSp>
          <p:nvGrpSpPr>
            <p:cNvPr id="56" name="Group 55"/>
            <p:cNvGrpSpPr/>
            <p:nvPr/>
          </p:nvGrpSpPr>
          <p:grpSpPr>
            <a:xfrm>
              <a:off x="4066101" y="3550329"/>
              <a:ext cx="520244" cy="161751"/>
              <a:chOff x="3817020" y="3684390"/>
              <a:chExt cx="520244" cy="161751"/>
            </a:xfrm>
          </p:grpSpPr>
          <p:sp>
            <p:nvSpPr>
              <p:cNvPr id="69" name="Rounded Rectangle 68"/>
              <p:cNvSpPr/>
              <p:nvPr/>
            </p:nvSpPr>
            <p:spPr>
              <a:xfrm>
                <a:off x="3817020" y="3704184"/>
                <a:ext cx="114300" cy="1143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800" dirty="0">
                  <a:solidFill>
                    <a:schemeClr val="bg1">
                      <a:lumMod val="50000"/>
                    </a:schemeClr>
                  </a:solidFill>
                  <a:cs typeface="+mn-ea"/>
                  <a:sym typeface="+mn-lt"/>
                </a:endParaRPr>
              </a:p>
            </p:txBody>
          </p:sp>
          <p:sp>
            <p:nvSpPr>
              <p:cNvPr id="70" name="Rectangle 1436"/>
              <p:cNvSpPr>
                <a:spLocks noChangeArrowheads="1"/>
              </p:cNvSpPr>
              <p:nvPr/>
            </p:nvSpPr>
            <p:spPr bwMode="auto">
              <a:xfrm>
                <a:off x="4001390" y="3684390"/>
                <a:ext cx="335874" cy="1617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p>
                <a:pPr marL="0" marR="0" lvl="0" indent="0" defTabSz="914400" rtl="0" eaLnBrk="1" fontAlgn="base" latinLnBrk="0" hangingPunct="1">
                  <a:lnSpc>
                    <a:spcPct val="100000"/>
                  </a:lnSpc>
                  <a:spcBef>
                    <a:spcPct val="0"/>
                  </a:spcBef>
                  <a:spcAft>
                    <a:spcPct val="0"/>
                  </a:spcAft>
                  <a:buClrTx/>
                  <a:buSzTx/>
                  <a:buFontTx/>
                  <a:buNone/>
                </a:pPr>
                <a:r>
                  <a:rPr lang="en-US" sz="1200" b="1" dirty="0">
                    <a:solidFill>
                      <a:schemeClr val="bg1">
                        <a:lumMod val="50000"/>
                      </a:schemeClr>
                    </a:solidFill>
                    <a:cs typeface="+mn-ea"/>
                    <a:sym typeface="+mn-lt"/>
                  </a:rPr>
                  <a:t>Video</a:t>
                </a:r>
                <a:endParaRPr kumimoji="0" lang="en-US" sz="3200" b="1" i="0" u="none" strike="noStrike" cap="none" normalizeH="0" baseline="0" dirty="0">
                  <a:ln>
                    <a:noFill/>
                  </a:ln>
                  <a:solidFill>
                    <a:schemeClr val="bg1">
                      <a:lumMod val="50000"/>
                    </a:schemeClr>
                  </a:solidFill>
                  <a:effectLst/>
                  <a:cs typeface="+mn-ea"/>
                  <a:sym typeface="+mn-lt"/>
                </a:endParaRPr>
              </a:p>
            </p:txBody>
          </p:sp>
        </p:grpSp>
        <p:grpSp>
          <p:nvGrpSpPr>
            <p:cNvPr id="57" name="Group 56"/>
            <p:cNvGrpSpPr/>
            <p:nvPr/>
          </p:nvGrpSpPr>
          <p:grpSpPr>
            <a:xfrm>
              <a:off x="4067548" y="3919128"/>
              <a:ext cx="539847" cy="161751"/>
              <a:chOff x="3775479" y="4053189"/>
              <a:chExt cx="539847" cy="161751"/>
            </a:xfrm>
          </p:grpSpPr>
          <p:sp>
            <p:nvSpPr>
              <p:cNvPr id="67" name="Rounded Rectangle 66"/>
              <p:cNvSpPr/>
              <p:nvPr/>
            </p:nvSpPr>
            <p:spPr>
              <a:xfrm>
                <a:off x="3775479" y="4072983"/>
                <a:ext cx="114300" cy="1143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800" dirty="0">
                  <a:solidFill>
                    <a:schemeClr val="bg1">
                      <a:lumMod val="50000"/>
                    </a:schemeClr>
                  </a:solidFill>
                  <a:cs typeface="+mn-ea"/>
                  <a:sym typeface="+mn-lt"/>
                </a:endParaRPr>
              </a:p>
            </p:txBody>
          </p:sp>
          <p:sp>
            <p:nvSpPr>
              <p:cNvPr id="68" name="Rectangle 1436"/>
              <p:cNvSpPr>
                <a:spLocks noChangeArrowheads="1"/>
              </p:cNvSpPr>
              <p:nvPr/>
            </p:nvSpPr>
            <p:spPr bwMode="auto">
              <a:xfrm>
                <a:off x="3959848" y="4053189"/>
                <a:ext cx="355478" cy="1617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p>
                <a:pPr marL="0" marR="0" lvl="0" indent="0" defTabSz="914400" rtl="0" eaLnBrk="1" fontAlgn="base" latinLnBrk="0" hangingPunct="1">
                  <a:lnSpc>
                    <a:spcPct val="100000"/>
                  </a:lnSpc>
                  <a:spcBef>
                    <a:spcPct val="0"/>
                  </a:spcBef>
                  <a:spcAft>
                    <a:spcPct val="0"/>
                  </a:spcAft>
                  <a:buClrTx/>
                  <a:buSzTx/>
                  <a:buFontTx/>
                  <a:buNone/>
                </a:pPr>
                <a:r>
                  <a:rPr lang="en-US" sz="1200" b="1" dirty="0">
                    <a:solidFill>
                      <a:schemeClr val="bg1">
                        <a:lumMod val="50000"/>
                      </a:schemeClr>
                    </a:solidFill>
                    <a:cs typeface="+mn-ea"/>
                    <a:sym typeface="+mn-lt"/>
                  </a:rPr>
                  <a:t>Photo</a:t>
                </a:r>
                <a:endParaRPr kumimoji="0" lang="en-US" sz="3200" b="1" i="0" u="none" strike="noStrike" cap="none" normalizeH="0" baseline="0" dirty="0">
                  <a:ln>
                    <a:noFill/>
                  </a:ln>
                  <a:solidFill>
                    <a:schemeClr val="bg1">
                      <a:lumMod val="50000"/>
                    </a:schemeClr>
                  </a:solidFill>
                  <a:effectLst/>
                  <a:cs typeface="+mn-ea"/>
                  <a:sym typeface="+mn-lt"/>
                </a:endParaRPr>
              </a:p>
            </p:txBody>
          </p:sp>
        </p:grpSp>
        <p:grpSp>
          <p:nvGrpSpPr>
            <p:cNvPr id="58" name="Group 57"/>
            <p:cNvGrpSpPr/>
            <p:nvPr/>
          </p:nvGrpSpPr>
          <p:grpSpPr>
            <a:xfrm>
              <a:off x="4066101" y="4287927"/>
              <a:ext cx="529392" cy="161751"/>
              <a:chOff x="3730967" y="4421988"/>
              <a:chExt cx="529392" cy="161751"/>
            </a:xfrm>
          </p:grpSpPr>
          <p:sp>
            <p:nvSpPr>
              <p:cNvPr id="65" name="Rounded Rectangle 64"/>
              <p:cNvSpPr/>
              <p:nvPr/>
            </p:nvSpPr>
            <p:spPr>
              <a:xfrm>
                <a:off x="3730967" y="4441782"/>
                <a:ext cx="114300" cy="114300"/>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800" dirty="0">
                  <a:solidFill>
                    <a:schemeClr val="bg1">
                      <a:lumMod val="50000"/>
                    </a:schemeClr>
                  </a:solidFill>
                  <a:cs typeface="+mn-ea"/>
                  <a:sym typeface="+mn-lt"/>
                </a:endParaRPr>
              </a:p>
            </p:txBody>
          </p:sp>
          <p:sp>
            <p:nvSpPr>
              <p:cNvPr id="66" name="Rectangle 1436"/>
              <p:cNvSpPr>
                <a:spLocks noChangeArrowheads="1"/>
              </p:cNvSpPr>
              <p:nvPr/>
            </p:nvSpPr>
            <p:spPr bwMode="auto">
              <a:xfrm>
                <a:off x="3915337" y="4421988"/>
                <a:ext cx="345022" cy="1617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p>
                <a:pPr marL="0" marR="0" lvl="0" indent="0" defTabSz="914400" rtl="0" eaLnBrk="1" fontAlgn="base" latinLnBrk="0" hangingPunct="1">
                  <a:lnSpc>
                    <a:spcPct val="100000"/>
                  </a:lnSpc>
                  <a:spcBef>
                    <a:spcPct val="0"/>
                  </a:spcBef>
                  <a:spcAft>
                    <a:spcPct val="0"/>
                  </a:spcAft>
                  <a:buClrTx/>
                  <a:buSzTx/>
                  <a:buFontTx/>
                  <a:buNone/>
                </a:pPr>
                <a:r>
                  <a:rPr lang="en-US" sz="1200" b="1" dirty="0">
                    <a:solidFill>
                      <a:schemeClr val="bg1">
                        <a:lumMod val="50000"/>
                      </a:schemeClr>
                    </a:solidFill>
                    <a:cs typeface="+mn-ea"/>
                    <a:sym typeface="+mn-lt"/>
                  </a:rPr>
                  <a:t>Audio</a:t>
                </a:r>
                <a:endParaRPr kumimoji="0" lang="en-US" sz="3200" b="1" i="0" u="none" strike="noStrike" cap="none" normalizeH="0" baseline="0" dirty="0">
                  <a:ln>
                    <a:noFill/>
                  </a:ln>
                  <a:solidFill>
                    <a:schemeClr val="bg1">
                      <a:lumMod val="50000"/>
                    </a:schemeClr>
                  </a:solidFill>
                  <a:effectLst/>
                  <a:cs typeface="+mn-ea"/>
                  <a:sym typeface="+mn-lt"/>
                </a:endParaRPr>
              </a:p>
            </p:txBody>
          </p:sp>
        </p:grpSp>
        <p:grpSp>
          <p:nvGrpSpPr>
            <p:cNvPr id="59" name="Group 58"/>
            <p:cNvGrpSpPr/>
            <p:nvPr/>
          </p:nvGrpSpPr>
          <p:grpSpPr>
            <a:xfrm>
              <a:off x="4066101" y="4681553"/>
              <a:ext cx="352961" cy="161751"/>
              <a:chOff x="3710717" y="4815614"/>
              <a:chExt cx="352961" cy="161751"/>
            </a:xfrm>
          </p:grpSpPr>
          <p:sp>
            <p:nvSpPr>
              <p:cNvPr id="63" name="Rounded Rectangle 62"/>
              <p:cNvSpPr/>
              <p:nvPr/>
            </p:nvSpPr>
            <p:spPr>
              <a:xfrm>
                <a:off x="3710717" y="4835409"/>
                <a:ext cx="114300" cy="1143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800" dirty="0">
                  <a:solidFill>
                    <a:schemeClr val="bg1">
                      <a:lumMod val="50000"/>
                    </a:schemeClr>
                  </a:solidFill>
                  <a:cs typeface="+mn-ea"/>
                  <a:sym typeface="+mn-lt"/>
                </a:endParaRPr>
              </a:p>
            </p:txBody>
          </p:sp>
          <p:sp>
            <p:nvSpPr>
              <p:cNvPr id="64" name="Rectangle 1436"/>
              <p:cNvSpPr>
                <a:spLocks noChangeArrowheads="1"/>
              </p:cNvSpPr>
              <p:nvPr/>
            </p:nvSpPr>
            <p:spPr bwMode="auto">
              <a:xfrm>
                <a:off x="3895087" y="4815614"/>
                <a:ext cx="168591" cy="1617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p>
                <a:pPr marL="0" marR="0" lvl="0" indent="0" defTabSz="914400" rtl="0" eaLnBrk="1" fontAlgn="base" latinLnBrk="0" hangingPunct="1">
                  <a:lnSpc>
                    <a:spcPct val="100000"/>
                  </a:lnSpc>
                  <a:spcBef>
                    <a:spcPct val="0"/>
                  </a:spcBef>
                  <a:spcAft>
                    <a:spcPct val="0"/>
                  </a:spcAft>
                  <a:buClrTx/>
                  <a:buSzTx/>
                  <a:buFontTx/>
                  <a:buNone/>
                </a:pPr>
                <a:r>
                  <a:rPr lang="en-US" sz="1200" b="1" dirty="0">
                    <a:solidFill>
                      <a:schemeClr val="bg1">
                        <a:lumMod val="50000"/>
                      </a:schemeClr>
                    </a:solidFill>
                    <a:cs typeface="+mn-ea"/>
                    <a:sym typeface="+mn-lt"/>
                  </a:rPr>
                  <a:t>3D</a:t>
                </a:r>
                <a:endParaRPr kumimoji="0" lang="en-US" sz="3200" b="1" i="0" u="none" strike="noStrike" cap="none" normalizeH="0" baseline="0" dirty="0">
                  <a:ln>
                    <a:noFill/>
                  </a:ln>
                  <a:solidFill>
                    <a:schemeClr val="bg1">
                      <a:lumMod val="50000"/>
                    </a:schemeClr>
                  </a:solidFill>
                  <a:effectLst/>
                  <a:cs typeface="+mn-ea"/>
                  <a:sym typeface="+mn-lt"/>
                </a:endParaRPr>
              </a:p>
            </p:txBody>
          </p:sp>
        </p:grpSp>
        <p:grpSp>
          <p:nvGrpSpPr>
            <p:cNvPr id="60" name="Group 59"/>
            <p:cNvGrpSpPr/>
            <p:nvPr/>
          </p:nvGrpSpPr>
          <p:grpSpPr>
            <a:xfrm>
              <a:off x="4066100" y="5050353"/>
              <a:ext cx="870495" cy="161751"/>
              <a:chOff x="3866859" y="5184414"/>
              <a:chExt cx="870495" cy="161751"/>
            </a:xfrm>
          </p:grpSpPr>
          <p:sp>
            <p:nvSpPr>
              <p:cNvPr id="61" name="Rounded Rectangle 60"/>
              <p:cNvSpPr/>
              <p:nvPr/>
            </p:nvSpPr>
            <p:spPr>
              <a:xfrm>
                <a:off x="3866859" y="5204210"/>
                <a:ext cx="114300" cy="1143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800" dirty="0">
                  <a:solidFill>
                    <a:schemeClr val="bg1">
                      <a:lumMod val="50000"/>
                    </a:schemeClr>
                  </a:solidFill>
                  <a:cs typeface="+mn-ea"/>
                  <a:sym typeface="+mn-lt"/>
                </a:endParaRPr>
              </a:p>
            </p:txBody>
          </p:sp>
          <p:sp>
            <p:nvSpPr>
              <p:cNvPr id="62" name="Rectangle 1436"/>
              <p:cNvSpPr>
                <a:spLocks noChangeArrowheads="1"/>
              </p:cNvSpPr>
              <p:nvPr/>
            </p:nvSpPr>
            <p:spPr bwMode="auto">
              <a:xfrm>
                <a:off x="4051230" y="5184414"/>
                <a:ext cx="686124" cy="1617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p>
                <a:pPr marL="0" marR="0" lvl="0" indent="0" defTabSz="914400" rtl="0" eaLnBrk="1" fontAlgn="base" latinLnBrk="0" hangingPunct="1">
                  <a:lnSpc>
                    <a:spcPct val="100000"/>
                  </a:lnSpc>
                  <a:spcBef>
                    <a:spcPct val="0"/>
                  </a:spcBef>
                  <a:spcAft>
                    <a:spcPct val="0"/>
                  </a:spcAft>
                  <a:buClrTx/>
                  <a:buSzTx/>
                  <a:buFontTx/>
                  <a:buNone/>
                </a:pPr>
                <a:r>
                  <a:rPr lang="en-US" sz="1200" b="1" dirty="0">
                    <a:solidFill>
                      <a:schemeClr val="bg1">
                        <a:lumMod val="50000"/>
                      </a:schemeClr>
                    </a:solidFill>
                    <a:cs typeface="+mn-ea"/>
                    <a:sym typeface="+mn-lt"/>
                  </a:rPr>
                  <a:t>Infographic</a:t>
                </a:r>
                <a:endParaRPr kumimoji="0" lang="en-US" sz="3200" b="1" i="0" u="none" strike="noStrike" cap="none" normalizeH="0" baseline="0" dirty="0">
                  <a:ln>
                    <a:noFill/>
                  </a:ln>
                  <a:solidFill>
                    <a:schemeClr val="bg1">
                      <a:lumMod val="50000"/>
                    </a:schemeClr>
                  </a:solidFill>
                  <a:effectLst/>
                  <a:cs typeface="+mn-ea"/>
                  <a:sym typeface="+mn-lt"/>
                </a:endParaRPr>
              </a:p>
            </p:txBody>
          </p:sp>
        </p:grpSp>
      </p:grpSp>
      <p:cxnSp>
        <p:nvCxnSpPr>
          <p:cNvPr id="95" name="Straight Connector 94"/>
          <p:cNvCxnSpPr/>
          <p:nvPr/>
        </p:nvCxnSpPr>
        <p:spPr>
          <a:xfrm flipV="1">
            <a:off x="7184145" y="1887844"/>
            <a:ext cx="0" cy="2691872"/>
          </a:xfrm>
          <a:prstGeom prst="line">
            <a:avLst/>
          </a:prstGeom>
          <a:ln>
            <a:solidFill>
              <a:schemeClr val="tx1">
                <a:lumMod val="40000"/>
                <a:lumOff val="60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99" name="Group 98"/>
          <p:cNvGrpSpPr>
            <a:grpSpLocks noChangeAspect="1"/>
          </p:cNvGrpSpPr>
          <p:nvPr/>
        </p:nvGrpSpPr>
        <p:grpSpPr>
          <a:xfrm>
            <a:off x="7524632" y="1931908"/>
            <a:ext cx="577081" cy="581373"/>
            <a:chOff x="3949304" y="1857952"/>
            <a:chExt cx="475872" cy="467930"/>
          </a:xfrm>
        </p:grpSpPr>
        <p:sp>
          <p:nvSpPr>
            <p:cNvPr id="100" name="Rectangle 1436"/>
            <p:cNvSpPr>
              <a:spLocks noChangeArrowheads="1"/>
            </p:cNvSpPr>
            <p:nvPr/>
          </p:nvSpPr>
          <p:spPr bwMode="auto">
            <a:xfrm>
              <a:off x="3949304" y="2127706"/>
              <a:ext cx="475872" cy="198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p>
              <a:pPr marL="0" marR="0" lvl="0" indent="0" defTabSz="914400" rtl="0" eaLnBrk="1" fontAlgn="base" latinLnBrk="0" hangingPunct="1">
                <a:lnSpc>
                  <a:spcPct val="100000"/>
                </a:lnSpc>
                <a:spcBef>
                  <a:spcPct val="0"/>
                </a:spcBef>
                <a:spcAft>
                  <a:spcPct val="0"/>
                </a:spcAft>
                <a:buClrTx/>
                <a:buSzTx/>
                <a:buFontTx/>
                <a:buNone/>
              </a:pPr>
              <a:r>
                <a:rPr lang="en-US" sz="1600" b="1" dirty="0">
                  <a:solidFill>
                    <a:schemeClr val="bg1">
                      <a:lumMod val="65000"/>
                    </a:schemeClr>
                  </a:solidFill>
                  <a:cs typeface="+mn-ea"/>
                  <a:sym typeface="+mn-lt"/>
                </a:rPr>
                <a:t>400K</a:t>
              </a:r>
              <a:endParaRPr kumimoji="0" lang="en-US" sz="4400" b="1" i="0" u="none" strike="noStrike" cap="none" normalizeH="0" baseline="0" dirty="0">
                <a:ln>
                  <a:noFill/>
                </a:ln>
                <a:solidFill>
                  <a:schemeClr val="bg1">
                    <a:lumMod val="65000"/>
                  </a:schemeClr>
                </a:solidFill>
                <a:effectLst/>
                <a:cs typeface="+mn-ea"/>
                <a:sym typeface="+mn-lt"/>
              </a:endParaRPr>
            </a:p>
          </p:txBody>
        </p:sp>
        <p:sp>
          <p:nvSpPr>
            <p:cNvPr id="101" name="Freeform 6"/>
            <p:cNvSpPr>
              <a:spLocks noEditPoints="1"/>
            </p:cNvSpPr>
            <p:nvPr/>
          </p:nvSpPr>
          <p:spPr bwMode="auto">
            <a:xfrm>
              <a:off x="3997232" y="1857952"/>
              <a:ext cx="326166" cy="293688"/>
            </a:xfrm>
            <a:custGeom>
              <a:avLst/>
              <a:gdLst>
                <a:gd name="T0" fmla="*/ 247 w 400"/>
                <a:gd name="T1" fmla="*/ 269 h 360"/>
                <a:gd name="T2" fmla="*/ 182 w 400"/>
                <a:gd name="T3" fmla="*/ 203 h 360"/>
                <a:gd name="T4" fmla="*/ 203 w 400"/>
                <a:gd name="T5" fmla="*/ 154 h 360"/>
                <a:gd name="T6" fmla="*/ 222 w 400"/>
                <a:gd name="T7" fmla="*/ 120 h 360"/>
                <a:gd name="T8" fmla="*/ 215 w 400"/>
                <a:gd name="T9" fmla="*/ 104 h 360"/>
                <a:gd name="T10" fmla="*/ 220 w 400"/>
                <a:gd name="T11" fmla="*/ 68 h 360"/>
                <a:gd name="T12" fmla="*/ 140 w 400"/>
                <a:gd name="T13" fmla="*/ 0 h 360"/>
                <a:gd name="T14" fmla="*/ 59 w 400"/>
                <a:gd name="T15" fmla="*/ 68 h 360"/>
                <a:gd name="T16" fmla="*/ 65 w 400"/>
                <a:gd name="T17" fmla="*/ 104 h 360"/>
                <a:gd name="T18" fmla="*/ 57 w 400"/>
                <a:gd name="T19" fmla="*/ 120 h 360"/>
                <a:gd name="T20" fmla="*/ 76 w 400"/>
                <a:gd name="T21" fmla="*/ 154 h 360"/>
                <a:gd name="T22" fmla="*/ 98 w 400"/>
                <a:gd name="T23" fmla="*/ 203 h 360"/>
                <a:gd name="T24" fmla="*/ 32 w 400"/>
                <a:gd name="T25" fmla="*/ 269 h 360"/>
                <a:gd name="T26" fmla="*/ 0 w 400"/>
                <a:gd name="T27" fmla="*/ 280 h 360"/>
                <a:gd name="T28" fmla="*/ 0 w 400"/>
                <a:gd name="T29" fmla="*/ 360 h 360"/>
                <a:gd name="T30" fmla="*/ 320 w 400"/>
                <a:gd name="T31" fmla="*/ 360 h 360"/>
                <a:gd name="T32" fmla="*/ 320 w 400"/>
                <a:gd name="T33" fmla="*/ 318 h 360"/>
                <a:gd name="T34" fmla="*/ 247 w 400"/>
                <a:gd name="T35" fmla="*/ 269 h 360"/>
                <a:gd name="T36" fmla="*/ 340 w 400"/>
                <a:gd name="T37" fmla="*/ 160 h 360"/>
                <a:gd name="T38" fmla="*/ 340 w 400"/>
                <a:gd name="T39" fmla="*/ 100 h 360"/>
                <a:gd name="T40" fmla="*/ 300 w 400"/>
                <a:gd name="T41" fmla="*/ 100 h 360"/>
                <a:gd name="T42" fmla="*/ 300 w 400"/>
                <a:gd name="T43" fmla="*/ 160 h 360"/>
                <a:gd name="T44" fmla="*/ 240 w 400"/>
                <a:gd name="T45" fmla="*/ 160 h 360"/>
                <a:gd name="T46" fmla="*/ 240 w 400"/>
                <a:gd name="T47" fmla="*/ 200 h 360"/>
                <a:gd name="T48" fmla="*/ 300 w 400"/>
                <a:gd name="T49" fmla="*/ 200 h 360"/>
                <a:gd name="T50" fmla="*/ 300 w 400"/>
                <a:gd name="T51" fmla="*/ 260 h 360"/>
                <a:gd name="T52" fmla="*/ 340 w 400"/>
                <a:gd name="T53" fmla="*/ 260 h 360"/>
                <a:gd name="T54" fmla="*/ 340 w 400"/>
                <a:gd name="T55" fmla="*/ 200 h 360"/>
                <a:gd name="T56" fmla="*/ 400 w 400"/>
                <a:gd name="T57" fmla="*/ 200 h 360"/>
                <a:gd name="T58" fmla="*/ 400 w 400"/>
                <a:gd name="T59" fmla="*/ 160 h 360"/>
                <a:gd name="T60" fmla="*/ 340 w 400"/>
                <a:gd name="T61" fmla="*/ 160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00" h="360">
                  <a:moveTo>
                    <a:pt x="247" y="269"/>
                  </a:moveTo>
                  <a:cubicBezTo>
                    <a:pt x="197" y="251"/>
                    <a:pt x="182" y="236"/>
                    <a:pt x="182" y="203"/>
                  </a:cubicBezTo>
                  <a:cubicBezTo>
                    <a:pt x="182" y="184"/>
                    <a:pt x="197" y="190"/>
                    <a:pt x="203" y="154"/>
                  </a:cubicBezTo>
                  <a:cubicBezTo>
                    <a:pt x="206" y="140"/>
                    <a:pt x="220" y="154"/>
                    <a:pt x="222" y="120"/>
                  </a:cubicBezTo>
                  <a:cubicBezTo>
                    <a:pt x="222" y="107"/>
                    <a:pt x="215" y="104"/>
                    <a:pt x="215" y="104"/>
                  </a:cubicBezTo>
                  <a:cubicBezTo>
                    <a:pt x="215" y="104"/>
                    <a:pt x="219" y="84"/>
                    <a:pt x="220" y="68"/>
                  </a:cubicBezTo>
                  <a:cubicBezTo>
                    <a:pt x="222" y="49"/>
                    <a:pt x="209" y="0"/>
                    <a:pt x="140" y="0"/>
                  </a:cubicBezTo>
                  <a:cubicBezTo>
                    <a:pt x="71" y="0"/>
                    <a:pt x="58" y="49"/>
                    <a:pt x="59" y="68"/>
                  </a:cubicBezTo>
                  <a:cubicBezTo>
                    <a:pt x="61" y="84"/>
                    <a:pt x="65" y="104"/>
                    <a:pt x="65" y="104"/>
                  </a:cubicBezTo>
                  <a:cubicBezTo>
                    <a:pt x="65" y="104"/>
                    <a:pt x="57" y="107"/>
                    <a:pt x="57" y="120"/>
                  </a:cubicBezTo>
                  <a:cubicBezTo>
                    <a:pt x="60" y="154"/>
                    <a:pt x="73" y="140"/>
                    <a:pt x="76" y="154"/>
                  </a:cubicBezTo>
                  <a:cubicBezTo>
                    <a:pt x="83" y="190"/>
                    <a:pt x="98" y="184"/>
                    <a:pt x="98" y="203"/>
                  </a:cubicBezTo>
                  <a:cubicBezTo>
                    <a:pt x="98" y="236"/>
                    <a:pt x="82" y="251"/>
                    <a:pt x="32" y="269"/>
                  </a:cubicBezTo>
                  <a:cubicBezTo>
                    <a:pt x="26" y="271"/>
                    <a:pt x="12" y="274"/>
                    <a:pt x="0" y="280"/>
                  </a:cubicBezTo>
                  <a:cubicBezTo>
                    <a:pt x="0" y="360"/>
                    <a:pt x="0" y="360"/>
                    <a:pt x="0" y="360"/>
                  </a:cubicBezTo>
                  <a:cubicBezTo>
                    <a:pt x="320" y="360"/>
                    <a:pt x="320" y="360"/>
                    <a:pt x="320" y="360"/>
                  </a:cubicBezTo>
                  <a:cubicBezTo>
                    <a:pt x="320" y="360"/>
                    <a:pt x="320" y="330"/>
                    <a:pt x="320" y="318"/>
                  </a:cubicBezTo>
                  <a:cubicBezTo>
                    <a:pt x="320" y="305"/>
                    <a:pt x="297" y="287"/>
                    <a:pt x="247" y="269"/>
                  </a:cubicBezTo>
                  <a:close/>
                  <a:moveTo>
                    <a:pt x="340" y="160"/>
                  </a:moveTo>
                  <a:cubicBezTo>
                    <a:pt x="340" y="100"/>
                    <a:pt x="340" y="100"/>
                    <a:pt x="340" y="100"/>
                  </a:cubicBezTo>
                  <a:cubicBezTo>
                    <a:pt x="300" y="100"/>
                    <a:pt x="300" y="100"/>
                    <a:pt x="300" y="100"/>
                  </a:cubicBezTo>
                  <a:cubicBezTo>
                    <a:pt x="300" y="160"/>
                    <a:pt x="300" y="160"/>
                    <a:pt x="300" y="160"/>
                  </a:cubicBezTo>
                  <a:cubicBezTo>
                    <a:pt x="240" y="160"/>
                    <a:pt x="240" y="160"/>
                    <a:pt x="240" y="160"/>
                  </a:cubicBezTo>
                  <a:cubicBezTo>
                    <a:pt x="240" y="200"/>
                    <a:pt x="240" y="200"/>
                    <a:pt x="240" y="200"/>
                  </a:cubicBezTo>
                  <a:cubicBezTo>
                    <a:pt x="300" y="200"/>
                    <a:pt x="300" y="200"/>
                    <a:pt x="300" y="200"/>
                  </a:cubicBezTo>
                  <a:cubicBezTo>
                    <a:pt x="300" y="260"/>
                    <a:pt x="300" y="260"/>
                    <a:pt x="300" y="260"/>
                  </a:cubicBezTo>
                  <a:cubicBezTo>
                    <a:pt x="340" y="260"/>
                    <a:pt x="340" y="260"/>
                    <a:pt x="340" y="260"/>
                  </a:cubicBezTo>
                  <a:cubicBezTo>
                    <a:pt x="340" y="200"/>
                    <a:pt x="340" y="200"/>
                    <a:pt x="340" y="200"/>
                  </a:cubicBezTo>
                  <a:cubicBezTo>
                    <a:pt x="400" y="200"/>
                    <a:pt x="400" y="200"/>
                    <a:pt x="400" y="200"/>
                  </a:cubicBezTo>
                  <a:cubicBezTo>
                    <a:pt x="400" y="160"/>
                    <a:pt x="400" y="160"/>
                    <a:pt x="400" y="160"/>
                  </a:cubicBezTo>
                  <a:lnTo>
                    <a:pt x="340" y="160"/>
                  </a:lnTo>
                  <a:close/>
                </a:path>
              </a:pathLst>
            </a:custGeom>
            <a:solidFill>
              <a:schemeClr val="accent1"/>
            </a:solidFill>
            <a:ln>
              <a:noFill/>
            </a:ln>
          </p:spPr>
          <p:txBody>
            <a:bodyPr vert="horz" wrap="square" lIns="91440" tIns="45720" rIns="91440" bIns="45720" numCol="1" anchor="t" anchorCtr="0" compatLnSpc="1"/>
            <a:lstStyle/>
            <a:p>
              <a:endParaRPr lang="en-US" sz="2800" dirty="0">
                <a:cs typeface="+mn-ea"/>
                <a:sym typeface="+mn-lt"/>
              </a:endParaRPr>
            </a:p>
          </p:txBody>
        </p:sp>
      </p:grpSp>
      <p:grpSp>
        <p:nvGrpSpPr>
          <p:cNvPr id="102" name="Group 101"/>
          <p:cNvGrpSpPr>
            <a:grpSpLocks noChangeAspect="1"/>
          </p:cNvGrpSpPr>
          <p:nvPr/>
        </p:nvGrpSpPr>
        <p:grpSpPr>
          <a:xfrm>
            <a:off x="7524638" y="3281108"/>
            <a:ext cx="559449" cy="595887"/>
            <a:chOff x="5127813" y="1846270"/>
            <a:chExt cx="461331" cy="479612"/>
          </a:xfrm>
        </p:grpSpPr>
        <p:sp>
          <p:nvSpPr>
            <p:cNvPr id="103" name="Rectangle 1436"/>
            <p:cNvSpPr>
              <a:spLocks noChangeArrowheads="1"/>
            </p:cNvSpPr>
            <p:nvPr/>
          </p:nvSpPr>
          <p:spPr bwMode="auto">
            <a:xfrm>
              <a:off x="5127813" y="2127706"/>
              <a:ext cx="461331" cy="198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p>
              <a:pPr marL="0" marR="0" lvl="0" indent="0" defTabSz="914400" rtl="0" eaLnBrk="1" fontAlgn="base" latinLnBrk="0" hangingPunct="1">
                <a:lnSpc>
                  <a:spcPct val="100000"/>
                </a:lnSpc>
                <a:spcBef>
                  <a:spcPct val="0"/>
                </a:spcBef>
                <a:spcAft>
                  <a:spcPct val="0"/>
                </a:spcAft>
                <a:buClrTx/>
                <a:buSzTx/>
                <a:buFontTx/>
                <a:buNone/>
              </a:pPr>
              <a:r>
                <a:rPr lang="en-US" sz="1600" b="1" dirty="0">
                  <a:solidFill>
                    <a:schemeClr val="bg1">
                      <a:lumMod val="65000"/>
                    </a:schemeClr>
                  </a:solidFill>
                  <a:cs typeface="+mn-ea"/>
                  <a:sym typeface="+mn-lt"/>
                </a:rPr>
                <a:t>300K</a:t>
              </a:r>
              <a:endParaRPr kumimoji="0" lang="en-US" sz="4400" b="1" i="0" u="none" strike="noStrike" cap="none" normalizeH="0" baseline="0" dirty="0">
                <a:ln>
                  <a:noFill/>
                </a:ln>
                <a:solidFill>
                  <a:schemeClr val="bg1">
                    <a:lumMod val="65000"/>
                  </a:schemeClr>
                </a:solidFill>
                <a:effectLst/>
                <a:cs typeface="+mn-ea"/>
                <a:sym typeface="+mn-lt"/>
              </a:endParaRPr>
            </a:p>
          </p:txBody>
        </p:sp>
        <p:sp>
          <p:nvSpPr>
            <p:cNvPr id="104" name="Freeform 16"/>
            <p:cNvSpPr>
              <a:spLocks noEditPoints="1"/>
            </p:cNvSpPr>
            <p:nvPr/>
          </p:nvSpPr>
          <p:spPr bwMode="auto">
            <a:xfrm>
              <a:off x="5169632" y="1846270"/>
              <a:ext cx="290512" cy="290512"/>
            </a:xfrm>
            <a:custGeom>
              <a:avLst/>
              <a:gdLst>
                <a:gd name="T0" fmla="*/ 320 w 360"/>
                <a:gd name="T1" fmla="*/ 40 h 360"/>
                <a:gd name="T2" fmla="*/ 302 w 360"/>
                <a:gd name="T3" fmla="*/ 40 h 360"/>
                <a:gd name="T4" fmla="*/ 302 w 360"/>
                <a:gd name="T5" fmla="*/ 80 h 360"/>
                <a:gd name="T6" fmla="*/ 238 w 360"/>
                <a:gd name="T7" fmla="*/ 80 h 360"/>
                <a:gd name="T8" fmla="*/ 238 w 360"/>
                <a:gd name="T9" fmla="*/ 40 h 360"/>
                <a:gd name="T10" fmla="*/ 122 w 360"/>
                <a:gd name="T11" fmla="*/ 40 h 360"/>
                <a:gd name="T12" fmla="*/ 122 w 360"/>
                <a:gd name="T13" fmla="*/ 80 h 360"/>
                <a:gd name="T14" fmla="*/ 58 w 360"/>
                <a:gd name="T15" fmla="*/ 80 h 360"/>
                <a:gd name="T16" fmla="*/ 58 w 360"/>
                <a:gd name="T17" fmla="*/ 40 h 360"/>
                <a:gd name="T18" fmla="*/ 40 w 360"/>
                <a:gd name="T19" fmla="*/ 40 h 360"/>
                <a:gd name="T20" fmla="*/ 0 w 360"/>
                <a:gd name="T21" fmla="*/ 80 h 360"/>
                <a:gd name="T22" fmla="*/ 0 w 360"/>
                <a:gd name="T23" fmla="*/ 320 h 360"/>
                <a:gd name="T24" fmla="*/ 40 w 360"/>
                <a:gd name="T25" fmla="*/ 360 h 360"/>
                <a:gd name="T26" fmla="*/ 320 w 360"/>
                <a:gd name="T27" fmla="*/ 360 h 360"/>
                <a:gd name="T28" fmla="*/ 360 w 360"/>
                <a:gd name="T29" fmla="*/ 320 h 360"/>
                <a:gd name="T30" fmla="*/ 360 w 360"/>
                <a:gd name="T31" fmla="*/ 80 h 360"/>
                <a:gd name="T32" fmla="*/ 320 w 360"/>
                <a:gd name="T33" fmla="*/ 40 h 360"/>
                <a:gd name="T34" fmla="*/ 320 w 360"/>
                <a:gd name="T35" fmla="*/ 320 h 360"/>
                <a:gd name="T36" fmla="*/ 40 w 360"/>
                <a:gd name="T37" fmla="*/ 320 h 360"/>
                <a:gd name="T38" fmla="*/ 40 w 360"/>
                <a:gd name="T39" fmla="*/ 160 h 360"/>
                <a:gd name="T40" fmla="*/ 320 w 360"/>
                <a:gd name="T41" fmla="*/ 160 h 360"/>
                <a:gd name="T42" fmla="*/ 320 w 360"/>
                <a:gd name="T43" fmla="*/ 320 h 360"/>
                <a:gd name="T44" fmla="*/ 104 w 360"/>
                <a:gd name="T45" fmla="*/ 0 h 360"/>
                <a:gd name="T46" fmla="*/ 76 w 360"/>
                <a:gd name="T47" fmla="*/ 0 h 360"/>
                <a:gd name="T48" fmla="*/ 76 w 360"/>
                <a:gd name="T49" fmla="*/ 68 h 360"/>
                <a:gd name="T50" fmla="*/ 104 w 360"/>
                <a:gd name="T51" fmla="*/ 68 h 360"/>
                <a:gd name="T52" fmla="*/ 104 w 360"/>
                <a:gd name="T53" fmla="*/ 0 h 360"/>
                <a:gd name="T54" fmla="*/ 284 w 360"/>
                <a:gd name="T55" fmla="*/ 0 h 360"/>
                <a:gd name="T56" fmla="*/ 256 w 360"/>
                <a:gd name="T57" fmla="*/ 0 h 360"/>
                <a:gd name="T58" fmla="*/ 256 w 360"/>
                <a:gd name="T59" fmla="*/ 68 h 360"/>
                <a:gd name="T60" fmla="*/ 284 w 360"/>
                <a:gd name="T61" fmla="*/ 68 h 360"/>
                <a:gd name="T62" fmla="*/ 284 w 360"/>
                <a:gd name="T63" fmla="*/ 0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60" h="360">
                  <a:moveTo>
                    <a:pt x="320" y="40"/>
                  </a:moveTo>
                  <a:cubicBezTo>
                    <a:pt x="302" y="40"/>
                    <a:pt x="302" y="40"/>
                    <a:pt x="302" y="40"/>
                  </a:cubicBezTo>
                  <a:cubicBezTo>
                    <a:pt x="302" y="80"/>
                    <a:pt x="302" y="80"/>
                    <a:pt x="302" y="80"/>
                  </a:cubicBezTo>
                  <a:cubicBezTo>
                    <a:pt x="238" y="80"/>
                    <a:pt x="238" y="80"/>
                    <a:pt x="238" y="80"/>
                  </a:cubicBezTo>
                  <a:cubicBezTo>
                    <a:pt x="238" y="40"/>
                    <a:pt x="238" y="40"/>
                    <a:pt x="238" y="40"/>
                  </a:cubicBezTo>
                  <a:cubicBezTo>
                    <a:pt x="122" y="40"/>
                    <a:pt x="122" y="40"/>
                    <a:pt x="122" y="40"/>
                  </a:cubicBezTo>
                  <a:cubicBezTo>
                    <a:pt x="122" y="80"/>
                    <a:pt x="122" y="80"/>
                    <a:pt x="122" y="80"/>
                  </a:cubicBezTo>
                  <a:cubicBezTo>
                    <a:pt x="58" y="80"/>
                    <a:pt x="58" y="80"/>
                    <a:pt x="58" y="80"/>
                  </a:cubicBezTo>
                  <a:cubicBezTo>
                    <a:pt x="58" y="40"/>
                    <a:pt x="58" y="40"/>
                    <a:pt x="58" y="40"/>
                  </a:cubicBezTo>
                  <a:cubicBezTo>
                    <a:pt x="40" y="40"/>
                    <a:pt x="40" y="40"/>
                    <a:pt x="40" y="40"/>
                  </a:cubicBezTo>
                  <a:cubicBezTo>
                    <a:pt x="18" y="40"/>
                    <a:pt x="0" y="58"/>
                    <a:pt x="0" y="80"/>
                  </a:cubicBezTo>
                  <a:cubicBezTo>
                    <a:pt x="0" y="320"/>
                    <a:pt x="0" y="320"/>
                    <a:pt x="0" y="320"/>
                  </a:cubicBezTo>
                  <a:cubicBezTo>
                    <a:pt x="0" y="342"/>
                    <a:pt x="18" y="360"/>
                    <a:pt x="40" y="360"/>
                  </a:cubicBezTo>
                  <a:cubicBezTo>
                    <a:pt x="320" y="360"/>
                    <a:pt x="320" y="360"/>
                    <a:pt x="320" y="360"/>
                  </a:cubicBezTo>
                  <a:cubicBezTo>
                    <a:pt x="342" y="360"/>
                    <a:pt x="360" y="342"/>
                    <a:pt x="360" y="320"/>
                  </a:cubicBezTo>
                  <a:cubicBezTo>
                    <a:pt x="360" y="80"/>
                    <a:pt x="360" y="80"/>
                    <a:pt x="360" y="80"/>
                  </a:cubicBezTo>
                  <a:cubicBezTo>
                    <a:pt x="360" y="58"/>
                    <a:pt x="342" y="40"/>
                    <a:pt x="320" y="40"/>
                  </a:cubicBezTo>
                  <a:close/>
                  <a:moveTo>
                    <a:pt x="320" y="320"/>
                  </a:moveTo>
                  <a:cubicBezTo>
                    <a:pt x="40" y="320"/>
                    <a:pt x="40" y="320"/>
                    <a:pt x="40" y="320"/>
                  </a:cubicBezTo>
                  <a:cubicBezTo>
                    <a:pt x="40" y="160"/>
                    <a:pt x="40" y="160"/>
                    <a:pt x="40" y="160"/>
                  </a:cubicBezTo>
                  <a:cubicBezTo>
                    <a:pt x="320" y="160"/>
                    <a:pt x="320" y="160"/>
                    <a:pt x="320" y="160"/>
                  </a:cubicBezTo>
                  <a:lnTo>
                    <a:pt x="320" y="320"/>
                  </a:lnTo>
                  <a:close/>
                  <a:moveTo>
                    <a:pt x="104" y="0"/>
                  </a:moveTo>
                  <a:cubicBezTo>
                    <a:pt x="76" y="0"/>
                    <a:pt x="76" y="0"/>
                    <a:pt x="76" y="0"/>
                  </a:cubicBezTo>
                  <a:cubicBezTo>
                    <a:pt x="76" y="68"/>
                    <a:pt x="76" y="68"/>
                    <a:pt x="76" y="68"/>
                  </a:cubicBezTo>
                  <a:cubicBezTo>
                    <a:pt x="104" y="68"/>
                    <a:pt x="104" y="68"/>
                    <a:pt x="104" y="68"/>
                  </a:cubicBezTo>
                  <a:lnTo>
                    <a:pt x="104" y="0"/>
                  </a:lnTo>
                  <a:close/>
                  <a:moveTo>
                    <a:pt x="284" y="0"/>
                  </a:moveTo>
                  <a:cubicBezTo>
                    <a:pt x="256" y="0"/>
                    <a:pt x="256" y="0"/>
                    <a:pt x="256" y="0"/>
                  </a:cubicBezTo>
                  <a:cubicBezTo>
                    <a:pt x="256" y="68"/>
                    <a:pt x="256" y="68"/>
                    <a:pt x="256" y="68"/>
                  </a:cubicBezTo>
                  <a:cubicBezTo>
                    <a:pt x="284" y="68"/>
                    <a:pt x="284" y="68"/>
                    <a:pt x="284" y="68"/>
                  </a:cubicBezTo>
                  <a:lnTo>
                    <a:pt x="284" y="0"/>
                  </a:lnTo>
                  <a:close/>
                </a:path>
              </a:pathLst>
            </a:custGeom>
            <a:solidFill>
              <a:schemeClr val="accent1"/>
            </a:solidFill>
            <a:ln>
              <a:noFill/>
            </a:ln>
          </p:spPr>
          <p:txBody>
            <a:bodyPr vert="horz" wrap="square" lIns="91440" tIns="45720" rIns="91440" bIns="45720" numCol="1" anchor="t" anchorCtr="0" compatLnSpc="1"/>
            <a:lstStyle/>
            <a:p>
              <a:endParaRPr lang="en-US" sz="2800" dirty="0">
                <a:cs typeface="+mn-ea"/>
                <a:sym typeface="+mn-lt"/>
              </a:endParaRPr>
            </a:p>
          </p:txBody>
        </p:sp>
      </p:grpSp>
      <p:grpSp>
        <p:nvGrpSpPr>
          <p:cNvPr id="105" name="Group 104"/>
          <p:cNvGrpSpPr/>
          <p:nvPr/>
        </p:nvGrpSpPr>
        <p:grpSpPr>
          <a:xfrm>
            <a:off x="8096673" y="1860909"/>
            <a:ext cx="3166408" cy="681129"/>
            <a:chOff x="4500109" y="1608446"/>
            <a:chExt cx="1773219" cy="498794"/>
          </a:xfrm>
        </p:grpSpPr>
        <p:sp>
          <p:nvSpPr>
            <p:cNvPr id="106" name="Content Placeholder 2"/>
            <p:cNvSpPr txBox="1"/>
            <p:nvPr/>
          </p:nvSpPr>
          <p:spPr>
            <a:xfrm>
              <a:off x="4500109" y="1608446"/>
              <a:ext cx="1773219" cy="312274"/>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en-US" sz="1800" b="1" dirty="0">
                  <a:cs typeface="+mn-ea"/>
                  <a:sym typeface="+mn-lt"/>
                </a:rPr>
                <a:t>Connections</a:t>
              </a:r>
              <a:endParaRPr lang="en-US" sz="1050" b="1" dirty="0">
                <a:cs typeface="+mn-ea"/>
                <a:sym typeface="+mn-lt"/>
              </a:endParaRPr>
            </a:p>
          </p:txBody>
        </p:sp>
        <p:sp>
          <p:nvSpPr>
            <p:cNvPr id="107" name="Content Placeholder 2"/>
            <p:cNvSpPr txBox="1"/>
            <p:nvPr/>
          </p:nvSpPr>
          <p:spPr>
            <a:xfrm>
              <a:off x="4511062" y="1794966"/>
              <a:ext cx="1620547" cy="312274"/>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1050" dirty="0">
                  <a:solidFill>
                    <a:schemeClr val="bg1">
                      <a:lumMod val="65000"/>
                    </a:schemeClr>
                  </a:solidFill>
                  <a:cs typeface="+mn-ea"/>
                  <a:sym typeface="+mn-lt"/>
                </a:rPr>
                <a:t>Lorem ipsum dolor sit amet, conse ctetur adipiscing elit. </a:t>
              </a:r>
            </a:p>
          </p:txBody>
        </p:sp>
      </p:grpSp>
      <p:grpSp>
        <p:nvGrpSpPr>
          <p:cNvPr id="108" name="Group 107"/>
          <p:cNvGrpSpPr/>
          <p:nvPr/>
        </p:nvGrpSpPr>
        <p:grpSpPr>
          <a:xfrm>
            <a:off x="8073101" y="3224624"/>
            <a:ext cx="3166408" cy="681129"/>
            <a:chOff x="6608781" y="1608446"/>
            <a:chExt cx="1773219" cy="498794"/>
          </a:xfrm>
        </p:grpSpPr>
        <p:sp>
          <p:nvSpPr>
            <p:cNvPr id="109" name="Content Placeholder 2"/>
            <p:cNvSpPr txBox="1"/>
            <p:nvPr/>
          </p:nvSpPr>
          <p:spPr>
            <a:xfrm>
              <a:off x="6608781" y="1608446"/>
              <a:ext cx="1773219" cy="312274"/>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en-US" sz="1800" b="1" dirty="0">
                  <a:cs typeface="+mn-ea"/>
                  <a:sym typeface="+mn-lt"/>
                </a:rPr>
                <a:t>Finished Works</a:t>
              </a:r>
              <a:endParaRPr lang="en-US" sz="1050" b="1" dirty="0">
                <a:cs typeface="+mn-ea"/>
                <a:sym typeface="+mn-lt"/>
              </a:endParaRPr>
            </a:p>
          </p:txBody>
        </p:sp>
        <p:sp>
          <p:nvSpPr>
            <p:cNvPr id="110" name="Content Placeholder 2"/>
            <p:cNvSpPr txBox="1"/>
            <p:nvPr/>
          </p:nvSpPr>
          <p:spPr>
            <a:xfrm>
              <a:off x="6619734" y="1794966"/>
              <a:ext cx="1605606" cy="312274"/>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1050" dirty="0">
                  <a:solidFill>
                    <a:schemeClr val="bg1">
                      <a:lumMod val="65000"/>
                    </a:schemeClr>
                  </a:solidFill>
                  <a:cs typeface="+mn-ea"/>
                  <a:sym typeface="+mn-lt"/>
                </a:rPr>
                <a:t>Lorem ipsum dolor sit amet, conse ctetur adipiscing elit. </a:t>
              </a:r>
            </a:p>
          </p:txBody>
        </p:sp>
      </p:grpSp>
      <p:grpSp>
        <p:nvGrpSpPr>
          <p:cNvPr id="111" name="Group 110"/>
          <p:cNvGrpSpPr>
            <a:grpSpLocks noChangeAspect="1"/>
          </p:cNvGrpSpPr>
          <p:nvPr/>
        </p:nvGrpSpPr>
        <p:grpSpPr>
          <a:xfrm>
            <a:off x="7579479" y="2614416"/>
            <a:ext cx="372495" cy="560516"/>
            <a:chOff x="4125509" y="2428857"/>
            <a:chExt cx="307165" cy="451143"/>
          </a:xfrm>
        </p:grpSpPr>
        <p:sp>
          <p:nvSpPr>
            <p:cNvPr id="112" name="Freeform 31"/>
            <p:cNvSpPr/>
            <p:nvPr/>
          </p:nvSpPr>
          <p:spPr bwMode="auto">
            <a:xfrm>
              <a:off x="4125509" y="2428857"/>
              <a:ext cx="307165" cy="271341"/>
            </a:xfrm>
            <a:custGeom>
              <a:avLst/>
              <a:gdLst>
                <a:gd name="T0" fmla="*/ 359 w 367"/>
                <a:gd name="T1" fmla="*/ 169 h 324"/>
                <a:gd name="T2" fmla="*/ 199 w 367"/>
                <a:gd name="T3" fmla="*/ 8 h 324"/>
                <a:gd name="T4" fmla="*/ 169 w 367"/>
                <a:gd name="T5" fmla="*/ 8 h 324"/>
                <a:gd name="T6" fmla="*/ 8 w 367"/>
                <a:gd name="T7" fmla="*/ 169 h 324"/>
                <a:gd name="T8" fmla="*/ 15 w 367"/>
                <a:gd name="T9" fmla="*/ 184 h 324"/>
                <a:gd name="T10" fmla="*/ 49 w 367"/>
                <a:gd name="T11" fmla="*/ 184 h 324"/>
                <a:gd name="T12" fmla="*/ 49 w 367"/>
                <a:gd name="T13" fmla="*/ 308 h 324"/>
                <a:gd name="T14" fmla="*/ 65 w 367"/>
                <a:gd name="T15" fmla="*/ 324 h 324"/>
                <a:gd name="T16" fmla="*/ 143 w 367"/>
                <a:gd name="T17" fmla="*/ 324 h 324"/>
                <a:gd name="T18" fmla="*/ 143 w 367"/>
                <a:gd name="T19" fmla="*/ 200 h 324"/>
                <a:gd name="T20" fmla="*/ 225 w 367"/>
                <a:gd name="T21" fmla="*/ 200 h 324"/>
                <a:gd name="T22" fmla="*/ 225 w 367"/>
                <a:gd name="T23" fmla="*/ 324 h 324"/>
                <a:gd name="T24" fmla="*/ 306 w 367"/>
                <a:gd name="T25" fmla="*/ 324 h 324"/>
                <a:gd name="T26" fmla="*/ 319 w 367"/>
                <a:gd name="T27" fmla="*/ 308 h 324"/>
                <a:gd name="T28" fmla="*/ 319 w 367"/>
                <a:gd name="T29" fmla="*/ 184 h 324"/>
                <a:gd name="T30" fmla="*/ 352 w 367"/>
                <a:gd name="T31" fmla="*/ 184 h 324"/>
                <a:gd name="T32" fmla="*/ 359 w 367"/>
                <a:gd name="T33" fmla="*/ 169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67" h="324">
                  <a:moveTo>
                    <a:pt x="359" y="169"/>
                  </a:moveTo>
                  <a:cubicBezTo>
                    <a:pt x="199" y="8"/>
                    <a:pt x="199" y="8"/>
                    <a:pt x="199" y="8"/>
                  </a:cubicBezTo>
                  <a:cubicBezTo>
                    <a:pt x="190" y="0"/>
                    <a:pt x="177" y="0"/>
                    <a:pt x="169" y="8"/>
                  </a:cubicBezTo>
                  <a:cubicBezTo>
                    <a:pt x="8" y="169"/>
                    <a:pt x="8" y="169"/>
                    <a:pt x="8" y="169"/>
                  </a:cubicBezTo>
                  <a:cubicBezTo>
                    <a:pt x="0" y="177"/>
                    <a:pt x="3" y="184"/>
                    <a:pt x="15" y="184"/>
                  </a:cubicBezTo>
                  <a:cubicBezTo>
                    <a:pt x="49" y="184"/>
                    <a:pt x="49" y="184"/>
                    <a:pt x="49" y="184"/>
                  </a:cubicBezTo>
                  <a:cubicBezTo>
                    <a:pt x="49" y="308"/>
                    <a:pt x="49" y="308"/>
                    <a:pt x="49" y="308"/>
                  </a:cubicBezTo>
                  <a:cubicBezTo>
                    <a:pt x="49" y="317"/>
                    <a:pt x="49" y="324"/>
                    <a:pt x="65" y="324"/>
                  </a:cubicBezTo>
                  <a:cubicBezTo>
                    <a:pt x="143" y="324"/>
                    <a:pt x="143" y="324"/>
                    <a:pt x="143" y="324"/>
                  </a:cubicBezTo>
                  <a:cubicBezTo>
                    <a:pt x="143" y="200"/>
                    <a:pt x="143" y="200"/>
                    <a:pt x="143" y="200"/>
                  </a:cubicBezTo>
                  <a:cubicBezTo>
                    <a:pt x="225" y="200"/>
                    <a:pt x="225" y="200"/>
                    <a:pt x="225" y="200"/>
                  </a:cubicBezTo>
                  <a:cubicBezTo>
                    <a:pt x="225" y="324"/>
                    <a:pt x="225" y="324"/>
                    <a:pt x="225" y="324"/>
                  </a:cubicBezTo>
                  <a:cubicBezTo>
                    <a:pt x="306" y="324"/>
                    <a:pt x="306" y="324"/>
                    <a:pt x="306" y="324"/>
                  </a:cubicBezTo>
                  <a:cubicBezTo>
                    <a:pt x="319" y="324"/>
                    <a:pt x="319" y="317"/>
                    <a:pt x="319" y="308"/>
                  </a:cubicBezTo>
                  <a:cubicBezTo>
                    <a:pt x="319" y="184"/>
                    <a:pt x="319" y="184"/>
                    <a:pt x="319" y="184"/>
                  </a:cubicBezTo>
                  <a:cubicBezTo>
                    <a:pt x="352" y="184"/>
                    <a:pt x="352" y="184"/>
                    <a:pt x="352" y="184"/>
                  </a:cubicBezTo>
                  <a:cubicBezTo>
                    <a:pt x="364" y="184"/>
                    <a:pt x="367" y="177"/>
                    <a:pt x="359" y="169"/>
                  </a:cubicBezTo>
                  <a:close/>
                </a:path>
              </a:pathLst>
            </a:custGeom>
            <a:solidFill>
              <a:schemeClr val="accent2"/>
            </a:solidFill>
            <a:ln>
              <a:noFill/>
            </a:ln>
          </p:spPr>
          <p:txBody>
            <a:bodyPr vert="horz" wrap="square" lIns="91440" tIns="45720" rIns="91440" bIns="45720" numCol="1" anchor="t" anchorCtr="0" compatLnSpc="1"/>
            <a:lstStyle/>
            <a:p>
              <a:endParaRPr lang="en-US" sz="2800" dirty="0">
                <a:cs typeface="+mn-ea"/>
                <a:sym typeface="+mn-lt"/>
              </a:endParaRPr>
            </a:p>
          </p:txBody>
        </p:sp>
        <p:sp>
          <p:nvSpPr>
            <p:cNvPr id="113" name="Rectangle 1436"/>
            <p:cNvSpPr>
              <a:spLocks noChangeArrowheads="1"/>
            </p:cNvSpPr>
            <p:nvPr/>
          </p:nvSpPr>
          <p:spPr bwMode="auto">
            <a:xfrm>
              <a:off x="4126289" y="2681824"/>
              <a:ext cx="273625" cy="198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p>
              <a:pPr marL="0" marR="0" lvl="0" indent="0" defTabSz="914400" rtl="0" eaLnBrk="1" fontAlgn="base" latinLnBrk="0" hangingPunct="1">
                <a:lnSpc>
                  <a:spcPct val="100000"/>
                </a:lnSpc>
                <a:spcBef>
                  <a:spcPct val="0"/>
                </a:spcBef>
                <a:spcAft>
                  <a:spcPct val="0"/>
                </a:spcAft>
                <a:buClrTx/>
                <a:buSzTx/>
                <a:buFontTx/>
                <a:buNone/>
              </a:pPr>
              <a:r>
                <a:rPr lang="en-US" sz="1600" b="1" dirty="0">
                  <a:solidFill>
                    <a:schemeClr val="bg1">
                      <a:lumMod val="65000"/>
                    </a:schemeClr>
                  </a:solidFill>
                  <a:cs typeface="+mn-ea"/>
                  <a:sym typeface="+mn-lt"/>
                </a:rPr>
                <a:t>15K</a:t>
              </a:r>
              <a:endParaRPr kumimoji="0" lang="en-US" sz="4400" b="1" i="0" u="none" strike="noStrike" cap="none" normalizeH="0" baseline="0" dirty="0">
                <a:ln>
                  <a:noFill/>
                </a:ln>
                <a:solidFill>
                  <a:schemeClr val="bg1">
                    <a:lumMod val="65000"/>
                  </a:schemeClr>
                </a:solidFill>
                <a:effectLst/>
                <a:cs typeface="+mn-ea"/>
                <a:sym typeface="+mn-lt"/>
              </a:endParaRPr>
            </a:p>
          </p:txBody>
        </p:sp>
      </p:grpSp>
      <p:grpSp>
        <p:nvGrpSpPr>
          <p:cNvPr id="114" name="Group 113"/>
          <p:cNvGrpSpPr/>
          <p:nvPr/>
        </p:nvGrpSpPr>
        <p:grpSpPr>
          <a:xfrm>
            <a:off x="8096673" y="2529463"/>
            <a:ext cx="3166408" cy="681129"/>
            <a:chOff x="4500109" y="2349570"/>
            <a:chExt cx="1773219" cy="498794"/>
          </a:xfrm>
        </p:grpSpPr>
        <p:sp>
          <p:nvSpPr>
            <p:cNvPr id="115" name="Content Placeholder 2"/>
            <p:cNvSpPr txBox="1"/>
            <p:nvPr/>
          </p:nvSpPr>
          <p:spPr>
            <a:xfrm>
              <a:off x="4500109" y="2349570"/>
              <a:ext cx="1773219" cy="312274"/>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en-US" sz="1800" b="1" dirty="0">
                  <a:cs typeface="+mn-ea"/>
                  <a:sym typeface="+mn-lt"/>
                </a:rPr>
                <a:t>Community Projects</a:t>
              </a:r>
              <a:endParaRPr lang="en-US" sz="1050" b="1" dirty="0">
                <a:cs typeface="+mn-ea"/>
                <a:sym typeface="+mn-lt"/>
              </a:endParaRPr>
            </a:p>
          </p:txBody>
        </p:sp>
        <p:sp>
          <p:nvSpPr>
            <p:cNvPr id="116" name="Content Placeholder 2"/>
            <p:cNvSpPr txBox="1"/>
            <p:nvPr/>
          </p:nvSpPr>
          <p:spPr>
            <a:xfrm>
              <a:off x="4511062" y="2536090"/>
              <a:ext cx="1620547" cy="312274"/>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1050" dirty="0">
                  <a:solidFill>
                    <a:schemeClr val="bg1">
                      <a:lumMod val="65000"/>
                    </a:schemeClr>
                  </a:solidFill>
                  <a:cs typeface="+mn-ea"/>
                  <a:sym typeface="+mn-lt"/>
                </a:rPr>
                <a:t>Lorem ipsum dolor sit amet, conse ctetur adipiscing elit. </a:t>
              </a:r>
            </a:p>
          </p:txBody>
        </p:sp>
      </p:grpSp>
      <p:grpSp>
        <p:nvGrpSpPr>
          <p:cNvPr id="117" name="Group 116"/>
          <p:cNvGrpSpPr/>
          <p:nvPr/>
        </p:nvGrpSpPr>
        <p:grpSpPr>
          <a:xfrm>
            <a:off x="8073101" y="3893178"/>
            <a:ext cx="3166408" cy="681129"/>
            <a:chOff x="6608781" y="2349570"/>
            <a:chExt cx="1773219" cy="498794"/>
          </a:xfrm>
        </p:grpSpPr>
        <p:sp>
          <p:nvSpPr>
            <p:cNvPr id="118" name="Content Placeholder 2"/>
            <p:cNvSpPr txBox="1"/>
            <p:nvPr/>
          </p:nvSpPr>
          <p:spPr>
            <a:xfrm>
              <a:off x="6608781" y="2349570"/>
              <a:ext cx="1773219" cy="312274"/>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en-US" sz="1800" b="1" dirty="0">
                  <a:cs typeface="+mn-ea"/>
                  <a:sym typeface="+mn-lt"/>
                </a:rPr>
                <a:t>Hours of Work</a:t>
              </a:r>
              <a:endParaRPr lang="en-US" sz="1050" b="1" dirty="0">
                <a:cs typeface="+mn-ea"/>
                <a:sym typeface="+mn-lt"/>
              </a:endParaRPr>
            </a:p>
          </p:txBody>
        </p:sp>
        <p:sp>
          <p:nvSpPr>
            <p:cNvPr id="119" name="Content Placeholder 2"/>
            <p:cNvSpPr txBox="1"/>
            <p:nvPr/>
          </p:nvSpPr>
          <p:spPr>
            <a:xfrm>
              <a:off x="6619734" y="2536090"/>
              <a:ext cx="1605606" cy="312274"/>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1050" dirty="0">
                  <a:solidFill>
                    <a:schemeClr val="bg1">
                      <a:lumMod val="65000"/>
                    </a:schemeClr>
                  </a:solidFill>
                  <a:cs typeface="+mn-ea"/>
                  <a:sym typeface="+mn-lt"/>
                </a:rPr>
                <a:t>Lorem ipsum dolor sit amet, conse ctetur adipiscing elit. </a:t>
              </a:r>
            </a:p>
          </p:txBody>
        </p:sp>
      </p:grpSp>
      <p:grpSp>
        <p:nvGrpSpPr>
          <p:cNvPr id="120" name="Group 119"/>
          <p:cNvGrpSpPr>
            <a:grpSpLocks noChangeAspect="1"/>
          </p:cNvGrpSpPr>
          <p:nvPr/>
        </p:nvGrpSpPr>
        <p:grpSpPr>
          <a:xfrm>
            <a:off x="7524640" y="3967464"/>
            <a:ext cx="578686" cy="591876"/>
            <a:chOff x="6166281" y="2376320"/>
            <a:chExt cx="477194" cy="476384"/>
          </a:xfrm>
        </p:grpSpPr>
        <p:sp>
          <p:nvSpPr>
            <p:cNvPr id="121" name="Rectangle 1436"/>
            <p:cNvSpPr>
              <a:spLocks noChangeArrowheads="1"/>
            </p:cNvSpPr>
            <p:nvPr/>
          </p:nvSpPr>
          <p:spPr bwMode="auto">
            <a:xfrm>
              <a:off x="6166281" y="2654528"/>
              <a:ext cx="477194" cy="198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p>
              <a:pPr marL="0" marR="0" lvl="0" indent="0" defTabSz="914400" rtl="0" eaLnBrk="1" fontAlgn="base" latinLnBrk="0" hangingPunct="1">
                <a:lnSpc>
                  <a:spcPct val="100000"/>
                </a:lnSpc>
                <a:spcBef>
                  <a:spcPct val="0"/>
                </a:spcBef>
                <a:spcAft>
                  <a:spcPct val="0"/>
                </a:spcAft>
                <a:buClrTx/>
                <a:buSzTx/>
                <a:buFontTx/>
                <a:buNone/>
              </a:pPr>
              <a:r>
                <a:rPr lang="en-US" sz="1600" b="1" dirty="0">
                  <a:solidFill>
                    <a:schemeClr val="bg1">
                      <a:lumMod val="65000"/>
                    </a:schemeClr>
                  </a:solidFill>
                  <a:cs typeface="+mn-ea"/>
                  <a:sym typeface="+mn-lt"/>
                </a:rPr>
                <a:t>800K</a:t>
              </a:r>
              <a:endParaRPr kumimoji="0" lang="en-US" sz="4400" b="1" i="0" u="none" strike="noStrike" cap="none" normalizeH="0" baseline="0" dirty="0">
                <a:ln>
                  <a:noFill/>
                </a:ln>
                <a:solidFill>
                  <a:schemeClr val="bg1">
                    <a:lumMod val="65000"/>
                  </a:schemeClr>
                </a:solidFill>
                <a:effectLst/>
                <a:cs typeface="+mn-ea"/>
                <a:sym typeface="+mn-lt"/>
              </a:endParaRPr>
            </a:p>
          </p:txBody>
        </p:sp>
        <p:grpSp>
          <p:nvGrpSpPr>
            <p:cNvPr id="122" name="Group 35"/>
            <p:cNvGrpSpPr>
              <a:grpSpLocks noChangeAspect="1"/>
            </p:cNvGrpSpPr>
            <p:nvPr/>
          </p:nvGrpSpPr>
          <p:grpSpPr bwMode="auto">
            <a:xfrm>
              <a:off x="6209101" y="2376320"/>
              <a:ext cx="301479" cy="301826"/>
              <a:chOff x="2446" y="1254"/>
              <a:chExt cx="868" cy="869"/>
            </a:xfrm>
            <a:solidFill>
              <a:schemeClr val="tx2"/>
            </a:solidFill>
          </p:grpSpPr>
          <p:sp>
            <p:nvSpPr>
              <p:cNvPr id="123" name="Freeform 36"/>
              <p:cNvSpPr>
                <a:spLocks noEditPoints="1"/>
              </p:cNvSpPr>
              <p:nvPr/>
            </p:nvSpPr>
            <p:spPr bwMode="auto">
              <a:xfrm>
                <a:off x="2446" y="1254"/>
                <a:ext cx="868" cy="869"/>
              </a:xfrm>
              <a:custGeom>
                <a:avLst/>
                <a:gdLst>
                  <a:gd name="T0" fmla="*/ 184 w 368"/>
                  <a:gd name="T1" fmla="*/ 0 h 368"/>
                  <a:gd name="T2" fmla="*/ 0 w 368"/>
                  <a:gd name="T3" fmla="*/ 184 h 368"/>
                  <a:gd name="T4" fmla="*/ 184 w 368"/>
                  <a:gd name="T5" fmla="*/ 368 h 368"/>
                  <a:gd name="T6" fmla="*/ 368 w 368"/>
                  <a:gd name="T7" fmla="*/ 184 h 368"/>
                  <a:gd name="T8" fmla="*/ 184 w 368"/>
                  <a:gd name="T9" fmla="*/ 0 h 368"/>
                  <a:gd name="T10" fmla="*/ 184 w 368"/>
                  <a:gd name="T11" fmla="*/ 328 h 368"/>
                  <a:gd name="T12" fmla="*/ 40 w 368"/>
                  <a:gd name="T13" fmla="*/ 184 h 368"/>
                  <a:gd name="T14" fmla="*/ 184 w 368"/>
                  <a:gd name="T15" fmla="*/ 40 h 368"/>
                  <a:gd name="T16" fmla="*/ 328 w 368"/>
                  <a:gd name="T17" fmla="*/ 184 h 368"/>
                  <a:gd name="T18" fmla="*/ 184 w 368"/>
                  <a:gd name="T19" fmla="*/ 328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8" h="368">
                    <a:moveTo>
                      <a:pt x="184" y="0"/>
                    </a:moveTo>
                    <a:cubicBezTo>
                      <a:pt x="82" y="0"/>
                      <a:pt x="0" y="82"/>
                      <a:pt x="0" y="184"/>
                    </a:cubicBezTo>
                    <a:cubicBezTo>
                      <a:pt x="0" y="286"/>
                      <a:pt x="82" y="368"/>
                      <a:pt x="184" y="368"/>
                    </a:cubicBezTo>
                    <a:cubicBezTo>
                      <a:pt x="285" y="368"/>
                      <a:pt x="368" y="286"/>
                      <a:pt x="368" y="184"/>
                    </a:cubicBezTo>
                    <a:cubicBezTo>
                      <a:pt x="368" y="82"/>
                      <a:pt x="285" y="0"/>
                      <a:pt x="184" y="0"/>
                    </a:cubicBezTo>
                    <a:close/>
                    <a:moveTo>
                      <a:pt x="184" y="328"/>
                    </a:moveTo>
                    <a:cubicBezTo>
                      <a:pt x="104" y="328"/>
                      <a:pt x="40" y="263"/>
                      <a:pt x="40" y="184"/>
                    </a:cubicBezTo>
                    <a:cubicBezTo>
                      <a:pt x="40" y="104"/>
                      <a:pt x="104" y="40"/>
                      <a:pt x="184" y="40"/>
                    </a:cubicBezTo>
                    <a:cubicBezTo>
                      <a:pt x="263" y="40"/>
                      <a:pt x="328" y="104"/>
                      <a:pt x="328" y="184"/>
                    </a:cubicBezTo>
                    <a:cubicBezTo>
                      <a:pt x="328" y="263"/>
                      <a:pt x="263" y="328"/>
                      <a:pt x="184" y="328"/>
                    </a:cubicBez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2800" dirty="0">
                  <a:cs typeface="+mn-ea"/>
                  <a:sym typeface="+mn-lt"/>
                </a:endParaRPr>
              </a:p>
            </p:txBody>
          </p:sp>
          <p:sp>
            <p:nvSpPr>
              <p:cNvPr id="124" name="Freeform 37"/>
              <p:cNvSpPr/>
              <p:nvPr/>
            </p:nvSpPr>
            <p:spPr bwMode="auto">
              <a:xfrm>
                <a:off x="2847" y="1375"/>
                <a:ext cx="208" cy="420"/>
              </a:xfrm>
              <a:custGeom>
                <a:avLst/>
                <a:gdLst>
                  <a:gd name="T0" fmla="*/ 66 w 208"/>
                  <a:gd name="T1" fmla="*/ 0 h 420"/>
                  <a:gd name="T2" fmla="*/ 0 w 208"/>
                  <a:gd name="T3" fmla="*/ 0 h 420"/>
                  <a:gd name="T4" fmla="*/ 0 w 208"/>
                  <a:gd name="T5" fmla="*/ 260 h 420"/>
                  <a:gd name="T6" fmla="*/ 160 w 208"/>
                  <a:gd name="T7" fmla="*/ 420 h 420"/>
                  <a:gd name="T8" fmla="*/ 208 w 208"/>
                  <a:gd name="T9" fmla="*/ 373 h 420"/>
                  <a:gd name="T10" fmla="*/ 66 w 208"/>
                  <a:gd name="T11" fmla="*/ 231 h 420"/>
                  <a:gd name="T12" fmla="*/ 66 w 208"/>
                  <a:gd name="T13" fmla="*/ 0 h 420"/>
                </a:gdLst>
                <a:ahLst/>
                <a:cxnLst>
                  <a:cxn ang="0">
                    <a:pos x="T0" y="T1"/>
                  </a:cxn>
                  <a:cxn ang="0">
                    <a:pos x="T2" y="T3"/>
                  </a:cxn>
                  <a:cxn ang="0">
                    <a:pos x="T4" y="T5"/>
                  </a:cxn>
                  <a:cxn ang="0">
                    <a:pos x="T6" y="T7"/>
                  </a:cxn>
                  <a:cxn ang="0">
                    <a:pos x="T8" y="T9"/>
                  </a:cxn>
                  <a:cxn ang="0">
                    <a:pos x="T10" y="T11"/>
                  </a:cxn>
                  <a:cxn ang="0">
                    <a:pos x="T12" y="T13"/>
                  </a:cxn>
                </a:cxnLst>
                <a:rect l="0" t="0" r="r" b="b"/>
                <a:pathLst>
                  <a:path w="208" h="420">
                    <a:moveTo>
                      <a:pt x="66" y="0"/>
                    </a:moveTo>
                    <a:lnTo>
                      <a:pt x="0" y="0"/>
                    </a:lnTo>
                    <a:lnTo>
                      <a:pt x="0" y="260"/>
                    </a:lnTo>
                    <a:lnTo>
                      <a:pt x="160" y="420"/>
                    </a:lnTo>
                    <a:lnTo>
                      <a:pt x="208" y="373"/>
                    </a:lnTo>
                    <a:lnTo>
                      <a:pt x="66" y="231"/>
                    </a:lnTo>
                    <a:lnTo>
                      <a:pt x="6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2800" dirty="0">
                  <a:cs typeface="+mn-ea"/>
                  <a:sym typeface="+mn-lt"/>
                </a:endParaRPr>
              </a:p>
            </p:txBody>
          </p:sp>
        </p:grpSp>
      </p:grpSp>
      <p:grpSp>
        <p:nvGrpSpPr>
          <p:cNvPr id="76" name="组合 75">
            <a:extLst>
              <a:ext uri="{FF2B5EF4-FFF2-40B4-BE49-F238E27FC236}">
                <a16:creationId xmlns:a16="http://schemas.microsoft.com/office/drawing/2014/main" id="{7F62BFAB-2728-4EDA-97A4-87A96F7C5777}"/>
              </a:ext>
            </a:extLst>
          </p:cNvPr>
          <p:cNvGrpSpPr/>
          <p:nvPr/>
        </p:nvGrpSpPr>
        <p:grpSpPr>
          <a:xfrm>
            <a:off x="2918188" y="338191"/>
            <a:ext cx="5975713" cy="584775"/>
            <a:chOff x="2918188" y="338191"/>
            <a:chExt cx="5975713" cy="584775"/>
          </a:xfrm>
        </p:grpSpPr>
        <p:sp>
          <p:nvSpPr>
            <p:cNvPr id="77" name="TextBox 18">
              <a:extLst>
                <a:ext uri="{FF2B5EF4-FFF2-40B4-BE49-F238E27FC236}">
                  <a16:creationId xmlns:a16="http://schemas.microsoft.com/office/drawing/2014/main" id="{CEB81CCA-A197-4BF0-83ED-D47C7698C8EF}"/>
                </a:ext>
              </a:extLst>
            </p:cNvPr>
            <p:cNvSpPr txBox="1"/>
            <p:nvPr/>
          </p:nvSpPr>
          <p:spPr>
            <a:xfrm flipH="1">
              <a:off x="4435692" y="338191"/>
              <a:ext cx="2989921" cy="584775"/>
            </a:xfrm>
            <a:prstGeom prst="rect">
              <a:avLst/>
            </a:prstGeom>
            <a:noFill/>
          </p:spPr>
          <p:txBody>
            <a:bodyPr wrap="none" rtlCol="0">
              <a:spAutoFit/>
            </a:bodyPr>
            <a:lstStyle/>
            <a:p>
              <a:r>
                <a:rPr lang="en-US" sz="3200" b="1" dirty="0">
                  <a:cs typeface="+mn-ea"/>
                  <a:sym typeface="+mn-lt"/>
                </a:rPr>
                <a:t>POWERPOINT</a:t>
              </a:r>
            </a:p>
          </p:txBody>
        </p:sp>
        <p:sp>
          <p:nvSpPr>
            <p:cNvPr id="78" name="椭圆 77">
              <a:extLst>
                <a:ext uri="{FF2B5EF4-FFF2-40B4-BE49-F238E27FC236}">
                  <a16:creationId xmlns:a16="http://schemas.microsoft.com/office/drawing/2014/main" id="{B380A9CB-535F-46E6-B11E-25D047CF9189}"/>
                </a:ext>
              </a:extLst>
            </p:cNvPr>
            <p:cNvSpPr/>
            <p:nvPr/>
          </p:nvSpPr>
          <p:spPr>
            <a:xfrm>
              <a:off x="7518763"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9" name="椭圆 78">
              <a:extLst>
                <a:ext uri="{FF2B5EF4-FFF2-40B4-BE49-F238E27FC236}">
                  <a16:creationId xmlns:a16="http://schemas.microsoft.com/office/drawing/2014/main" id="{621EE096-6CB6-4781-95F1-9F8F32E2BF99}"/>
                </a:ext>
              </a:extLst>
            </p:cNvPr>
            <p:cNvSpPr/>
            <p:nvPr/>
          </p:nvSpPr>
          <p:spPr>
            <a:xfrm>
              <a:off x="7814038"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0" name="椭圆 79">
              <a:extLst>
                <a:ext uri="{FF2B5EF4-FFF2-40B4-BE49-F238E27FC236}">
                  <a16:creationId xmlns:a16="http://schemas.microsoft.com/office/drawing/2014/main" id="{94E4ECB5-506C-468A-A6F4-89E0614EB930}"/>
                </a:ext>
              </a:extLst>
            </p:cNvPr>
            <p:cNvSpPr/>
            <p:nvPr/>
          </p:nvSpPr>
          <p:spPr>
            <a:xfrm>
              <a:off x="8109313"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1" name="椭圆 80">
              <a:extLst>
                <a:ext uri="{FF2B5EF4-FFF2-40B4-BE49-F238E27FC236}">
                  <a16:creationId xmlns:a16="http://schemas.microsoft.com/office/drawing/2014/main" id="{23F19DE8-5194-424E-8F39-3BC3EF8A0583}"/>
                </a:ext>
              </a:extLst>
            </p:cNvPr>
            <p:cNvSpPr/>
            <p:nvPr/>
          </p:nvSpPr>
          <p:spPr>
            <a:xfrm>
              <a:off x="8404588"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2" name="椭圆 81">
              <a:extLst>
                <a:ext uri="{FF2B5EF4-FFF2-40B4-BE49-F238E27FC236}">
                  <a16:creationId xmlns:a16="http://schemas.microsoft.com/office/drawing/2014/main" id="{4FF80A63-2814-4B17-8E7E-399A58636569}"/>
                </a:ext>
              </a:extLst>
            </p:cNvPr>
            <p:cNvSpPr/>
            <p:nvPr/>
          </p:nvSpPr>
          <p:spPr>
            <a:xfrm>
              <a:off x="8699863"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3" name="椭圆 82">
              <a:extLst>
                <a:ext uri="{FF2B5EF4-FFF2-40B4-BE49-F238E27FC236}">
                  <a16:creationId xmlns:a16="http://schemas.microsoft.com/office/drawing/2014/main" id="{8DE00A2B-D4F3-4BA2-944F-C5DF6E461559}"/>
                </a:ext>
              </a:extLst>
            </p:cNvPr>
            <p:cNvSpPr/>
            <p:nvPr/>
          </p:nvSpPr>
          <p:spPr>
            <a:xfrm>
              <a:off x="2918188"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4" name="椭圆 83">
              <a:extLst>
                <a:ext uri="{FF2B5EF4-FFF2-40B4-BE49-F238E27FC236}">
                  <a16:creationId xmlns:a16="http://schemas.microsoft.com/office/drawing/2014/main" id="{20639998-E434-462E-B0FC-C8DB1DDF00E7}"/>
                </a:ext>
              </a:extLst>
            </p:cNvPr>
            <p:cNvSpPr/>
            <p:nvPr/>
          </p:nvSpPr>
          <p:spPr>
            <a:xfrm>
              <a:off x="3213463"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5" name="椭圆 84">
              <a:extLst>
                <a:ext uri="{FF2B5EF4-FFF2-40B4-BE49-F238E27FC236}">
                  <a16:creationId xmlns:a16="http://schemas.microsoft.com/office/drawing/2014/main" id="{5B4E491F-D490-4F5F-B3A4-614E873FA664}"/>
                </a:ext>
              </a:extLst>
            </p:cNvPr>
            <p:cNvSpPr/>
            <p:nvPr/>
          </p:nvSpPr>
          <p:spPr>
            <a:xfrm>
              <a:off x="3508738"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6" name="椭圆 85">
              <a:extLst>
                <a:ext uri="{FF2B5EF4-FFF2-40B4-BE49-F238E27FC236}">
                  <a16:creationId xmlns:a16="http://schemas.microsoft.com/office/drawing/2014/main" id="{73786DAE-85A4-4273-87F2-9C6FCF3BE8CB}"/>
                </a:ext>
              </a:extLst>
            </p:cNvPr>
            <p:cNvSpPr/>
            <p:nvPr/>
          </p:nvSpPr>
          <p:spPr>
            <a:xfrm>
              <a:off x="3804013"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7" name="椭圆 86">
              <a:extLst>
                <a:ext uri="{FF2B5EF4-FFF2-40B4-BE49-F238E27FC236}">
                  <a16:creationId xmlns:a16="http://schemas.microsoft.com/office/drawing/2014/main" id="{A235A068-2B3B-41B9-B6D4-FC70F15373C6}"/>
                </a:ext>
              </a:extLst>
            </p:cNvPr>
            <p:cNvSpPr/>
            <p:nvPr/>
          </p:nvSpPr>
          <p:spPr>
            <a:xfrm>
              <a:off x="4099288" y="520337"/>
              <a:ext cx="194038" cy="194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Tree>
    <p:extLst>
      <p:ext uri="{BB962C8B-B14F-4D97-AF65-F5344CB8AC3E}">
        <p14:creationId xmlns:p14="http://schemas.microsoft.com/office/powerpoint/2010/main" val="235189003"/>
      </p:ext>
    </p:extLst>
  </p:cSld>
  <p:clrMapOvr>
    <a:masterClrMapping/>
  </p:clrMapOvr>
  <mc:AlternateContent xmlns:mc="http://schemas.openxmlformats.org/markup-compatibility/2006" xmlns:p14="http://schemas.microsoft.com/office/powerpoint/2010/main">
    <mc:Choice Requires="p14">
      <p:transition spd="slow" p14:dur="1500" advClick="0" advTm="2000">
        <p:random/>
      </p:transition>
    </mc:Choice>
    <mc:Fallback xmlns="">
      <p:transition spd="slow" advClick="0"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down)">
                                      <p:cBhvr>
                                        <p:cTn id="7" dur="500"/>
                                        <p:tgtEl>
                                          <p:spTgt spid="1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7"/>
                                        </p:tgtEl>
                                        <p:attrNameLst>
                                          <p:attrName>style.visibility</p:attrName>
                                        </p:attrNameLst>
                                      </p:cBhvr>
                                      <p:to>
                                        <p:strVal val="visible"/>
                                      </p:to>
                                    </p:set>
                                    <p:animEffect transition="in" filter="fade">
                                      <p:cBhvr>
                                        <p:cTn id="11" dur="500"/>
                                        <p:tgtEl>
                                          <p:spTgt spid="37"/>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54"/>
                                        </p:tgtEl>
                                        <p:attrNameLst>
                                          <p:attrName>style.visibility</p:attrName>
                                        </p:attrNameLst>
                                      </p:cBhvr>
                                      <p:to>
                                        <p:strVal val="visible"/>
                                      </p:to>
                                    </p:set>
                                    <p:animEffect transition="in" filter="fade">
                                      <p:cBhvr>
                                        <p:cTn id="15" dur="500"/>
                                        <p:tgtEl>
                                          <p:spTgt spid="54"/>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49"/>
                                        </p:tgtEl>
                                        <p:attrNameLst>
                                          <p:attrName>style.visibility</p:attrName>
                                        </p:attrNameLst>
                                      </p:cBhvr>
                                      <p:to>
                                        <p:strVal val="visible"/>
                                      </p:to>
                                    </p:set>
                                    <p:animEffect transition="in" filter="fade">
                                      <p:cBhvr>
                                        <p:cTn id="19" dur="500"/>
                                        <p:tgtEl>
                                          <p:spTgt spid="49"/>
                                        </p:tgtEl>
                                      </p:cBhvr>
                                    </p:animEffect>
                                  </p:childTnLst>
                                </p:cTn>
                              </p:par>
                            </p:childTnLst>
                          </p:cTn>
                        </p:par>
                        <p:par>
                          <p:cTn id="20" fill="hold">
                            <p:stCondLst>
                              <p:cond delay="2000"/>
                            </p:stCondLst>
                            <p:childTnLst>
                              <p:par>
                                <p:cTn id="21" presetID="16" presetClass="entr" presetSubtype="42" fill="hold" nodeType="afterEffect">
                                  <p:stCondLst>
                                    <p:cond delay="0"/>
                                  </p:stCondLst>
                                  <p:childTnLst>
                                    <p:set>
                                      <p:cBhvr>
                                        <p:cTn id="22" dur="1" fill="hold">
                                          <p:stCondLst>
                                            <p:cond delay="0"/>
                                          </p:stCondLst>
                                        </p:cTn>
                                        <p:tgtEl>
                                          <p:spTgt spid="95"/>
                                        </p:tgtEl>
                                        <p:attrNameLst>
                                          <p:attrName>style.visibility</p:attrName>
                                        </p:attrNameLst>
                                      </p:cBhvr>
                                      <p:to>
                                        <p:strVal val="visible"/>
                                      </p:to>
                                    </p:set>
                                    <p:animEffect transition="in" filter="barn(outHorizontal)">
                                      <p:cBhvr>
                                        <p:cTn id="23" dur="500"/>
                                        <p:tgtEl>
                                          <p:spTgt spid="95"/>
                                        </p:tgtEl>
                                      </p:cBhvr>
                                    </p:animEffect>
                                  </p:childTnLst>
                                </p:cTn>
                              </p:par>
                            </p:childTnLst>
                          </p:cTn>
                        </p:par>
                        <p:par>
                          <p:cTn id="24" fill="hold">
                            <p:stCondLst>
                              <p:cond delay="2500"/>
                            </p:stCondLst>
                            <p:childTnLst>
                              <p:par>
                                <p:cTn id="25" presetID="53" presetClass="entr" presetSubtype="16" fill="hold" nodeType="afterEffect">
                                  <p:stCondLst>
                                    <p:cond delay="0"/>
                                  </p:stCondLst>
                                  <p:childTnLst>
                                    <p:set>
                                      <p:cBhvr>
                                        <p:cTn id="26" dur="1" fill="hold">
                                          <p:stCondLst>
                                            <p:cond delay="0"/>
                                          </p:stCondLst>
                                        </p:cTn>
                                        <p:tgtEl>
                                          <p:spTgt spid="99"/>
                                        </p:tgtEl>
                                        <p:attrNameLst>
                                          <p:attrName>style.visibility</p:attrName>
                                        </p:attrNameLst>
                                      </p:cBhvr>
                                      <p:to>
                                        <p:strVal val="visible"/>
                                      </p:to>
                                    </p:set>
                                    <p:anim calcmode="lin" valueType="num">
                                      <p:cBhvr>
                                        <p:cTn id="27" dur="500" fill="hold"/>
                                        <p:tgtEl>
                                          <p:spTgt spid="99"/>
                                        </p:tgtEl>
                                        <p:attrNameLst>
                                          <p:attrName>ppt_w</p:attrName>
                                        </p:attrNameLst>
                                      </p:cBhvr>
                                      <p:tavLst>
                                        <p:tav tm="0">
                                          <p:val>
                                            <p:fltVal val="0"/>
                                          </p:val>
                                        </p:tav>
                                        <p:tav tm="100000">
                                          <p:val>
                                            <p:strVal val="#ppt_w"/>
                                          </p:val>
                                        </p:tav>
                                      </p:tavLst>
                                    </p:anim>
                                    <p:anim calcmode="lin" valueType="num">
                                      <p:cBhvr>
                                        <p:cTn id="28" dur="500" fill="hold"/>
                                        <p:tgtEl>
                                          <p:spTgt spid="99"/>
                                        </p:tgtEl>
                                        <p:attrNameLst>
                                          <p:attrName>ppt_h</p:attrName>
                                        </p:attrNameLst>
                                      </p:cBhvr>
                                      <p:tavLst>
                                        <p:tav tm="0">
                                          <p:val>
                                            <p:fltVal val="0"/>
                                          </p:val>
                                        </p:tav>
                                        <p:tav tm="100000">
                                          <p:val>
                                            <p:strVal val="#ppt_h"/>
                                          </p:val>
                                        </p:tav>
                                      </p:tavLst>
                                    </p:anim>
                                    <p:animEffect transition="in" filter="fade">
                                      <p:cBhvr>
                                        <p:cTn id="29" dur="500"/>
                                        <p:tgtEl>
                                          <p:spTgt spid="99"/>
                                        </p:tgtEl>
                                      </p:cBhvr>
                                    </p:animEffect>
                                  </p:childTnLst>
                                </p:cTn>
                              </p:par>
                            </p:childTnLst>
                          </p:cTn>
                        </p:par>
                        <p:par>
                          <p:cTn id="30" fill="hold">
                            <p:stCondLst>
                              <p:cond delay="3000"/>
                            </p:stCondLst>
                            <p:childTnLst>
                              <p:par>
                                <p:cTn id="31" presetID="10" presetClass="entr" presetSubtype="0" fill="hold" nodeType="afterEffect">
                                  <p:stCondLst>
                                    <p:cond delay="0"/>
                                  </p:stCondLst>
                                  <p:childTnLst>
                                    <p:set>
                                      <p:cBhvr>
                                        <p:cTn id="32" dur="1" fill="hold">
                                          <p:stCondLst>
                                            <p:cond delay="0"/>
                                          </p:stCondLst>
                                        </p:cTn>
                                        <p:tgtEl>
                                          <p:spTgt spid="105"/>
                                        </p:tgtEl>
                                        <p:attrNameLst>
                                          <p:attrName>style.visibility</p:attrName>
                                        </p:attrNameLst>
                                      </p:cBhvr>
                                      <p:to>
                                        <p:strVal val="visible"/>
                                      </p:to>
                                    </p:set>
                                    <p:animEffect transition="in" filter="fade">
                                      <p:cBhvr>
                                        <p:cTn id="33" dur="500"/>
                                        <p:tgtEl>
                                          <p:spTgt spid="105"/>
                                        </p:tgtEl>
                                      </p:cBhvr>
                                    </p:animEffect>
                                  </p:childTnLst>
                                </p:cTn>
                              </p:par>
                            </p:childTnLst>
                          </p:cTn>
                        </p:par>
                        <p:par>
                          <p:cTn id="34" fill="hold">
                            <p:stCondLst>
                              <p:cond delay="3500"/>
                            </p:stCondLst>
                            <p:childTnLst>
                              <p:par>
                                <p:cTn id="35" presetID="53" presetClass="entr" presetSubtype="16" fill="hold" nodeType="afterEffect">
                                  <p:stCondLst>
                                    <p:cond delay="0"/>
                                  </p:stCondLst>
                                  <p:childTnLst>
                                    <p:set>
                                      <p:cBhvr>
                                        <p:cTn id="36" dur="1" fill="hold">
                                          <p:stCondLst>
                                            <p:cond delay="0"/>
                                          </p:stCondLst>
                                        </p:cTn>
                                        <p:tgtEl>
                                          <p:spTgt spid="102"/>
                                        </p:tgtEl>
                                        <p:attrNameLst>
                                          <p:attrName>style.visibility</p:attrName>
                                        </p:attrNameLst>
                                      </p:cBhvr>
                                      <p:to>
                                        <p:strVal val="visible"/>
                                      </p:to>
                                    </p:set>
                                    <p:anim calcmode="lin" valueType="num">
                                      <p:cBhvr>
                                        <p:cTn id="37" dur="500" fill="hold"/>
                                        <p:tgtEl>
                                          <p:spTgt spid="102"/>
                                        </p:tgtEl>
                                        <p:attrNameLst>
                                          <p:attrName>ppt_w</p:attrName>
                                        </p:attrNameLst>
                                      </p:cBhvr>
                                      <p:tavLst>
                                        <p:tav tm="0">
                                          <p:val>
                                            <p:fltVal val="0"/>
                                          </p:val>
                                        </p:tav>
                                        <p:tav tm="100000">
                                          <p:val>
                                            <p:strVal val="#ppt_w"/>
                                          </p:val>
                                        </p:tav>
                                      </p:tavLst>
                                    </p:anim>
                                    <p:anim calcmode="lin" valueType="num">
                                      <p:cBhvr>
                                        <p:cTn id="38" dur="500" fill="hold"/>
                                        <p:tgtEl>
                                          <p:spTgt spid="102"/>
                                        </p:tgtEl>
                                        <p:attrNameLst>
                                          <p:attrName>ppt_h</p:attrName>
                                        </p:attrNameLst>
                                      </p:cBhvr>
                                      <p:tavLst>
                                        <p:tav tm="0">
                                          <p:val>
                                            <p:fltVal val="0"/>
                                          </p:val>
                                        </p:tav>
                                        <p:tav tm="100000">
                                          <p:val>
                                            <p:strVal val="#ppt_h"/>
                                          </p:val>
                                        </p:tav>
                                      </p:tavLst>
                                    </p:anim>
                                    <p:animEffect transition="in" filter="fade">
                                      <p:cBhvr>
                                        <p:cTn id="39" dur="500"/>
                                        <p:tgtEl>
                                          <p:spTgt spid="102"/>
                                        </p:tgtEl>
                                      </p:cBhvr>
                                    </p:animEffect>
                                  </p:childTnLst>
                                </p:cTn>
                              </p:par>
                            </p:childTnLst>
                          </p:cTn>
                        </p:par>
                        <p:par>
                          <p:cTn id="40" fill="hold">
                            <p:stCondLst>
                              <p:cond delay="4000"/>
                            </p:stCondLst>
                            <p:childTnLst>
                              <p:par>
                                <p:cTn id="41" presetID="10" presetClass="entr" presetSubtype="0" fill="hold" nodeType="afterEffect">
                                  <p:stCondLst>
                                    <p:cond delay="0"/>
                                  </p:stCondLst>
                                  <p:childTnLst>
                                    <p:set>
                                      <p:cBhvr>
                                        <p:cTn id="42" dur="1" fill="hold">
                                          <p:stCondLst>
                                            <p:cond delay="0"/>
                                          </p:stCondLst>
                                        </p:cTn>
                                        <p:tgtEl>
                                          <p:spTgt spid="108"/>
                                        </p:tgtEl>
                                        <p:attrNameLst>
                                          <p:attrName>style.visibility</p:attrName>
                                        </p:attrNameLst>
                                      </p:cBhvr>
                                      <p:to>
                                        <p:strVal val="visible"/>
                                      </p:to>
                                    </p:set>
                                    <p:animEffect transition="in" filter="fade">
                                      <p:cBhvr>
                                        <p:cTn id="43" dur="500"/>
                                        <p:tgtEl>
                                          <p:spTgt spid="108"/>
                                        </p:tgtEl>
                                      </p:cBhvr>
                                    </p:animEffect>
                                  </p:childTnLst>
                                </p:cTn>
                              </p:par>
                            </p:childTnLst>
                          </p:cTn>
                        </p:par>
                        <p:par>
                          <p:cTn id="44" fill="hold">
                            <p:stCondLst>
                              <p:cond delay="4500"/>
                            </p:stCondLst>
                            <p:childTnLst>
                              <p:par>
                                <p:cTn id="45" presetID="53" presetClass="entr" presetSubtype="16" fill="hold" nodeType="afterEffect">
                                  <p:stCondLst>
                                    <p:cond delay="0"/>
                                  </p:stCondLst>
                                  <p:childTnLst>
                                    <p:set>
                                      <p:cBhvr>
                                        <p:cTn id="46" dur="1" fill="hold">
                                          <p:stCondLst>
                                            <p:cond delay="0"/>
                                          </p:stCondLst>
                                        </p:cTn>
                                        <p:tgtEl>
                                          <p:spTgt spid="111"/>
                                        </p:tgtEl>
                                        <p:attrNameLst>
                                          <p:attrName>style.visibility</p:attrName>
                                        </p:attrNameLst>
                                      </p:cBhvr>
                                      <p:to>
                                        <p:strVal val="visible"/>
                                      </p:to>
                                    </p:set>
                                    <p:anim calcmode="lin" valueType="num">
                                      <p:cBhvr>
                                        <p:cTn id="47" dur="500" fill="hold"/>
                                        <p:tgtEl>
                                          <p:spTgt spid="111"/>
                                        </p:tgtEl>
                                        <p:attrNameLst>
                                          <p:attrName>ppt_w</p:attrName>
                                        </p:attrNameLst>
                                      </p:cBhvr>
                                      <p:tavLst>
                                        <p:tav tm="0">
                                          <p:val>
                                            <p:fltVal val="0"/>
                                          </p:val>
                                        </p:tav>
                                        <p:tav tm="100000">
                                          <p:val>
                                            <p:strVal val="#ppt_w"/>
                                          </p:val>
                                        </p:tav>
                                      </p:tavLst>
                                    </p:anim>
                                    <p:anim calcmode="lin" valueType="num">
                                      <p:cBhvr>
                                        <p:cTn id="48" dur="500" fill="hold"/>
                                        <p:tgtEl>
                                          <p:spTgt spid="111"/>
                                        </p:tgtEl>
                                        <p:attrNameLst>
                                          <p:attrName>ppt_h</p:attrName>
                                        </p:attrNameLst>
                                      </p:cBhvr>
                                      <p:tavLst>
                                        <p:tav tm="0">
                                          <p:val>
                                            <p:fltVal val="0"/>
                                          </p:val>
                                        </p:tav>
                                        <p:tav tm="100000">
                                          <p:val>
                                            <p:strVal val="#ppt_h"/>
                                          </p:val>
                                        </p:tav>
                                      </p:tavLst>
                                    </p:anim>
                                    <p:animEffect transition="in" filter="fade">
                                      <p:cBhvr>
                                        <p:cTn id="49" dur="500"/>
                                        <p:tgtEl>
                                          <p:spTgt spid="111"/>
                                        </p:tgtEl>
                                      </p:cBhvr>
                                    </p:animEffect>
                                  </p:childTnLst>
                                </p:cTn>
                              </p:par>
                            </p:childTnLst>
                          </p:cTn>
                        </p:par>
                        <p:par>
                          <p:cTn id="50" fill="hold">
                            <p:stCondLst>
                              <p:cond delay="5000"/>
                            </p:stCondLst>
                            <p:childTnLst>
                              <p:par>
                                <p:cTn id="51" presetID="10" presetClass="entr" presetSubtype="0" fill="hold" nodeType="afterEffect">
                                  <p:stCondLst>
                                    <p:cond delay="0"/>
                                  </p:stCondLst>
                                  <p:childTnLst>
                                    <p:set>
                                      <p:cBhvr>
                                        <p:cTn id="52" dur="1" fill="hold">
                                          <p:stCondLst>
                                            <p:cond delay="0"/>
                                          </p:stCondLst>
                                        </p:cTn>
                                        <p:tgtEl>
                                          <p:spTgt spid="114"/>
                                        </p:tgtEl>
                                        <p:attrNameLst>
                                          <p:attrName>style.visibility</p:attrName>
                                        </p:attrNameLst>
                                      </p:cBhvr>
                                      <p:to>
                                        <p:strVal val="visible"/>
                                      </p:to>
                                    </p:set>
                                    <p:animEffect transition="in" filter="fade">
                                      <p:cBhvr>
                                        <p:cTn id="53" dur="500"/>
                                        <p:tgtEl>
                                          <p:spTgt spid="114"/>
                                        </p:tgtEl>
                                      </p:cBhvr>
                                    </p:animEffect>
                                  </p:childTnLst>
                                </p:cTn>
                              </p:par>
                            </p:childTnLst>
                          </p:cTn>
                        </p:par>
                        <p:par>
                          <p:cTn id="54" fill="hold">
                            <p:stCondLst>
                              <p:cond delay="5500"/>
                            </p:stCondLst>
                            <p:childTnLst>
                              <p:par>
                                <p:cTn id="55" presetID="53" presetClass="entr" presetSubtype="16" fill="hold" nodeType="afterEffect">
                                  <p:stCondLst>
                                    <p:cond delay="0"/>
                                  </p:stCondLst>
                                  <p:childTnLst>
                                    <p:set>
                                      <p:cBhvr>
                                        <p:cTn id="56" dur="1" fill="hold">
                                          <p:stCondLst>
                                            <p:cond delay="0"/>
                                          </p:stCondLst>
                                        </p:cTn>
                                        <p:tgtEl>
                                          <p:spTgt spid="120"/>
                                        </p:tgtEl>
                                        <p:attrNameLst>
                                          <p:attrName>style.visibility</p:attrName>
                                        </p:attrNameLst>
                                      </p:cBhvr>
                                      <p:to>
                                        <p:strVal val="visible"/>
                                      </p:to>
                                    </p:set>
                                    <p:anim calcmode="lin" valueType="num">
                                      <p:cBhvr>
                                        <p:cTn id="57" dur="500" fill="hold"/>
                                        <p:tgtEl>
                                          <p:spTgt spid="120"/>
                                        </p:tgtEl>
                                        <p:attrNameLst>
                                          <p:attrName>ppt_w</p:attrName>
                                        </p:attrNameLst>
                                      </p:cBhvr>
                                      <p:tavLst>
                                        <p:tav tm="0">
                                          <p:val>
                                            <p:fltVal val="0"/>
                                          </p:val>
                                        </p:tav>
                                        <p:tav tm="100000">
                                          <p:val>
                                            <p:strVal val="#ppt_w"/>
                                          </p:val>
                                        </p:tav>
                                      </p:tavLst>
                                    </p:anim>
                                    <p:anim calcmode="lin" valueType="num">
                                      <p:cBhvr>
                                        <p:cTn id="58" dur="500" fill="hold"/>
                                        <p:tgtEl>
                                          <p:spTgt spid="120"/>
                                        </p:tgtEl>
                                        <p:attrNameLst>
                                          <p:attrName>ppt_h</p:attrName>
                                        </p:attrNameLst>
                                      </p:cBhvr>
                                      <p:tavLst>
                                        <p:tav tm="0">
                                          <p:val>
                                            <p:fltVal val="0"/>
                                          </p:val>
                                        </p:tav>
                                        <p:tav tm="100000">
                                          <p:val>
                                            <p:strVal val="#ppt_h"/>
                                          </p:val>
                                        </p:tav>
                                      </p:tavLst>
                                    </p:anim>
                                    <p:animEffect transition="in" filter="fade">
                                      <p:cBhvr>
                                        <p:cTn id="59" dur="500"/>
                                        <p:tgtEl>
                                          <p:spTgt spid="120"/>
                                        </p:tgtEl>
                                      </p:cBhvr>
                                    </p:animEffect>
                                  </p:childTnLst>
                                </p:cTn>
                              </p:par>
                            </p:childTnLst>
                          </p:cTn>
                        </p:par>
                        <p:par>
                          <p:cTn id="60" fill="hold">
                            <p:stCondLst>
                              <p:cond delay="6000"/>
                            </p:stCondLst>
                            <p:childTnLst>
                              <p:par>
                                <p:cTn id="61" presetID="10" presetClass="entr" presetSubtype="0" fill="hold" nodeType="afterEffect">
                                  <p:stCondLst>
                                    <p:cond delay="0"/>
                                  </p:stCondLst>
                                  <p:childTnLst>
                                    <p:set>
                                      <p:cBhvr>
                                        <p:cTn id="62" dur="1" fill="hold">
                                          <p:stCondLst>
                                            <p:cond delay="0"/>
                                          </p:stCondLst>
                                        </p:cTn>
                                        <p:tgtEl>
                                          <p:spTgt spid="117"/>
                                        </p:tgtEl>
                                        <p:attrNameLst>
                                          <p:attrName>style.visibility</p:attrName>
                                        </p:attrNameLst>
                                      </p:cBhvr>
                                      <p:to>
                                        <p:strVal val="visible"/>
                                      </p:to>
                                    </p:set>
                                    <p:animEffect transition="in" filter="fade">
                                      <p:cBhvr>
                                        <p:cTn id="63" dur="500"/>
                                        <p:tgtEl>
                                          <p:spTgt spid="1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162"/>
</p:tagLst>
</file>

<file path=ppt/theme/theme1.xml><?xml version="1.0" encoding="utf-8"?>
<a:theme xmlns:a="http://schemas.openxmlformats.org/drawingml/2006/main" name="千图网海量PPT模板www.58pic.com​​">
  <a:themeElements>
    <a:clrScheme name="自定义 1562">
      <a:dk1>
        <a:sysClr val="windowText" lastClr="000000"/>
      </a:dk1>
      <a:lt1>
        <a:sysClr val="window" lastClr="FFFFFF"/>
      </a:lt1>
      <a:dk2>
        <a:srgbClr val="5A6378"/>
      </a:dk2>
      <a:lt2>
        <a:srgbClr val="7F7F7F"/>
      </a:lt2>
      <a:accent1>
        <a:srgbClr val="35ACA9"/>
      </a:accent1>
      <a:accent2>
        <a:srgbClr val="27817E"/>
      </a:accent2>
      <a:accent3>
        <a:srgbClr val="35ACA9"/>
      </a:accent3>
      <a:accent4>
        <a:srgbClr val="27817E"/>
      </a:accent4>
      <a:accent5>
        <a:srgbClr val="35ACA9"/>
      </a:accent5>
      <a:accent6>
        <a:srgbClr val="27817E"/>
      </a:accent6>
      <a:hlink>
        <a:srgbClr val="168BBA"/>
      </a:hlink>
      <a:folHlink>
        <a:srgbClr val="680000"/>
      </a:folHlink>
    </a:clrScheme>
    <a:fontScheme name="eidoupa5">
      <a:majorFont>
        <a:latin typeface="庞门正道标题体" panose="020F0302020204030204"/>
        <a:ea typeface="庞门正道标题体"/>
        <a:cs typeface=""/>
      </a:majorFont>
      <a:minorFont>
        <a:latin typeface="庞门正道标题体" panose="020F0502020204030204"/>
        <a:ea typeface="庞门正道标题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2270</TotalTime>
  <Words>1828</Words>
  <Application>Microsoft Office PowerPoint</Application>
  <PresentationFormat>宽屏</PresentationFormat>
  <Paragraphs>343</Paragraphs>
  <Slides>25</Slides>
  <Notes>25</Notes>
  <HiddenSlides>0</HiddenSlides>
  <MMClips>1</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25</vt:i4>
      </vt:variant>
    </vt:vector>
  </HeadingPairs>
  <TitlesOfParts>
    <vt:vector size="30" baseType="lpstr">
      <vt:lpstr>等线</vt:lpstr>
      <vt:lpstr>庞门正道标题体</vt:lpstr>
      <vt:lpstr>Arial</vt:lpstr>
      <vt:lpstr>Calibri</vt:lpstr>
      <vt:lpstr>千图网海量PPT模板www.58pic.com​​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162</dc:title>
  <dc:creator>lenovo</dc:creator>
  <cp:lastModifiedBy>Administrator</cp:lastModifiedBy>
  <cp:revision>97</cp:revision>
  <dcterms:created xsi:type="dcterms:W3CDTF">2018-04-10T08:10:31Z</dcterms:created>
  <dcterms:modified xsi:type="dcterms:W3CDTF">2019-04-07T03:05:36Z</dcterms:modified>
</cp:coreProperties>
</file>